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3"/>
  </p:notesMasterIdLst>
  <p:sldIdLst>
    <p:sldId id="256" r:id="rId2"/>
    <p:sldId id="257" r:id="rId3"/>
    <p:sldId id="258" r:id="rId4"/>
    <p:sldId id="259" r:id="rId5"/>
    <p:sldId id="260" r:id="rId6"/>
    <p:sldId id="261" r:id="rId7"/>
    <p:sldId id="262" r:id="rId8"/>
    <p:sldId id="263" r:id="rId9"/>
    <p:sldId id="264" r:id="rId10"/>
    <p:sldId id="265" r:id="rId11"/>
    <p:sldId id="266" r:id="rId12"/>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8FB"/>
          </a:solidFill>
        </a:fill>
      </a:tcStyle>
    </a:wholeTbl>
    <a:band2H>
      <a:tcTxStyle/>
      <a:tcStyle>
        <a:tcBdr/>
        <a:fill>
          <a:solidFill>
            <a:srgbClr val="E8EDFD"/>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DBDE"/>
          </a:solidFill>
        </a:fill>
      </a:tcStyle>
    </a:wholeTbl>
    <a:band2H>
      <a:tcTxStyle/>
      <a:tcStyle>
        <a:tcBdr/>
        <a:fill>
          <a:solidFill>
            <a:srgbClr val="EBEEE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8FFCD"/>
          </a:solidFill>
        </a:fill>
      </a:tcStyle>
    </a:wholeTbl>
    <a:band2H>
      <a:tcTxStyle/>
      <a:tcStyle>
        <a:tcBdr/>
        <a:fill>
          <a:solidFill>
            <a:srgbClr val="FCFF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61" d="100"/>
          <a:sy n="161" d="100"/>
        </p:scale>
        <p:origin x="784"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237" name="Shape 3237"/>
          <p:cNvSpPr>
            <a:spLocks noGrp="1" noRot="1" noChangeAspect="1"/>
          </p:cNvSpPr>
          <p:nvPr>
            <p:ph type="sldImg"/>
          </p:nvPr>
        </p:nvSpPr>
        <p:spPr>
          <a:xfrm>
            <a:off x="1143000" y="685800"/>
            <a:ext cx="4572000" cy="3429000"/>
          </a:xfrm>
          <a:prstGeom prst="rect">
            <a:avLst/>
          </a:prstGeom>
        </p:spPr>
        <p:txBody>
          <a:bodyPr/>
          <a:lstStyle/>
          <a:p>
            <a:endParaRPr/>
          </a:p>
        </p:txBody>
      </p:sp>
      <p:sp>
        <p:nvSpPr>
          <p:cNvPr id="3238" name="Shape 323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400">
        <a:latin typeface="+mn-lt"/>
        <a:ea typeface="+mn-ea"/>
        <a:cs typeface="+mn-cs"/>
        <a:sym typeface="Arial"/>
      </a:defRPr>
    </a:lvl1pPr>
    <a:lvl2pPr indent="228600" latinLnBrk="0">
      <a:defRPr sz="1400">
        <a:latin typeface="+mn-lt"/>
        <a:ea typeface="+mn-ea"/>
        <a:cs typeface="+mn-cs"/>
        <a:sym typeface="Arial"/>
      </a:defRPr>
    </a:lvl2pPr>
    <a:lvl3pPr indent="457200" latinLnBrk="0">
      <a:defRPr sz="1400">
        <a:latin typeface="+mn-lt"/>
        <a:ea typeface="+mn-ea"/>
        <a:cs typeface="+mn-cs"/>
        <a:sym typeface="Arial"/>
      </a:defRPr>
    </a:lvl3pPr>
    <a:lvl4pPr indent="685800" latinLnBrk="0">
      <a:defRPr sz="1400">
        <a:latin typeface="+mn-lt"/>
        <a:ea typeface="+mn-ea"/>
        <a:cs typeface="+mn-cs"/>
        <a:sym typeface="Arial"/>
      </a:defRPr>
    </a:lvl4pPr>
    <a:lvl5pPr indent="914400" latinLnBrk="0">
      <a:defRPr sz="1400">
        <a:latin typeface="+mn-lt"/>
        <a:ea typeface="+mn-ea"/>
        <a:cs typeface="+mn-cs"/>
        <a:sym typeface="Arial"/>
      </a:defRPr>
    </a:lvl5pPr>
    <a:lvl6pPr indent="1143000" latinLnBrk="0">
      <a:defRPr sz="1400">
        <a:latin typeface="+mn-lt"/>
        <a:ea typeface="+mn-ea"/>
        <a:cs typeface="+mn-cs"/>
        <a:sym typeface="Arial"/>
      </a:defRPr>
    </a:lvl6pPr>
    <a:lvl7pPr indent="1371600" latinLnBrk="0">
      <a:defRPr sz="1400">
        <a:latin typeface="+mn-lt"/>
        <a:ea typeface="+mn-ea"/>
        <a:cs typeface="+mn-cs"/>
        <a:sym typeface="Arial"/>
      </a:defRPr>
    </a:lvl7pPr>
    <a:lvl8pPr indent="1600200" latinLnBrk="0">
      <a:defRPr sz="1400">
        <a:latin typeface="+mn-lt"/>
        <a:ea typeface="+mn-ea"/>
        <a:cs typeface="+mn-cs"/>
        <a:sym typeface="Arial"/>
      </a:defRPr>
    </a:lvl8pPr>
    <a:lvl9pPr indent="1828800" latinLnBrk="0">
      <a:defRPr sz="1400">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 name="Shape 3358"/>
          <p:cNvSpPr>
            <a:spLocks noGrp="1" noRot="1" noChangeAspect="1"/>
          </p:cNvSpPr>
          <p:nvPr>
            <p:ph type="sldImg"/>
          </p:nvPr>
        </p:nvSpPr>
        <p:spPr>
          <a:xfrm>
            <a:off x="381000" y="685800"/>
            <a:ext cx="6096000" cy="3429000"/>
          </a:xfrm>
          <a:prstGeom prst="rect">
            <a:avLst/>
          </a:prstGeom>
        </p:spPr>
        <p:txBody>
          <a:bodyPr/>
          <a:lstStyle/>
          <a:p>
            <a:endParaRPr/>
          </a:p>
        </p:txBody>
      </p:sp>
      <p:sp>
        <p:nvSpPr>
          <p:cNvPr id="3359" name="Shape 3359"/>
          <p:cNvSpPr>
            <a:spLocks noGrp="1"/>
          </p:cNvSpPr>
          <p:nvPr>
            <p:ph type="body" sz="quarter" idx="1"/>
          </p:nvPr>
        </p:nvSpPr>
        <p:spPr>
          <a:prstGeom prst="rect">
            <a:avLst/>
          </a:prstGeom>
        </p:spPr>
        <p:txBody>
          <a:bodyPr/>
          <a:lstStyle/>
          <a:p>
            <a:pPr>
              <a:lnSpc>
                <a:spcPct val="117999"/>
              </a:lnSpc>
              <a:defRPr>
                <a:latin typeface="Montserrat-Regular"/>
                <a:ea typeface="Montserrat-Regular"/>
                <a:cs typeface="Montserrat-Regular"/>
                <a:sym typeface="Montserrat-Regular"/>
              </a:defRPr>
            </a:pPr>
            <a:r>
              <a:t>Key elements:</a:t>
            </a:r>
            <a:br/>
            <a:r>
              <a:t>240 employees, 38% Year-over-year growth. Investment from TIKEHAU.</a:t>
            </a:r>
          </a:p>
          <a:p>
            <a:pPr>
              <a:lnSpc>
                <a:spcPct val="117999"/>
              </a:lnSpc>
              <a:defRPr>
                <a:latin typeface="Montserrat-Regular"/>
                <a:ea typeface="Montserrat-Regular"/>
                <a:cs typeface="Montserrat-Regular"/>
                <a:sym typeface="Montserrat-Regular"/>
              </a:defRPr>
            </a:pPr>
            <a:r>
              <a:t>Keep it quick.</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5" name="Shape 3425"/>
          <p:cNvSpPr>
            <a:spLocks noGrp="1" noRot="1" noChangeAspect="1"/>
          </p:cNvSpPr>
          <p:nvPr>
            <p:ph type="sldImg"/>
          </p:nvPr>
        </p:nvSpPr>
        <p:spPr>
          <a:prstGeom prst="rect">
            <a:avLst/>
          </a:prstGeom>
        </p:spPr>
        <p:txBody>
          <a:bodyPr/>
          <a:lstStyle/>
          <a:p>
            <a:endParaRPr/>
          </a:p>
        </p:txBody>
      </p:sp>
      <p:sp>
        <p:nvSpPr>
          <p:cNvPr id="3426" name="Shape 3426"/>
          <p:cNvSpPr>
            <a:spLocks noGrp="1"/>
          </p:cNvSpPr>
          <p:nvPr>
            <p:ph type="body" sz="quarter" idx="1"/>
          </p:nvPr>
        </p:nvSpPr>
        <p:spPr>
          <a:prstGeom prst="rect">
            <a:avLst/>
          </a:prstGeom>
        </p:spPr>
        <p:txBody>
          <a:bodyPr/>
          <a:lstStyle>
            <a:lvl1pPr>
              <a:lnSpc>
                <a:spcPct val="117999"/>
              </a:lnSpc>
              <a:defRPr sz="2200">
                <a:latin typeface="Helvetica Neue"/>
                <a:ea typeface="Helvetica Neue"/>
                <a:cs typeface="Helvetica Neue"/>
                <a:sym typeface="Helvetica Neue"/>
              </a:defRPr>
            </a:lvl1pPr>
          </a:lstStyle>
          <a:p>
            <a:r>
              <a:t>What is ARM? It’s making advertisers as important as other teams, making available for them a solution to the age-old problem of “how do I manage my data?”</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5" name="Shape 3475"/>
          <p:cNvSpPr>
            <a:spLocks noGrp="1" noRot="1" noChangeAspect="1"/>
          </p:cNvSpPr>
          <p:nvPr>
            <p:ph type="sldImg"/>
          </p:nvPr>
        </p:nvSpPr>
        <p:spPr>
          <a:xfrm>
            <a:off x="381000" y="685800"/>
            <a:ext cx="6096000" cy="3429000"/>
          </a:xfrm>
          <a:prstGeom prst="rect">
            <a:avLst/>
          </a:prstGeom>
        </p:spPr>
        <p:txBody>
          <a:bodyPr/>
          <a:lstStyle/>
          <a:p>
            <a:endParaRPr/>
          </a:p>
        </p:txBody>
      </p:sp>
      <p:sp>
        <p:nvSpPr>
          <p:cNvPr id="3476" name="Shape 3476"/>
          <p:cNvSpPr>
            <a:spLocks noGrp="1"/>
          </p:cNvSpPr>
          <p:nvPr>
            <p:ph type="body" sz="quarter" idx="1"/>
          </p:nvPr>
        </p:nvSpPr>
        <p:spPr>
          <a:prstGeom prst="rect">
            <a:avLst/>
          </a:prstGeom>
        </p:spPr>
        <p:txBody>
          <a:bodyPr/>
          <a:lstStyle>
            <a:lvl1pPr>
              <a:lnSpc>
                <a:spcPct val="117999"/>
              </a:lnSpc>
              <a:defRPr sz="2200">
                <a:latin typeface="Helvetica Neue"/>
                <a:ea typeface="Helvetica Neue"/>
                <a:cs typeface="Helvetica Neue"/>
                <a:sym typeface="Helvetica Neue"/>
              </a:defRPr>
            </a:lvl1pPr>
          </a:lstStyle>
          <a:p>
            <a:r>
              <a:t>-	Video Prodotto</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5" name="Shape 3525"/>
          <p:cNvSpPr>
            <a:spLocks noGrp="1" noRot="1" noChangeAspect="1"/>
          </p:cNvSpPr>
          <p:nvPr>
            <p:ph type="sldImg"/>
          </p:nvPr>
        </p:nvSpPr>
        <p:spPr>
          <a:prstGeom prst="rect">
            <a:avLst/>
          </a:prstGeom>
        </p:spPr>
        <p:txBody>
          <a:bodyPr/>
          <a:lstStyle/>
          <a:p>
            <a:endParaRPr/>
          </a:p>
        </p:txBody>
      </p:sp>
      <p:sp>
        <p:nvSpPr>
          <p:cNvPr id="3526" name="Shape 3526"/>
          <p:cNvSpPr>
            <a:spLocks noGrp="1"/>
          </p:cNvSpPr>
          <p:nvPr>
            <p:ph type="body" sz="quarter" idx="1"/>
          </p:nvPr>
        </p:nvSpPr>
        <p:spPr>
          <a:prstGeom prst="rect">
            <a:avLst/>
          </a:prstGeom>
        </p:spPr>
        <p:txBody>
          <a:bodyPr/>
          <a:lstStyle>
            <a:lvl1pPr>
              <a:lnSpc>
                <a:spcPct val="117999"/>
              </a:lnSpc>
              <a:defRPr sz="2200">
                <a:latin typeface="Helvetica Neue"/>
                <a:ea typeface="Helvetica Neue"/>
                <a:cs typeface="Helvetica Neue"/>
                <a:sym typeface="Helvetica Neue"/>
              </a:defRPr>
            </a:lvl1pPr>
          </a:lstStyle>
          <a:p>
            <a:r>
              <a:t>-	Video Prodotto</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0" name="Shape 3540"/>
          <p:cNvSpPr>
            <a:spLocks noGrp="1" noRot="1" noChangeAspect="1"/>
          </p:cNvSpPr>
          <p:nvPr>
            <p:ph type="sldImg"/>
          </p:nvPr>
        </p:nvSpPr>
        <p:spPr>
          <a:prstGeom prst="rect">
            <a:avLst/>
          </a:prstGeom>
        </p:spPr>
        <p:txBody>
          <a:bodyPr/>
          <a:lstStyle/>
          <a:p>
            <a:endParaRPr/>
          </a:p>
        </p:txBody>
      </p:sp>
      <p:sp>
        <p:nvSpPr>
          <p:cNvPr id="3541" name="Shape 3541"/>
          <p:cNvSpPr>
            <a:spLocks noGrp="1"/>
          </p:cNvSpPr>
          <p:nvPr>
            <p:ph type="body" sz="quarter" idx="1"/>
          </p:nvPr>
        </p:nvSpPr>
        <p:spPr>
          <a:prstGeom prst="rect">
            <a:avLst/>
          </a:prstGeom>
        </p:spPr>
        <p:txBody>
          <a:bodyPr/>
          <a:lstStyle>
            <a:lvl1pPr>
              <a:lnSpc>
                <a:spcPct val="117999"/>
              </a:lnSpc>
              <a:defRPr sz="2200">
                <a:latin typeface="Helvetica Neue"/>
                <a:ea typeface="Helvetica Neue"/>
                <a:cs typeface="Helvetica Neue"/>
                <a:sym typeface="Helvetica Neue"/>
              </a:defRPr>
            </a:lvl1pPr>
          </a:lstStyle>
          <a:p>
            <a:r>
              <a:t>A central platform, connecting with 12 channels and more than 300 integrations, to get you a omnicomprehensive solution across all your advertising</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1" name="Shape 3731"/>
          <p:cNvSpPr>
            <a:spLocks noGrp="1" noRot="1" noChangeAspect="1"/>
          </p:cNvSpPr>
          <p:nvPr>
            <p:ph type="sldImg"/>
          </p:nvPr>
        </p:nvSpPr>
        <p:spPr>
          <a:prstGeom prst="rect">
            <a:avLst/>
          </a:prstGeom>
        </p:spPr>
        <p:txBody>
          <a:bodyPr/>
          <a:lstStyle/>
          <a:p>
            <a:endParaRPr/>
          </a:p>
        </p:txBody>
      </p:sp>
      <p:sp>
        <p:nvSpPr>
          <p:cNvPr id="3732" name="Shape 3732"/>
          <p:cNvSpPr>
            <a:spLocks noGrp="1"/>
          </p:cNvSpPr>
          <p:nvPr>
            <p:ph type="body" sz="quarter" idx="1"/>
          </p:nvPr>
        </p:nvSpPr>
        <p:spPr>
          <a:prstGeom prst="rect">
            <a:avLst/>
          </a:prstGeom>
        </p:spPr>
        <p:txBody>
          <a:bodyPr/>
          <a:lstStyle>
            <a:lvl1pPr>
              <a:lnSpc>
                <a:spcPct val="117999"/>
              </a:lnSpc>
              <a:defRPr sz="2200">
                <a:latin typeface="Helvetica Neue"/>
                <a:ea typeface="Helvetica Neue"/>
                <a:cs typeface="Helvetica Neue"/>
                <a:sym typeface="Helvetica Neue"/>
              </a:defRPr>
            </a:lvl1pPr>
          </a:lstStyle>
          <a:p>
            <a:r>
              <a:t>A central platform, connecting with 12 channels and more than 300 integrations, to get you a omnicomprehensive solution across all your advertising</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0" name="Shape 3770"/>
          <p:cNvSpPr>
            <a:spLocks noGrp="1" noRot="1" noChangeAspect="1"/>
          </p:cNvSpPr>
          <p:nvPr>
            <p:ph type="sldImg"/>
          </p:nvPr>
        </p:nvSpPr>
        <p:spPr>
          <a:prstGeom prst="rect">
            <a:avLst/>
          </a:prstGeom>
        </p:spPr>
        <p:txBody>
          <a:bodyPr/>
          <a:lstStyle/>
          <a:p>
            <a:endParaRPr/>
          </a:p>
        </p:txBody>
      </p:sp>
      <p:sp>
        <p:nvSpPr>
          <p:cNvPr id="3771" name="Shape 3771"/>
          <p:cNvSpPr>
            <a:spLocks noGrp="1"/>
          </p:cNvSpPr>
          <p:nvPr>
            <p:ph type="body" sz="quarter" idx="1"/>
          </p:nvPr>
        </p:nvSpPr>
        <p:spPr>
          <a:prstGeom prst="rect">
            <a:avLst/>
          </a:prstGeom>
        </p:spPr>
        <p:txBody>
          <a:bodyPr/>
          <a:lstStyle>
            <a:lvl1pPr>
              <a:lnSpc>
                <a:spcPct val="117999"/>
              </a:lnSpc>
              <a:defRPr sz="2200">
                <a:latin typeface="Helvetica Neue"/>
                <a:ea typeface="Helvetica Neue"/>
                <a:cs typeface="Helvetica Neue"/>
                <a:sym typeface="Helvetica Neue"/>
              </a:defRPr>
            </a:lvl1pPr>
          </a:lstStyle>
          <a:p>
            <a:r>
              <a:t>With everything connected and in one place, you can start building your own data lake, you can start developing your own advertising equity that stays with you even if you decide to change agencies or hire different people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6" name="Shape 3876"/>
          <p:cNvSpPr>
            <a:spLocks noGrp="1" noRot="1" noChangeAspect="1"/>
          </p:cNvSpPr>
          <p:nvPr>
            <p:ph type="sldImg"/>
          </p:nvPr>
        </p:nvSpPr>
        <p:spPr>
          <a:xfrm>
            <a:off x="381000" y="685800"/>
            <a:ext cx="6096000" cy="3429000"/>
          </a:xfrm>
          <a:prstGeom prst="rect">
            <a:avLst/>
          </a:prstGeom>
        </p:spPr>
        <p:txBody>
          <a:bodyPr/>
          <a:lstStyle/>
          <a:p>
            <a:endParaRPr/>
          </a:p>
        </p:txBody>
      </p:sp>
      <p:sp>
        <p:nvSpPr>
          <p:cNvPr id="3877" name="Shape 3877"/>
          <p:cNvSpPr>
            <a:spLocks noGrp="1"/>
          </p:cNvSpPr>
          <p:nvPr>
            <p:ph type="body" sz="quarter" idx="1"/>
          </p:nvPr>
        </p:nvSpPr>
        <p:spPr>
          <a:prstGeom prst="rect">
            <a:avLst/>
          </a:prstGeom>
        </p:spPr>
        <p:txBody>
          <a:bodyPr/>
          <a:lstStyle>
            <a:lvl1pPr>
              <a:lnSpc>
                <a:spcPct val="117999"/>
              </a:lnSpc>
              <a:defRPr sz="2200">
                <a:latin typeface="Helvetica Neue"/>
                <a:ea typeface="Helvetica Neue"/>
                <a:cs typeface="Helvetica Neue"/>
                <a:sym typeface="Helvetica Neue"/>
              </a:defRPr>
            </a:lvl1pPr>
          </a:lstStyle>
          <a:p>
            <a:r>
              <a:t>With everything connected and in one place, you can start building your own data lake, you can start developing your own advertising equity that stays with you even if you decide to change agencies or hire different people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311708" y="744574"/>
            <a:ext cx="8520601" cy="2052601"/>
          </a:xfrm>
          <a:prstGeom prst="rect">
            <a:avLst/>
          </a:prstGeom>
        </p:spPr>
        <p:txBody>
          <a:bodyPr anchor="b"/>
          <a:lstStyle>
            <a:lvl1pPr algn="ctr">
              <a:defRPr sz="5200"/>
            </a:lvl1pPr>
          </a:lstStyle>
          <a:p>
            <a:r>
              <a:t>Title Text</a:t>
            </a:r>
          </a:p>
        </p:txBody>
      </p:sp>
      <p:sp>
        <p:nvSpPr>
          <p:cNvPr id="12" name="Body Level One…"/>
          <p:cNvSpPr txBox="1">
            <a:spLocks noGrp="1"/>
          </p:cNvSpPr>
          <p:nvPr>
            <p:ph type="body" sz="quarter" idx="1"/>
          </p:nvPr>
        </p:nvSpPr>
        <p:spPr>
          <a:xfrm>
            <a:off x="311699" y="2834125"/>
            <a:ext cx="8520602" cy="792601"/>
          </a:xfrm>
          <a:prstGeom prst="rect">
            <a:avLst/>
          </a:prstGeom>
        </p:spPr>
        <p:txBody>
          <a:bodyPr/>
          <a:lstStyle>
            <a:lvl1pPr marL="342900" indent="-228600" algn="ctr">
              <a:lnSpc>
                <a:spcPct val="100000"/>
              </a:lnSpc>
              <a:buClrTx/>
              <a:buSzTx/>
              <a:buFontTx/>
              <a:buNone/>
              <a:defRPr sz="2800"/>
            </a:lvl1pPr>
            <a:lvl2pPr marL="342900" indent="254000" algn="ctr">
              <a:lnSpc>
                <a:spcPct val="100000"/>
              </a:lnSpc>
              <a:buClrTx/>
              <a:buSzTx/>
              <a:buFontTx/>
              <a:buNone/>
              <a:defRPr sz="2800"/>
            </a:lvl2pPr>
            <a:lvl3pPr marL="342900" indent="711200" algn="ctr">
              <a:lnSpc>
                <a:spcPct val="100000"/>
              </a:lnSpc>
              <a:buClrTx/>
              <a:buSzTx/>
              <a:buFontTx/>
              <a:buNone/>
              <a:defRPr sz="2800"/>
            </a:lvl3pPr>
            <a:lvl4pPr marL="342900" indent="1168400" algn="ctr">
              <a:lnSpc>
                <a:spcPct val="100000"/>
              </a:lnSpc>
              <a:buClrTx/>
              <a:buSzTx/>
              <a:buFontTx/>
              <a:buNone/>
              <a:defRPr sz="2800"/>
            </a:lvl4pPr>
            <a:lvl5pPr marL="342900" indent="1625600" algn="ctr">
              <a:lnSpc>
                <a:spcPct val="100000"/>
              </a:lnSpc>
              <a:buClrTx/>
              <a:buSzTx/>
              <a:buFontTx/>
              <a:buNone/>
              <a:defRPr sz="28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IG_NUMBER">
    <p:spTree>
      <p:nvGrpSpPr>
        <p:cNvPr id="1" name=""/>
        <p:cNvGrpSpPr/>
        <p:nvPr/>
      </p:nvGrpSpPr>
      <p:grpSpPr>
        <a:xfrm>
          <a:off x="0" y="0"/>
          <a:ext cx="0" cy="0"/>
          <a:chOff x="0" y="0"/>
          <a:chExt cx="0" cy="0"/>
        </a:xfrm>
      </p:grpSpPr>
      <p:sp>
        <p:nvSpPr>
          <p:cNvPr id="91" name="xx%"/>
          <p:cNvSpPr txBox="1">
            <a:spLocks noGrp="1"/>
          </p:cNvSpPr>
          <p:nvPr>
            <p:ph type="title" hasCustomPrompt="1"/>
          </p:nvPr>
        </p:nvSpPr>
        <p:spPr>
          <a:xfrm>
            <a:off x="311699" y="1106125"/>
            <a:ext cx="8520602" cy="1963500"/>
          </a:xfrm>
          <a:prstGeom prst="rect">
            <a:avLst/>
          </a:prstGeom>
        </p:spPr>
        <p:txBody>
          <a:bodyPr anchor="b"/>
          <a:lstStyle>
            <a:lvl1pPr algn="ctr">
              <a:defRPr sz="12000"/>
            </a:lvl1pPr>
          </a:lstStyle>
          <a:p>
            <a:r>
              <a:t>xx%</a:t>
            </a:r>
          </a:p>
        </p:txBody>
      </p:sp>
      <p:sp>
        <p:nvSpPr>
          <p:cNvPr id="92" name="Body Level One…"/>
          <p:cNvSpPr txBox="1">
            <a:spLocks noGrp="1"/>
          </p:cNvSpPr>
          <p:nvPr>
            <p:ph type="body" sz="half" idx="1"/>
          </p:nvPr>
        </p:nvSpPr>
        <p:spPr>
          <a:xfrm>
            <a:off x="311699" y="3152225"/>
            <a:ext cx="8520602" cy="1300800"/>
          </a:xfrm>
          <a:prstGeom prst="rect">
            <a:avLst/>
          </a:prstGeom>
        </p:spPr>
        <p:txBody>
          <a:bodyPr/>
          <a:lstStyle>
            <a:lvl1pPr algn="ctr"/>
            <a:lvl2pPr algn="ct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Titolo copia 1 2">
    <p:bg>
      <p:bgPr>
        <a:solidFill>
          <a:srgbClr val="75F461"/>
        </a:solidFill>
        <a:effectLst/>
      </p:bgPr>
    </p:bg>
    <p:spTree>
      <p:nvGrpSpPr>
        <p:cNvPr id="1" name=""/>
        <p:cNvGrpSpPr/>
        <p:nvPr/>
      </p:nvGrpSpPr>
      <p:grpSpPr>
        <a:xfrm>
          <a:off x="0" y="0"/>
          <a:ext cx="0" cy="0"/>
          <a:chOff x="0" y="0"/>
          <a:chExt cx="0" cy="0"/>
        </a:xfrm>
      </p:grpSpPr>
      <p:sp>
        <p:nvSpPr>
          <p:cNvPr id="1012" name="Body Level One…"/>
          <p:cNvSpPr txBox="1">
            <a:spLocks noGrp="1"/>
          </p:cNvSpPr>
          <p:nvPr>
            <p:ph type="body" sz="quarter" idx="1"/>
          </p:nvPr>
        </p:nvSpPr>
        <p:spPr>
          <a:xfrm>
            <a:off x="2553977" y="3542505"/>
            <a:ext cx="3896401" cy="381001"/>
          </a:xfrm>
          <a:prstGeom prst="rect">
            <a:avLst/>
          </a:prstGeom>
        </p:spPr>
        <p:txBody>
          <a:bodyPr lIns="19050" tIns="19050" rIns="19050" bIns="19050" anchor="ctr"/>
          <a:lstStyle>
            <a:lvl1pPr marL="228600" indent="0" algn="ctr">
              <a:lnSpc>
                <a:spcPct val="100000"/>
              </a:lnSpc>
              <a:buClrTx/>
              <a:buSzTx/>
              <a:buFontTx/>
              <a:buNone/>
              <a:defRPr sz="2300" b="1">
                <a:solidFill>
                  <a:srgbClr val="FFFFFF"/>
                </a:solidFill>
                <a:latin typeface="Helvetica Neue"/>
                <a:ea typeface="Helvetica Neue"/>
                <a:cs typeface="Helvetica Neue"/>
                <a:sym typeface="Helvetica Neue"/>
              </a:defRPr>
            </a:lvl1pPr>
            <a:lvl2pPr marL="914400" indent="-406400" algn="ctr">
              <a:lnSpc>
                <a:spcPct val="100000"/>
              </a:lnSpc>
              <a:buClrTx/>
              <a:buSzPts val="2300"/>
              <a:buFontTx/>
              <a:buChar char="•"/>
              <a:defRPr sz="2300" b="1">
                <a:solidFill>
                  <a:srgbClr val="FFFFFF"/>
                </a:solidFill>
                <a:latin typeface="Helvetica Neue"/>
                <a:ea typeface="Helvetica Neue"/>
                <a:cs typeface="Helvetica Neue"/>
                <a:sym typeface="Helvetica Neue"/>
              </a:defRPr>
            </a:lvl2pPr>
            <a:lvl3pPr marL="1371600" indent="-406400" algn="ctr">
              <a:lnSpc>
                <a:spcPct val="100000"/>
              </a:lnSpc>
              <a:buClrTx/>
              <a:buSzPts val="2300"/>
              <a:buFontTx/>
              <a:buChar char="•"/>
              <a:defRPr sz="2300" b="1">
                <a:solidFill>
                  <a:srgbClr val="FFFFFF"/>
                </a:solidFill>
                <a:latin typeface="Helvetica Neue"/>
                <a:ea typeface="Helvetica Neue"/>
                <a:cs typeface="Helvetica Neue"/>
                <a:sym typeface="Helvetica Neue"/>
              </a:defRPr>
            </a:lvl3pPr>
            <a:lvl4pPr marL="1828800" indent="-406400" algn="ctr">
              <a:lnSpc>
                <a:spcPct val="100000"/>
              </a:lnSpc>
              <a:buClrTx/>
              <a:buSzPts val="2300"/>
              <a:buFontTx/>
              <a:buChar char="•"/>
              <a:defRPr sz="2300" b="1">
                <a:solidFill>
                  <a:srgbClr val="FFFFFF"/>
                </a:solidFill>
                <a:latin typeface="Helvetica Neue"/>
                <a:ea typeface="Helvetica Neue"/>
                <a:cs typeface="Helvetica Neue"/>
                <a:sym typeface="Helvetica Neue"/>
              </a:defRPr>
            </a:lvl4pPr>
            <a:lvl5pPr marL="2286000" indent="-406400" algn="ctr">
              <a:lnSpc>
                <a:spcPct val="100000"/>
              </a:lnSpc>
              <a:buClrTx/>
              <a:buSzPts val="2300"/>
              <a:buFontTx/>
              <a:buChar char="•"/>
              <a:defRPr sz="2300" b="1">
                <a:solidFill>
                  <a:srgbClr val="FFFFFF"/>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pic>
        <p:nvPicPr>
          <p:cNvPr id="1013" name="Google Shape;529;p104" descr="Google Shape;529;p104"/>
          <p:cNvPicPr>
            <a:picLocks noChangeAspect="1"/>
          </p:cNvPicPr>
          <p:nvPr/>
        </p:nvPicPr>
        <p:blipFill>
          <a:blip r:embed="rId2"/>
          <a:stretch>
            <a:fillRect/>
          </a:stretch>
        </p:blipFill>
        <p:spPr>
          <a:xfrm>
            <a:off x="3568253" y="2145620"/>
            <a:ext cx="2007494" cy="481107"/>
          </a:xfrm>
          <a:prstGeom prst="rect">
            <a:avLst/>
          </a:prstGeom>
          <a:ln w="12700">
            <a:miter lim="400000"/>
          </a:ln>
        </p:spPr>
      </p:pic>
      <p:sp>
        <p:nvSpPr>
          <p:cNvPr id="1014" name="Google Shape;530;p104"/>
          <p:cNvSpPr txBox="1">
            <a:spLocks noGrp="1"/>
          </p:cNvSpPr>
          <p:nvPr>
            <p:ph type="body" sz="quarter" idx="21"/>
          </p:nvPr>
        </p:nvSpPr>
        <p:spPr>
          <a:xfrm>
            <a:off x="2553976" y="4366988"/>
            <a:ext cx="3896402" cy="180901"/>
          </a:xfrm>
          <a:prstGeom prst="rect">
            <a:avLst/>
          </a:prstGeom>
        </p:spPr>
        <p:txBody>
          <a:bodyPr lIns="19050" tIns="19050" rIns="19050" bIns="19050" anchor="ctr"/>
          <a:lstStyle/>
          <a:p>
            <a:pPr marL="315468" indent="-219075" defTabSz="630936">
              <a:buClr>
                <a:srgbClr val="232324"/>
              </a:buClr>
              <a:buSzPts val="900"/>
              <a:buFont typeface="Helvetica Neue"/>
              <a:defRPr sz="966">
                <a:solidFill>
                  <a:srgbClr val="232324"/>
                </a:solidFill>
                <a:latin typeface="Roboto Light"/>
                <a:ea typeface="Roboto Light"/>
                <a:cs typeface="Roboto Light"/>
                <a:sym typeface="Roboto Light"/>
              </a:defRPr>
            </a:pPr>
            <a:endParaRPr/>
          </a:p>
        </p:txBody>
      </p:sp>
      <p:sp>
        <p:nvSpPr>
          <p:cNvPr id="1015" name="Google Shape;531;p104"/>
          <p:cNvSpPr txBox="1">
            <a:spLocks noGrp="1"/>
          </p:cNvSpPr>
          <p:nvPr>
            <p:ph type="body" sz="quarter" idx="22"/>
          </p:nvPr>
        </p:nvSpPr>
        <p:spPr>
          <a:xfrm>
            <a:off x="2553976" y="4570188"/>
            <a:ext cx="3896402" cy="180901"/>
          </a:xfrm>
          <a:prstGeom prst="rect">
            <a:avLst/>
          </a:prstGeom>
        </p:spPr>
        <p:txBody>
          <a:bodyPr lIns="19050" tIns="19050" rIns="19050" bIns="19050" anchor="ctr"/>
          <a:lstStyle/>
          <a:p>
            <a:pPr marL="315468" indent="-219075" defTabSz="630936">
              <a:buClr>
                <a:srgbClr val="232324"/>
              </a:buClr>
              <a:buSzPts val="900"/>
              <a:buFont typeface="Helvetica Neue"/>
              <a:defRPr sz="966">
                <a:solidFill>
                  <a:srgbClr val="232324"/>
                </a:solidFill>
                <a:latin typeface="Roboto Light"/>
                <a:ea typeface="Roboto Light"/>
                <a:cs typeface="Roboto Light"/>
                <a:sym typeface="Roboto Light"/>
              </a:defRPr>
            </a:pPr>
            <a:endParaRPr/>
          </a:p>
        </p:txBody>
      </p:sp>
      <p:sp>
        <p:nvSpPr>
          <p:cNvPr id="1016" name="Slide Number"/>
          <p:cNvSpPr txBox="1">
            <a:spLocks noGrp="1"/>
          </p:cNvSpPr>
          <p:nvPr>
            <p:ph type="sldNum" sz="quarter" idx="2"/>
          </p:nvPr>
        </p:nvSpPr>
        <p:spPr>
          <a:xfrm>
            <a:off x="4494883" y="4914264"/>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Testo 2/3 3">
    <p:spTree>
      <p:nvGrpSpPr>
        <p:cNvPr id="1" name=""/>
        <p:cNvGrpSpPr/>
        <p:nvPr/>
      </p:nvGrpSpPr>
      <p:grpSpPr>
        <a:xfrm>
          <a:off x="0" y="0"/>
          <a:ext cx="0" cy="0"/>
          <a:chOff x="0" y="0"/>
          <a:chExt cx="0" cy="0"/>
        </a:xfrm>
      </p:grpSpPr>
      <p:sp>
        <p:nvSpPr>
          <p:cNvPr id="1023" name="Body Level One…"/>
          <p:cNvSpPr txBox="1">
            <a:spLocks noGrp="1"/>
          </p:cNvSpPr>
          <p:nvPr>
            <p:ph type="body" sz="quarter" idx="1"/>
          </p:nvPr>
        </p:nvSpPr>
        <p:spPr>
          <a:xfrm>
            <a:off x="658129" y="937046"/>
            <a:ext cx="2394001" cy="266701"/>
          </a:xfrm>
          <a:prstGeom prst="rect">
            <a:avLst/>
          </a:prstGeom>
        </p:spPr>
        <p:txBody>
          <a:bodyPr lIns="19050" tIns="19050" rIns="19050" bIns="19050" anchor="ctr"/>
          <a:lstStyle>
            <a:lvl1pPr marL="228600" indent="0">
              <a:lnSpc>
                <a:spcPct val="110000"/>
              </a:lnSpc>
              <a:buClrTx/>
              <a:buSzTx/>
              <a:buFontTx/>
              <a:buNone/>
              <a:defRPr sz="1500" b="1">
                <a:solidFill>
                  <a:srgbClr val="75F461"/>
                </a:solidFill>
                <a:latin typeface="Helvetica Neue"/>
                <a:ea typeface="Helvetica Neue"/>
                <a:cs typeface="Helvetica Neue"/>
                <a:sym typeface="Helvetica Neue"/>
              </a:defRPr>
            </a:lvl1pPr>
            <a:lvl2pPr marL="914400" indent="-349250">
              <a:lnSpc>
                <a:spcPct val="110000"/>
              </a:lnSpc>
              <a:buClrTx/>
              <a:buSzPts val="1500"/>
              <a:buFontTx/>
              <a:buChar char="•"/>
              <a:defRPr sz="1500" b="1">
                <a:solidFill>
                  <a:srgbClr val="75F461"/>
                </a:solidFill>
                <a:latin typeface="Helvetica Neue"/>
                <a:ea typeface="Helvetica Neue"/>
                <a:cs typeface="Helvetica Neue"/>
                <a:sym typeface="Helvetica Neue"/>
              </a:defRPr>
            </a:lvl2pPr>
            <a:lvl3pPr marL="1371600" indent="-349250">
              <a:lnSpc>
                <a:spcPct val="110000"/>
              </a:lnSpc>
              <a:buClrTx/>
              <a:buSzPts val="1500"/>
              <a:buFontTx/>
              <a:buChar char="•"/>
              <a:defRPr sz="1500" b="1">
                <a:solidFill>
                  <a:srgbClr val="75F461"/>
                </a:solidFill>
                <a:latin typeface="Helvetica Neue"/>
                <a:ea typeface="Helvetica Neue"/>
                <a:cs typeface="Helvetica Neue"/>
                <a:sym typeface="Helvetica Neue"/>
              </a:defRPr>
            </a:lvl3pPr>
            <a:lvl4pPr marL="1828800" indent="-349250">
              <a:lnSpc>
                <a:spcPct val="110000"/>
              </a:lnSpc>
              <a:buClrTx/>
              <a:buSzPts val="1500"/>
              <a:buFontTx/>
              <a:buChar char="•"/>
              <a:defRPr sz="1500" b="1">
                <a:solidFill>
                  <a:srgbClr val="75F461"/>
                </a:solidFill>
                <a:latin typeface="Helvetica Neue"/>
                <a:ea typeface="Helvetica Neue"/>
                <a:cs typeface="Helvetica Neue"/>
                <a:sym typeface="Helvetica Neue"/>
              </a:defRPr>
            </a:lvl4pPr>
            <a:lvl5pPr marL="2286000" indent="-349250">
              <a:lnSpc>
                <a:spcPct val="110000"/>
              </a:lnSpc>
              <a:buClrTx/>
              <a:buSzPts val="1500"/>
              <a:buFontTx/>
              <a:buChar char="•"/>
              <a:defRPr sz="1500" b="1">
                <a:solidFill>
                  <a:srgbClr val="75F461"/>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024" name="Google Shape;535;p105"/>
          <p:cNvSpPr txBox="1">
            <a:spLocks noGrp="1"/>
          </p:cNvSpPr>
          <p:nvPr>
            <p:ph type="body" sz="half" idx="21"/>
          </p:nvPr>
        </p:nvSpPr>
        <p:spPr>
          <a:xfrm>
            <a:off x="658129" y="1276032"/>
            <a:ext cx="4736701" cy="3090000"/>
          </a:xfrm>
          <a:prstGeom prst="rect">
            <a:avLst/>
          </a:prstGeom>
        </p:spPr>
        <p:txBody>
          <a:bodyPr lIns="19050" tIns="19050" rIns="19050" bIns="19050" anchor="ctr"/>
          <a:lstStyle/>
          <a:p>
            <a:pPr indent="-317500">
              <a:buClr>
                <a:srgbClr val="232324"/>
              </a:buClr>
              <a:buSzPts val="1400"/>
              <a:buFont typeface="Helvetica Neue"/>
              <a:defRPr sz="1400">
                <a:solidFill>
                  <a:srgbClr val="232324"/>
                </a:solidFill>
                <a:latin typeface="Roboto Light"/>
                <a:ea typeface="Roboto Light"/>
                <a:cs typeface="Roboto Light"/>
                <a:sym typeface="Roboto Light"/>
              </a:defRPr>
            </a:pPr>
            <a:endParaRPr/>
          </a:p>
        </p:txBody>
      </p:sp>
      <p:sp>
        <p:nvSpPr>
          <p:cNvPr id="1025" name="Google Shape;536;p105"/>
          <p:cNvSpPr>
            <a:spLocks noGrp="1"/>
          </p:cNvSpPr>
          <p:nvPr>
            <p:ph type="pic" sz="half" idx="22"/>
          </p:nvPr>
        </p:nvSpPr>
        <p:spPr>
          <a:xfrm>
            <a:off x="6326421" y="29182"/>
            <a:ext cx="2350801" cy="5085002"/>
          </a:xfrm>
          <a:prstGeom prst="rect">
            <a:avLst/>
          </a:prstGeom>
        </p:spPr>
        <p:txBody>
          <a:bodyPr lIns="91439" tIns="45719" rIns="91439" bIns="45719">
            <a:noAutofit/>
          </a:bodyPr>
          <a:lstStyle/>
          <a:p>
            <a:endParaRPr/>
          </a:p>
        </p:txBody>
      </p:sp>
      <p:sp>
        <p:nvSpPr>
          <p:cNvPr id="1026" name="Slide Number"/>
          <p:cNvSpPr txBox="1">
            <a:spLocks noGrp="1"/>
          </p:cNvSpPr>
          <p:nvPr>
            <p:ph type="sldNum" sz="quarter" idx="2"/>
          </p:nvPr>
        </p:nvSpPr>
        <p:spPr>
          <a:xfrm>
            <a:off x="4494883" y="4914264"/>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Vuoto">
    <p:spTree>
      <p:nvGrpSpPr>
        <p:cNvPr id="1" name=""/>
        <p:cNvGrpSpPr/>
        <p:nvPr/>
      </p:nvGrpSpPr>
      <p:grpSpPr>
        <a:xfrm>
          <a:off x="0" y="0"/>
          <a:ext cx="0" cy="0"/>
          <a:chOff x="0" y="0"/>
          <a:chExt cx="0" cy="0"/>
        </a:xfrm>
      </p:grpSpPr>
      <p:pic>
        <p:nvPicPr>
          <p:cNvPr id="1033" name="Google Shape;539;p106" descr="Google Shape;539;p106"/>
          <p:cNvPicPr>
            <a:picLocks noChangeAspect="1"/>
          </p:cNvPicPr>
          <p:nvPr/>
        </p:nvPicPr>
        <p:blipFill>
          <a:blip r:embed="rId2"/>
          <a:stretch>
            <a:fillRect/>
          </a:stretch>
        </p:blipFill>
        <p:spPr>
          <a:xfrm>
            <a:off x="0" y="0"/>
            <a:ext cx="97156" cy="5143500"/>
          </a:xfrm>
          <a:prstGeom prst="rect">
            <a:avLst/>
          </a:prstGeom>
          <a:ln w="12700">
            <a:miter lim="400000"/>
          </a:ln>
        </p:spPr>
      </p:pic>
      <p:pic>
        <p:nvPicPr>
          <p:cNvPr id="1034" name="Google Shape;540;p106" descr="Google Shape;540;p106"/>
          <p:cNvPicPr>
            <a:picLocks noChangeAspect="1"/>
          </p:cNvPicPr>
          <p:nvPr/>
        </p:nvPicPr>
        <p:blipFill>
          <a:blip r:embed="rId3"/>
          <a:stretch>
            <a:fillRect/>
          </a:stretch>
        </p:blipFill>
        <p:spPr>
          <a:xfrm>
            <a:off x="179608" y="4707449"/>
            <a:ext cx="366589" cy="366589"/>
          </a:xfrm>
          <a:prstGeom prst="rect">
            <a:avLst/>
          </a:prstGeom>
          <a:ln w="12700">
            <a:miter lim="400000"/>
          </a:ln>
        </p:spPr>
      </p:pic>
      <p:sp>
        <p:nvSpPr>
          <p:cNvPr id="1035" name="Title Text"/>
          <p:cNvSpPr txBox="1">
            <a:spLocks noGrp="1"/>
          </p:cNvSpPr>
          <p:nvPr>
            <p:ph type="title"/>
          </p:nvPr>
        </p:nvSpPr>
        <p:spPr>
          <a:xfrm>
            <a:off x="248382" y="185434"/>
            <a:ext cx="8163301" cy="399902"/>
          </a:xfrm>
          <a:prstGeom prst="rect">
            <a:avLst/>
          </a:prstGeom>
        </p:spPr>
        <p:txBody>
          <a:bodyPr lIns="19050" tIns="19050" rIns="19050" bIns="19050" anchor="ctr"/>
          <a:lstStyle>
            <a:lvl1pPr>
              <a:lnSpc>
                <a:spcPct val="110000"/>
              </a:lnSpc>
              <a:defRPr sz="2300" b="1">
                <a:solidFill>
                  <a:srgbClr val="1A44C7"/>
                </a:solidFill>
                <a:latin typeface="Helvetica Neue"/>
                <a:ea typeface="Helvetica Neue"/>
                <a:cs typeface="Helvetica Neue"/>
                <a:sym typeface="Helvetica Neue"/>
              </a:defRPr>
            </a:lvl1pPr>
          </a:lstStyle>
          <a:p>
            <a:r>
              <a:t>Title Text</a:t>
            </a:r>
          </a:p>
        </p:txBody>
      </p:sp>
      <p:sp>
        <p:nvSpPr>
          <p:cNvPr id="1036" name="Google Shape;542;p106"/>
          <p:cNvSpPr/>
          <p:nvPr/>
        </p:nvSpPr>
        <p:spPr>
          <a:xfrm>
            <a:off x="145315" y="4642337"/>
            <a:ext cx="487802" cy="487801"/>
          </a:xfrm>
          <a:prstGeom prst="rect">
            <a:avLst/>
          </a:prstGeom>
          <a:solidFill>
            <a:srgbClr val="FFFFFF"/>
          </a:solidFill>
          <a:ln w="12700">
            <a:miter lim="400000"/>
          </a:ln>
        </p:spPr>
        <p:txBody>
          <a:bodyPr lIns="0" tIns="0" rIns="0" bIns="0" anchor="ctr"/>
          <a:lstStyle/>
          <a:p>
            <a:pPr algn="ctr">
              <a:defRPr sz="1600">
                <a:latin typeface="Gill Sans"/>
                <a:ea typeface="Gill Sans"/>
                <a:cs typeface="Gill Sans"/>
                <a:sym typeface="Gill Sans"/>
              </a:defRPr>
            </a:pPr>
            <a:endParaRPr/>
          </a:p>
        </p:txBody>
      </p:sp>
      <p:sp>
        <p:nvSpPr>
          <p:cNvPr id="1037" name="Slide Number"/>
          <p:cNvSpPr txBox="1">
            <a:spLocks noGrp="1"/>
          </p:cNvSpPr>
          <p:nvPr>
            <p:ph type="sldNum" sz="quarter" idx="2"/>
          </p:nvPr>
        </p:nvSpPr>
        <p:spPr>
          <a:xfrm>
            <a:off x="4480736" y="4905375"/>
            <a:ext cx="177902" cy="174485"/>
          </a:xfrm>
          <a:prstGeom prst="rect">
            <a:avLst/>
          </a:prstGeom>
        </p:spPr>
        <p:txBody>
          <a:bodyPr lIns="19050" tIns="19050" rIns="19050" bIns="19050" anchor="t">
            <a:spAutoFit/>
          </a:bodyPr>
          <a:lstStyle>
            <a:lvl1pPr algn="ctr">
              <a:defRPr sz="9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1 2">
    <p:spTree>
      <p:nvGrpSpPr>
        <p:cNvPr id="1" name=""/>
        <p:cNvGrpSpPr/>
        <p:nvPr/>
      </p:nvGrpSpPr>
      <p:grpSpPr>
        <a:xfrm>
          <a:off x="0" y="0"/>
          <a:ext cx="0" cy="0"/>
          <a:chOff x="0" y="0"/>
          <a:chExt cx="0" cy="0"/>
        </a:xfrm>
      </p:grpSpPr>
      <p:sp>
        <p:nvSpPr>
          <p:cNvPr id="1044" name="Google Shape;545;p107"/>
          <p:cNvSpPr/>
          <p:nvPr/>
        </p:nvSpPr>
        <p:spPr>
          <a:xfrm>
            <a:off x="-2" y="-1"/>
            <a:ext cx="9144001" cy="5153402"/>
          </a:xfrm>
          <a:prstGeom prst="rect">
            <a:avLst/>
          </a:prstGeom>
          <a:gradFill>
            <a:gsLst>
              <a:gs pos="0">
                <a:srgbClr val="D503F9"/>
              </a:gs>
              <a:gs pos="25270">
                <a:srgbClr val="6B0EC6"/>
              </a:gs>
              <a:gs pos="100000">
                <a:srgbClr val="011993"/>
              </a:gs>
            </a:gsLst>
            <a:path path="circle">
              <a:fillToRect l="62278" t="119636" r="37721" b="-19636"/>
            </a:path>
          </a:gradFill>
          <a:ln w="12700">
            <a:miter lim="400000"/>
          </a:ln>
        </p:spPr>
        <p:txBody>
          <a:bodyPr lIns="0" tIns="0" rIns="0" bIns="0" anchor="ctr"/>
          <a:lstStyle/>
          <a:p>
            <a:pPr>
              <a:defRPr sz="1100" b="1">
                <a:solidFill>
                  <a:srgbClr val="FFFFFF"/>
                </a:solidFill>
                <a:latin typeface="Helvetica Neue"/>
                <a:ea typeface="Helvetica Neue"/>
                <a:cs typeface="Helvetica Neue"/>
                <a:sym typeface="Helvetica Neue"/>
              </a:defRPr>
            </a:pPr>
            <a:endParaRPr/>
          </a:p>
        </p:txBody>
      </p:sp>
      <p:sp>
        <p:nvSpPr>
          <p:cNvPr id="1045" name="Slide Number"/>
          <p:cNvSpPr txBox="1">
            <a:spLocks noGrp="1"/>
          </p:cNvSpPr>
          <p:nvPr>
            <p:ph type="sldNum" sz="quarter" idx="2"/>
          </p:nvPr>
        </p:nvSpPr>
        <p:spPr>
          <a:xfrm>
            <a:off x="4480736" y="4905375"/>
            <a:ext cx="177902" cy="174485"/>
          </a:xfrm>
          <a:prstGeom prst="rect">
            <a:avLst/>
          </a:prstGeom>
        </p:spPr>
        <p:txBody>
          <a:bodyPr lIns="19050" tIns="19050" rIns="19050" bIns="19050" anchor="t">
            <a:spAutoFit/>
          </a:bodyPr>
          <a:lstStyle>
            <a:lvl1pPr algn="ctr">
              <a:defRPr sz="9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Vuoto 2">
    <p:spTree>
      <p:nvGrpSpPr>
        <p:cNvPr id="1" name=""/>
        <p:cNvGrpSpPr/>
        <p:nvPr/>
      </p:nvGrpSpPr>
      <p:grpSpPr>
        <a:xfrm>
          <a:off x="0" y="0"/>
          <a:ext cx="0" cy="0"/>
          <a:chOff x="0" y="0"/>
          <a:chExt cx="0" cy="0"/>
        </a:xfrm>
      </p:grpSpPr>
      <p:pic>
        <p:nvPicPr>
          <p:cNvPr id="1052" name="Google Shape;548;p108" descr="Google Shape;548;p108"/>
          <p:cNvPicPr>
            <a:picLocks noChangeAspect="1"/>
          </p:cNvPicPr>
          <p:nvPr/>
        </p:nvPicPr>
        <p:blipFill>
          <a:blip r:embed="rId2"/>
          <a:stretch>
            <a:fillRect/>
          </a:stretch>
        </p:blipFill>
        <p:spPr>
          <a:xfrm>
            <a:off x="0" y="0"/>
            <a:ext cx="97156" cy="5143500"/>
          </a:xfrm>
          <a:prstGeom prst="rect">
            <a:avLst/>
          </a:prstGeom>
          <a:ln w="12700">
            <a:miter lim="400000"/>
          </a:ln>
        </p:spPr>
      </p:pic>
      <p:pic>
        <p:nvPicPr>
          <p:cNvPr id="1053" name="Google Shape;549;p108" descr="Google Shape;549;p108"/>
          <p:cNvPicPr>
            <a:picLocks noChangeAspect="1"/>
          </p:cNvPicPr>
          <p:nvPr/>
        </p:nvPicPr>
        <p:blipFill>
          <a:blip r:embed="rId3"/>
          <a:stretch>
            <a:fillRect/>
          </a:stretch>
        </p:blipFill>
        <p:spPr>
          <a:xfrm>
            <a:off x="179608" y="4707449"/>
            <a:ext cx="366589" cy="366589"/>
          </a:xfrm>
          <a:prstGeom prst="rect">
            <a:avLst/>
          </a:prstGeom>
          <a:ln w="12700">
            <a:miter lim="400000"/>
          </a:ln>
        </p:spPr>
      </p:pic>
      <p:sp>
        <p:nvSpPr>
          <p:cNvPr id="1054" name="Title Text"/>
          <p:cNvSpPr txBox="1">
            <a:spLocks noGrp="1"/>
          </p:cNvSpPr>
          <p:nvPr>
            <p:ph type="title"/>
          </p:nvPr>
        </p:nvSpPr>
        <p:spPr>
          <a:xfrm>
            <a:off x="248382" y="185434"/>
            <a:ext cx="8163301" cy="399902"/>
          </a:xfrm>
          <a:prstGeom prst="rect">
            <a:avLst/>
          </a:prstGeom>
        </p:spPr>
        <p:txBody>
          <a:bodyPr lIns="19050" tIns="19050" rIns="19050" bIns="19050" anchor="ctr"/>
          <a:lstStyle>
            <a:lvl1pPr>
              <a:lnSpc>
                <a:spcPct val="110000"/>
              </a:lnSpc>
              <a:defRPr sz="2300" b="1">
                <a:solidFill>
                  <a:srgbClr val="1A44C7"/>
                </a:solidFill>
                <a:latin typeface="Helvetica Neue"/>
                <a:ea typeface="Helvetica Neue"/>
                <a:cs typeface="Helvetica Neue"/>
                <a:sym typeface="Helvetica Neue"/>
              </a:defRPr>
            </a:lvl1pPr>
          </a:lstStyle>
          <a:p>
            <a:r>
              <a:t>Title Text</a:t>
            </a:r>
          </a:p>
        </p:txBody>
      </p:sp>
      <p:sp>
        <p:nvSpPr>
          <p:cNvPr id="1055" name="Google Shape;551;p108"/>
          <p:cNvSpPr/>
          <p:nvPr/>
        </p:nvSpPr>
        <p:spPr>
          <a:xfrm>
            <a:off x="145315" y="4642337"/>
            <a:ext cx="487802" cy="487801"/>
          </a:xfrm>
          <a:prstGeom prst="rect">
            <a:avLst/>
          </a:prstGeom>
          <a:solidFill>
            <a:srgbClr val="FFFFFF"/>
          </a:solidFill>
          <a:ln w="12700">
            <a:miter lim="400000"/>
          </a:ln>
        </p:spPr>
        <p:txBody>
          <a:bodyPr lIns="0" tIns="0" rIns="0" bIns="0" anchor="ctr"/>
          <a:lstStyle/>
          <a:p>
            <a:pPr algn="ctr">
              <a:defRPr sz="1600">
                <a:latin typeface="Gill Sans"/>
                <a:ea typeface="Gill Sans"/>
                <a:cs typeface="Gill Sans"/>
                <a:sym typeface="Gill Sans"/>
              </a:defRPr>
            </a:pPr>
            <a:endParaRPr/>
          </a:p>
        </p:txBody>
      </p:sp>
      <p:sp>
        <p:nvSpPr>
          <p:cNvPr id="1056" name="Slide Number"/>
          <p:cNvSpPr txBox="1">
            <a:spLocks noGrp="1"/>
          </p:cNvSpPr>
          <p:nvPr>
            <p:ph type="sldNum" sz="quarter" idx="2"/>
          </p:nvPr>
        </p:nvSpPr>
        <p:spPr>
          <a:xfrm>
            <a:off x="4480736" y="4905375"/>
            <a:ext cx="177902" cy="174485"/>
          </a:xfrm>
          <a:prstGeom prst="rect">
            <a:avLst/>
          </a:prstGeom>
        </p:spPr>
        <p:txBody>
          <a:bodyPr lIns="19050" tIns="19050" rIns="19050" bIns="19050" anchor="t">
            <a:spAutoFit/>
          </a:bodyPr>
          <a:lstStyle>
            <a:lvl1pPr algn="ctr">
              <a:defRPr sz="9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1 3">
    <p:spTree>
      <p:nvGrpSpPr>
        <p:cNvPr id="1" name=""/>
        <p:cNvGrpSpPr/>
        <p:nvPr/>
      </p:nvGrpSpPr>
      <p:grpSpPr>
        <a:xfrm>
          <a:off x="0" y="0"/>
          <a:ext cx="0" cy="0"/>
          <a:chOff x="0" y="0"/>
          <a:chExt cx="0" cy="0"/>
        </a:xfrm>
      </p:grpSpPr>
      <p:sp>
        <p:nvSpPr>
          <p:cNvPr id="1063" name="Google Shape;554;p109"/>
          <p:cNvSpPr/>
          <p:nvPr/>
        </p:nvSpPr>
        <p:spPr>
          <a:xfrm>
            <a:off x="-1" y="-1"/>
            <a:ext cx="94202" cy="5153402"/>
          </a:xfrm>
          <a:prstGeom prst="rect">
            <a:avLst/>
          </a:prstGeom>
          <a:gradFill>
            <a:gsLst>
              <a:gs pos="0">
                <a:srgbClr val="D503F9"/>
              </a:gs>
              <a:gs pos="25270">
                <a:srgbClr val="7723E0"/>
              </a:gs>
              <a:gs pos="100000">
                <a:srgbClr val="1A44C7"/>
              </a:gs>
            </a:gsLst>
            <a:lin ang="13800146"/>
          </a:gradFill>
          <a:ln w="12700">
            <a:miter lim="400000"/>
          </a:ln>
        </p:spPr>
        <p:txBody>
          <a:bodyPr lIns="0" tIns="0" rIns="0" bIns="0" anchor="ctr"/>
          <a:lstStyle/>
          <a:p>
            <a:pPr>
              <a:defRPr sz="1100" b="1">
                <a:solidFill>
                  <a:srgbClr val="FFFFFF"/>
                </a:solidFill>
                <a:latin typeface="Helvetica Neue"/>
                <a:ea typeface="Helvetica Neue"/>
                <a:cs typeface="Helvetica Neue"/>
                <a:sym typeface="Helvetica Neue"/>
              </a:defRPr>
            </a:pPr>
            <a:endParaRPr/>
          </a:p>
        </p:txBody>
      </p:sp>
      <p:sp>
        <p:nvSpPr>
          <p:cNvPr id="1064" name="Slide Number"/>
          <p:cNvSpPr txBox="1">
            <a:spLocks noGrp="1"/>
          </p:cNvSpPr>
          <p:nvPr>
            <p:ph type="sldNum" sz="quarter" idx="2"/>
          </p:nvPr>
        </p:nvSpPr>
        <p:spPr>
          <a:xfrm>
            <a:off x="4480736" y="4905375"/>
            <a:ext cx="177902" cy="174485"/>
          </a:xfrm>
          <a:prstGeom prst="rect">
            <a:avLst/>
          </a:prstGeom>
        </p:spPr>
        <p:txBody>
          <a:bodyPr lIns="19050" tIns="19050" rIns="19050" bIns="19050" anchor="t">
            <a:spAutoFit/>
          </a:bodyPr>
          <a:lstStyle>
            <a:lvl1pPr algn="ctr">
              <a:defRPr sz="9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Vuoto 3">
    <p:spTree>
      <p:nvGrpSpPr>
        <p:cNvPr id="1" name=""/>
        <p:cNvGrpSpPr/>
        <p:nvPr/>
      </p:nvGrpSpPr>
      <p:grpSpPr>
        <a:xfrm>
          <a:off x="0" y="0"/>
          <a:ext cx="0" cy="0"/>
          <a:chOff x="0" y="0"/>
          <a:chExt cx="0" cy="0"/>
        </a:xfrm>
      </p:grpSpPr>
      <p:pic>
        <p:nvPicPr>
          <p:cNvPr id="1071" name="Google Shape;557;p110" descr="Google Shape;557;p110"/>
          <p:cNvPicPr>
            <a:picLocks noChangeAspect="1"/>
          </p:cNvPicPr>
          <p:nvPr/>
        </p:nvPicPr>
        <p:blipFill>
          <a:blip r:embed="rId2"/>
          <a:stretch>
            <a:fillRect/>
          </a:stretch>
        </p:blipFill>
        <p:spPr>
          <a:xfrm>
            <a:off x="179608" y="4707449"/>
            <a:ext cx="366589" cy="366589"/>
          </a:xfrm>
          <a:prstGeom prst="rect">
            <a:avLst/>
          </a:prstGeom>
          <a:ln w="12700">
            <a:miter lim="400000"/>
          </a:ln>
        </p:spPr>
      </p:pic>
      <p:sp>
        <p:nvSpPr>
          <p:cNvPr id="1072" name="Title Text"/>
          <p:cNvSpPr txBox="1">
            <a:spLocks noGrp="1"/>
          </p:cNvSpPr>
          <p:nvPr>
            <p:ph type="title"/>
          </p:nvPr>
        </p:nvSpPr>
        <p:spPr>
          <a:xfrm>
            <a:off x="248382" y="185434"/>
            <a:ext cx="8163301" cy="399902"/>
          </a:xfrm>
          <a:prstGeom prst="rect">
            <a:avLst/>
          </a:prstGeom>
        </p:spPr>
        <p:txBody>
          <a:bodyPr lIns="19050" tIns="19050" rIns="19050" bIns="19050" anchor="ctr"/>
          <a:lstStyle>
            <a:lvl1pPr>
              <a:lnSpc>
                <a:spcPct val="110000"/>
              </a:lnSpc>
              <a:defRPr sz="2300" b="1">
                <a:solidFill>
                  <a:srgbClr val="1A44C7"/>
                </a:solidFill>
                <a:latin typeface="Helvetica Neue"/>
                <a:ea typeface="Helvetica Neue"/>
                <a:cs typeface="Helvetica Neue"/>
                <a:sym typeface="Helvetica Neue"/>
              </a:defRPr>
            </a:lvl1pPr>
          </a:lstStyle>
          <a:p>
            <a:r>
              <a:t>Title Text</a:t>
            </a:r>
          </a:p>
        </p:txBody>
      </p:sp>
      <p:sp>
        <p:nvSpPr>
          <p:cNvPr id="1073" name="Google Shape;559;p110"/>
          <p:cNvSpPr/>
          <p:nvPr/>
        </p:nvSpPr>
        <p:spPr>
          <a:xfrm>
            <a:off x="145315" y="4642337"/>
            <a:ext cx="487802" cy="487801"/>
          </a:xfrm>
          <a:prstGeom prst="rect">
            <a:avLst/>
          </a:prstGeom>
          <a:solidFill>
            <a:srgbClr val="FFFFFF"/>
          </a:solidFill>
          <a:ln w="12700">
            <a:miter lim="400000"/>
          </a:ln>
        </p:spPr>
        <p:txBody>
          <a:bodyPr lIns="0" tIns="0" rIns="0" bIns="0" anchor="ctr"/>
          <a:lstStyle/>
          <a:p>
            <a:pPr algn="ctr">
              <a:defRPr sz="1600">
                <a:latin typeface="Gill Sans"/>
                <a:ea typeface="Gill Sans"/>
                <a:cs typeface="Gill Sans"/>
                <a:sym typeface="Gill Sans"/>
              </a:defRPr>
            </a:pPr>
            <a:endParaRPr/>
          </a:p>
        </p:txBody>
      </p:sp>
      <p:pic>
        <p:nvPicPr>
          <p:cNvPr id="1074" name="Google Shape;560;p110" descr="Google Shape;560;p110"/>
          <p:cNvPicPr>
            <a:picLocks noChangeAspect="1"/>
          </p:cNvPicPr>
          <p:nvPr/>
        </p:nvPicPr>
        <p:blipFill>
          <a:blip r:embed="rId3"/>
          <a:stretch>
            <a:fillRect/>
          </a:stretch>
        </p:blipFill>
        <p:spPr>
          <a:xfrm>
            <a:off x="0" y="0"/>
            <a:ext cx="97156" cy="5143500"/>
          </a:xfrm>
          <a:prstGeom prst="rect">
            <a:avLst/>
          </a:prstGeom>
          <a:ln w="12700">
            <a:miter lim="400000"/>
          </a:ln>
        </p:spPr>
      </p:pic>
      <p:sp>
        <p:nvSpPr>
          <p:cNvPr id="1075" name="Slide Number"/>
          <p:cNvSpPr txBox="1">
            <a:spLocks noGrp="1"/>
          </p:cNvSpPr>
          <p:nvPr>
            <p:ph type="sldNum" sz="quarter" idx="2"/>
          </p:nvPr>
        </p:nvSpPr>
        <p:spPr>
          <a:xfrm>
            <a:off x="4480736" y="4905375"/>
            <a:ext cx="177902" cy="174485"/>
          </a:xfrm>
          <a:prstGeom prst="rect">
            <a:avLst/>
          </a:prstGeom>
        </p:spPr>
        <p:txBody>
          <a:bodyPr lIns="19050" tIns="19050" rIns="19050" bIns="19050" anchor="t">
            <a:spAutoFit/>
          </a:bodyPr>
          <a:lstStyle>
            <a:lvl1pPr algn="ctr">
              <a:defRPr sz="9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1 4">
    <p:spTree>
      <p:nvGrpSpPr>
        <p:cNvPr id="1" name=""/>
        <p:cNvGrpSpPr/>
        <p:nvPr/>
      </p:nvGrpSpPr>
      <p:grpSpPr>
        <a:xfrm>
          <a:off x="0" y="0"/>
          <a:ext cx="0" cy="0"/>
          <a:chOff x="0" y="0"/>
          <a:chExt cx="0" cy="0"/>
        </a:xfrm>
      </p:grpSpPr>
      <p:sp>
        <p:nvSpPr>
          <p:cNvPr id="1082" name="Google Shape;563;p111"/>
          <p:cNvSpPr/>
          <p:nvPr/>
        </p:nvSpPr>
        <p:spPr>
          <a:xfrm>
            <a:off x="-1" y="-1"/>
            <a:ext cx="94202" cy="5153402"/>
          </a:xfrm>
          <a:prstGeom prst="rect">
            <a:avLst/>
          </a:prstGeom>
          <a:gradFill>
            <a:gsLst>
              <a:gs pos="0">
                <a:srgbClr val="D53BF9"/>
              </a:gs>
              <a:gs pos="25270">
                <a:srgbClr val="773FE0"/>
              </a:gs>
              <a:gs pos="100000">
                <a:srgbClr val="1A44C7"/>
              </a:gs>
            </a:gsLst>
            <a:lin ang="13800146"/>
          </a:gradFill>
          <a:ln w="12700">
            <a:miter lim="400000"/>
          </a:ln>
        </p:spPr>
        <p:txBody>
          <a:bodyPr lIns="0" tIns="0" rIns="0" bIns="0" anchor="ctr"/>
          <a:lstStyle/>
          <a:p>
            <a:pPr>
              <a:defRPr sz="1100" b="1">
                <a:solidFill>
                  <a:srgbClr val="FFFFFF"/>
                </a:solidFill>
                <a:latin typeface="Helvetica Neue"/>
                <a:ea typeface="Helvetica Neue"/>
                <a:cs typeface="Helvetica Neue"/>
                <a:sym typeface="Helvetica Neue"/>
              </a:defRPr>
            </a:pPr>
            <a:endParaRPr/>
          </a:p>
        </p:txBody>
      </p:sp>
      <p:sp>
        <p:nvSpPr>
          <p:cNvPr id="1083" name="Slide Number"/>
          <p:cNvSpPr txBox="1">
            <a:spLocks noGrp="1"/>
          </p:cNvSpPr>
          <p:nvPr>
            <p:ph type="sldNum" sz="quarter" idx="2"/>
          </p:nvPr>
        </p:nvSpPr>
        <p:spPr>
          <a:xfrm>
            <a:off x="4569619" y="4905375"/>
            <a:ext cx="177902" cy="174485"/>
          </a:xfrm>
          <a:prstGeom prst="rect">
            <a:avLst/>
          </a:prstGeom>
        </p:spPr>
        <p:txBody>
          <a:bodyPr lIns="19050" tIns="19050" rIns="19050" bIns="19050" anchor="t">
            <a:spAutoFit/>
          </a:bodyPr>
          <a:lstStyle>
            <a:lvl1pPr algn="l">
              <a:lnSpc>
                <a:spcPct val="110000"/>
              </a:lnSpc>
              <a:defRPr sz="900">
                <a:solidFill>
                  <a:srgbClr val="1A44C7"/>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pic>
        <p:nvPicPr>
          <p:cNvPr id="1090" name="Google Shape;566;p112" descr="Google Shape;566;p112"/>
          <p:cNvPicPr>
            <a:picLocks noChangeAspect="1"/>
          </p:cNvPicPr>
          <p:nvPr/>
        </p:nvPicPr>
        <p:blipFill>
          <a:blip r:embed="rId2"/>
          <a:stretch>
            <a:fillRect/>
          </a:stretch>
        </p:blipFill>
        <p:spPr>
          <a:xfrm>
            <a:off x="0" y="0"/>
            <a:ext cx="97156" cy="5143500"/>
          </a:xfrm>
          <a:prstGeom prst="rect">
            <a:avLst/>
          </a:prstGeom>
          <a:ln w="12700">
            <a:miter lim="400000"/>
          </a:ln>
        </p:spPr>
      </p:pic>
      <p:sp>
        <p:nvSpPr>
          <p:cNvPr id="1091" name="Slide Number"/>
          <p:cNvSpPr txBox="1">
            <a:spLocks noGrp="1"/>
          </p:cNvSpPr>
          <p:nvPr>
            <p:ph type="sldNum" sz="quarter" idx="2"/>
          </p:nvPr>
        </p:nvSpPr>
        <p:spPr>
          <a:xfrm>
            <a:off x="8318335" y="4825891"/>
            <a:ext cx="197114" cy="183024"/>
          </a:xfrm>
          <a:prstGeom prst="rect">
            <a:avLst/>
          </a:prstGeom>
        </p:spPr>
        <p:txBody>
          <a:bodyPr lIns="34275" tIns="34275" rIns="34275" bIns="34275">
            <a:spAutoFit/>
          </a:bodyPr>
          <a:lstStyle>
            <a:lvl1pPr>
              <a:defRPr sz="9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Vuoto 4">
    <p:spTree>
      <p:nvGrpSpPr>
        <p:cNvPr id="1" name=""/>
        <p:cNvGrpSpPr/>
        <p:nvPr/>
      </p:nvGrpSpPr>
      <p:grpSpPr>
        <a:xfrm>
          <a:off x="0" y="0"/>
          <a:ext cx="0" cy="0"/>
          <a:chOff x="0" y="0"/>
          <a:chExt cx="0" cy="0"/>
        </a:xfrm>
      </p:grpSpPr>
      <p:sp>
        <p:nvSpPr>
          <p:cNvPr id="1098" name="Title Text"/>
          <p:cNvSpPr txBox="1">
            <a:spLocks noGrp="1"/>
          </p:cNvSpPr>
          <p:nvPr>
            <p:ph type="title"/>
          </p:nvPr>
        </p:nvSpPr>
        <p:spPr>
          <a:xfrm>
            <a:off x="633412" y="133350"/>
            <a:ext cx="7877101" cy="857400"/>
          </a:xfrm>
          <a:prstGeom prst="rect">
            <a:avLst/>
          </a:prstGeom>
        </p:spPr>
        <p:txBody>
          <a:bodyPr lIns="19050" tIns="19050" rIns="19050" bIns="19050" anchor="ctr"/>
          <a:lstStyle>
            <a:lvl1pPr>
              <a:lnSpc>
                <a:spcPct val="110000"/>
              </a:lnSpc>
              <a:defRPr sz="2300" b="1">
                <a:solidFill>
                  <a:srgbClr val="1A44C7"/>
                </a:solidFill>
                <a:latin typeface="Helvetica Neue"/>
                <a:ea typeface="Helvetica Neue"/>
                <a:cs typeface="Helvetica Neue"/>
                <a:sym typeface="Helvetica Neue"/>
              </a:defRPr>
            </a:lvl1pPr>
          </a:lstStyle>
          <a:p>
            <a:r>
              <a:t>Title Text</a:t>
            </a:r>
          </a:p>
        </p:txBody>
      </p:sp>
      <p:sp>
        <p:nvSpPr>
          <p:cNvPr id="1099" name="Slide Number"/>
          <p:cNvSpPr txBox="1">
            <a:spLocks noGrp="1"/>
          </p:cNvSpPr>
          <p:nvPr>
            <p:ph type="sldNum" sz="quarter" idx="2"/>
          </p:nvPr>
        </p:nvSpPr>
        <p:spPr>
          <a:xfrm>
            <a:off x="4480736" y="4905375"/>
            <a:ext cx="177902" cy="174485"/>
          </a:xfrm>
          <a:prstGeom prst="rect">
            <a:avLst/>
          </a:prstGeom>
        </p:spPr>
        <p:txBody>
          <a:bodyPr lIns="19050" tIns="19050" rIns="19050" bIns="19050" anchor="t">
            <a:spAutoFit/>
          </a:bodyPr>
          <a:lstStyle>
            <a:lvl1pPr algn="ctr">
              <a:defRPr sz="9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106" name="Title Text"/>
          <p:cNvSpPr txBox="1">
            <a:spLocks noGrp="1"/>
          </p:cNvSpPr>
          <p:nvPr>
            <p:ph type="title"/>
          </p:nvPr>
        </p:nvSpPr>
        <p:spPr>
          <a:xfrm>
            <a:off x="452437" y="404813"/>
            <a:ext cx="8239202" cy="537301"/>
          </a:xfrm>
          <a:prstGeom prst="rect">
            <a:avLst/>
          </a:prstGeom>
        </p:spPr>
        <p:txBody>
          <a:bodyPr lIns="19050" tIns="19050" rIns="19050" bIns="19050"/>
          <a:lstStyle>
            <a:lvl1pPr>
              <a:lnSpc>
                <a:spcPct val="80000"/>
              </a:lnSpc>
              <a:defRPr sz="3200" b="1">
                <a:latin typeface="Helvetica Neue"/>
                <a:ea typeface="Helvetica Neue"/>
                <a:cs typeface="Helvetica Neue"/>
                <a:sym typeface="Helvetica Neue"/>
              </a:defRPr>
            </a:lvl1pPr>
          </a:lstStyle>
          <a:p>
            <a:r>
              <a:t>Title Text</a:t>
            </a:r>
          </a:p>
        </p:txBody>
      </p:sp>
      <p:sp>
        <p:nvSpPr>
          <p:cNvPr id="1107" name="Body Level One…"/>
          <p:cNvSpPr txBox="1">
            <a:spLocks noGrp="1"/>
          </p:cNvSpPr>
          <p:nvPr>
            <p:ph type="body" sz="quarter" idx="1"/>
          </p:nvPr>
        </p:nvSpPr>
        <p:spPr>
          <a:xfrm>
            <a:off x="452437" y="889860"/>
            <a:ext cx="8239202" cy="350401"/>
          </a:xfrm>
          <a:prstGeom prst="rect">
            <a:avLst/>
          </a:prstGeom>
        </p:spPr>
        <p:txBody>
          <a:bodyPr lIns="17149" tIns="17149" rIns="17149" bIns="17149"/>
          <a:lstStyle>
            <a:lvl1pPr marL="228600" indent="0">
              <a:lnSpc>
                <a:spcPct val="100000"/>
              </a:lnSpc>
              <a:buClrTx/>
              <a:buSzTx/>
              <a:buFontTx/>
              <a:buNone/>
              <a:defRPr sz="2100" b="1">
                <a:solidFill>
                  <a:srgbClr val="000000"/>
                </a:solidFill>
                <a:latin typeface="Helvetica Neue"/>
                <a:ea typeface="Helvetica Neue"/>
                <a:cs typeface="Helvetica Neue"/>
                <a:sym typeface="Helvetica Neue"/>
              </a:defRPr>
            </a:lvl1pPr>
            <a:lvl2pPr marL="914400" indent="-393700">
              <a:lnSpc>
                <a:spcPct val="100000"/>
              </a:lnSpc>
              <a:buClrTx/>
              <a:buSzPts val="2100"/>
              <a:buFontTx/>
              <a:buChar char="•"/>
              <a:defRPr sz="2100" b="1">
                <a:solidFill>
                  <a:srgbClr val="000000"/>
                </a:solidFill>
                <a:latin typeface="Helvetica Neue"/>
                <a:ea typeface="Helvetica Neue"/>
                <a:cs typeface="Helvetica Neue"/>
                <a:sym typeface="Helvetica Neue"/>
              </a:defRPr>
            </a:lvl2pPr>
            <a:lvl3pPr marL="1371600" indent="-393700">
              <a:lnSpc>
                <a:spcPct val="100000"/>
              </a:lnSpc>
              <a:buClrTx/>
              <a:buSzPts val="2100"/>
              <a:buFontTx/>
              <a:buChar char="•"/>
              <a:defRPr sz="2100" b="1">
                <a:solidFill>
                  <a:srgbClr val="000000"/>
                </a:solidFill>
                <a:latin typeface="Helvetica Neue"/>
                <a:ea typeface="Helvetica Neue"/>
                <a:cs typeface="Helvetica Neue"/>
                <a:sym typeface="Helvetica Neue"/>
              </a:defRPr>
            </a:lvl3pPr>
            <a:lvl4pPr marL="1828800" indent="-393700">
              <a:lnSpc>
                <a:spcPct val="100000"/>
              </a:lnSpc>
              <a:buClrTx/>
              <a:buSzPts val="2100"/>
              <a:buFontTx/>
              <a:buChar char="•"/>
              <a:defRPr sz="2100" b="1">
                <a:solidFill>
                  <a:srgbClr val="000000"/>
                </a:solidFill>
                <a:latin typeface="Helvetica Neue"/>
                <a:ea typeface="Helvetica Neue"/>
                <a:cs typeface="Helvetica Neue"/>
                <a:sym typeface="Helvetica Neue"/>
              </a:defRPr>
            </a:lvl4pPr>
            <a:lvl5pPr marL="2286000" indent="-393700">
              <a:lnSpc>
                <a:spcPct val="100000"/>
              </a:lnSpc>
              <a:buClrTx/>
              <a:buSzPts val="2100"/>
              <a:buFontTx/>
              <a:buChar char="•"/>
              <a:defRPr sz="2100" b="1">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108" name="Google Shape;574;p114"/>
          <p:cNvSpPr txBox="1">
            <a:spLocks noGrp="1"/>
          </p:cNvSpPr>
          <p:nvPr>
            <p:ph type="body" idx="21"/>
          </p:nvPr>
        </p:nvSpPr>
        <p:spPr>
          <a:xfrm>
            <a:off x="452437" y="1593189"/>
            <a:ext cx="8239202" cy="3096000"/>
          </a:xfrm>
          <a:prstGeom prst="rect">
            <a:avLst/>
          </a:prstGeom>
        </p:spPr>
        <p:txBody>
          <a:bodyPr lIns="19050" tIns="19050" rIns="19050" bIns="19050"/>
          <a:lstStyle/>
          <a:p>
            <a:pPr indent="-406400">
              <a:lnSpc>
                <a:spcPct val="90000"/>
              </a:lnSpc>
              <a:spcBef>
                <a:spcPts val="1700"/>
              </a:spcBef>
              <a:buClr>
                <a:srgbClr val="1A44C7"/>
              </a:buClr>
              <a:buSzPts val="2300"/>
              <a:buFont typeface="Helvetica Neue"/>
              <a:buChar char="•"/>
              <a:defRPr sz="2300" b="1">
                <a:solidFill>
                  <a:srgbClr val="1A44C7"/>
                </a:solidFill>
                <a:latin typeface="Helvetica Neue"/>
                <a:ea typeface="Helvetica Neue"/>
                <a:cs typeface="Helvetica Neue"/>
                <a:sym typeface="Helvetica Neue"/>
              </a:defRPr>
            </a:pPr>
            <a:endParaRPr/>
          </a:p>
        </p:txBody>
      </p:sp>
      <p:sp>
        <p:nvSpPr>
          <p:cNvPr id="1109" name="Slide Number"/>
          <p:cNvSpPr txBox="1">
            <a:spLocks noGrp="1"/>
          </p:cNvSpPr>
          <p:nvPr>
            <p:ph type="sldNum" sz="quarter" idx="2"/>
          </p:nvPr>
        </p:nvSpPr>
        <p:spPr>
          <a:xfrm>
            <a:off x="4494883" y="4914264"/>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Title &amp; Bullets 2">
    <p:spTree>
      <p:nvGrpSpPr>
        <p:cNvPr id="1" name=""/>
        <p:cNvGrpSpPr/>
        <p:nvPr/>
      </p:nvGrpSpPr>
      <p:grpSpPr>
        <a:xfrm>
          <a:off x="0" y="0"/>
          <a:ext cx="0" cy="0"/>
          <a:chOff x="0" y="0"/>
          <a:chExt cx="0" cy="0"/>
        </a:xfrm>
      </p:grpSpPr>
      <p:sp>
        <p:nvSpPr>
          <p:cNvPr id="1116" name="Title Text"/>
          <p:cNvSpPr txBox="1">
            <a:spLocks noGrp="1"/>
          </p:cNvSpPr>
          <p:nvPr>
            <p:ph type="title"/>
          </p:nvPr>
        </p:nvSpPr>
        <p:spPr>
          <a:xfrm>
            <a:off x="452437" y="404813"/>
            <a:ext cx="8239202" cy="537301"/>
          </a:xfrm>
          <a:prstGeom prst="rect">
            <a:avLst/>
          </a:prstGeom>
        </p:spPr>
        <p:txBody>
          <a:bodyPr lIns="19050" tIns="19050" rIns="19050" bIns="19050"/>
          <a:lstStyle>
            <a:lvl1pPr>
              <a:lnSpc>
                <a:spcPct val="80000"/>
              </a:lnSpc>
              <a:defRPr sz="3200" b="1">
                <a:latin typeface="Helvetica Neue"/>
                <a:ea typeface="Helvetica Neue"/>
                <a:cs typeface="Helvetica Neue"/>
                <a:sym typeface="Helvetica Neue"/>
              </a:defRPr>
            </a:lvl1pPr>
          </a:lstStyle>
          <a:p>
            <a:r>
              <a:t>Title Text</a:t>
            </a:r>
          </a:p>
        </p:txBody>
      </p:sp>
      <p:sp>
        <p:nvSpPr>
          <p:cNvPr id="1117" name="Body Level One…"/>
          <p:cNvSpPr txBox="1">
            <a:spLocks noGrp="1"/>
          </p:cNvSpPr>
          <p:nvPr>
            <p:ph type="body" sz="quarter" idx="1"/>
          </p:nvPr>
        </p:nvSpPr>
        <p:spPr>
          <a:xfrm>
            <a:off x="452437" y="889860"/>
            <a:ext cx="8239202" cy="350401"/>
          </a:xfrm>
          <a:prstGeom prst="rect">
            <a:avLst/>
          </a:prstGeom>
        </p:spPr>
        <p:txBody>
          <a:bodyPr lIns="17149" tIns="17149" rIns="17149" bIns="17149"/>
          <a:lstStyle>
            <a:lvl1pPr marL="228600" indent="0">
              <a:lnSpc>
                <a:spcPct val="100000"/>
              </a:lnSpc>
              <a:buClrTx/>
              <a:buSzTx/>
              <a:buFontTx/>
              <a:buNone/>
              <a:defRPr sz="2100" b="1">
                <a:solidFill>
                  <a:srgbClr val="000000"/>
                </a:solidFill>
                <a:latin typeface="Helvetica Neue"/>
                <a:ea typeface="Helvetica Neue"/>
                <a:cs typeface="Helvetica Neue"/>
                <a:sym typeface="Helvetica Neue"/>
              </a:defRPr>
            </a:lvl1pPr>
            <a:lvl2pPr marL="914400" indent="-393700">
              <a:lnSpc>
                <a:spcPct val="100000"/>
              </a:lnSpc>
              <a:buClrTx/>
              <a:buSzPts val="2100"/>
              <a:buFontTx/>
              <a:buChar char="•"/>
              <a:defRPr sz="2100" b="1">
                <a:solidFill>
                  <a:srgbClr val="000000"/>
                </a:solidFill>
                <a:latin typeface="Helvetica Neue"/>
                <a:ea typeface="Helvetica Neue"/>
                <a:cs typeface="Helvetica Neue"/>
                <a:sym typeface="Helvetica Neue"/>
              </a:defRPr>
            </a:lvl2pPr>
            <a:lvl3pPr marL="1371600" indent="-393700">
              <a:lnSpc>
                <a:spcPct val="100000"/>
              </a:lnSpc>
              <a:buClrTx/>
              <a:buSzPts val="2100"/>
              <a:buFontTx/>
              <a:buChar char="•"/>
              <a:defRPr sz="2100" b="1">
                <a:solidFill>
                  <a:srgbClr val="000000"/>
                </a:solidFill>
                <a:latin typeface="Helvetica Neue"/>
                <a:ea typeface="Helvetica Neue"/>
                <a:cs typeface="Helvetica Neue"/>
                <a:sym typeface="Helvetica Neue"/>
              </a:defRPr>
            </a:lvl3pPr>
            <a:lvl4pPr marL="1828800" indent="-393700">
              <a:lnSpc>
                <a:spcPct val="100000"/>
              </a:lnSpc>
              <a:buClrTx/>
              <a:buSzPts val="2100"/>
              <a:buFontTx/>
              <a:buChar char="•"/>
              <a:defRPr sz="2100" b="1">
                <a:solidFill>
                  <a:srgbClr val="000000"/>
                </a:solidFill>
                <a:latin typeface="Helvetica Neue"/>
                <a:ea typeface="Helvetica Neue"/>
                <a:cs typeface="Helvetica Neue"/>
                <a:sym typeface="Helvetica Neue"/>
              </a:defRPr>
            </a:lvl4pPr>
            <a:lvl5pPr marL="2286000" indent="-393700">
              <a:lnSpc>
                <a:spcPct val="100000"/>
              </a:lnSpc>
              <a:buClrTx/>
              <a:buSzPts val="2100"/>
              <a:buFontTx/>
              <a:buChar char="•"/>
              <a:defRPr sz="2100" b="1">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118" name="Google Shape;579;p115"/>
          <p:cNvSpPr txBox="1">
            <a:spLocks noGrp="1"/>
          </p:cNvSpPr>
          <p:nvPr>
            <p:ph type="body" idx="21"/>
          </p:nvPr>
        </p:nvSpPr>
        <p:spPr>
          <a:xfrm>
            <a:off x="452437" y="1593189"/>
            <a:ext cx="8239202" cy="3096000"/>
          </a:xfrm>
          <a:prstGeom prst="rect">
            <a:avLst/>
          </a:prstGeom>
        </p:spPr>
        <p:txBody>
          <a:bodyPr lIns="19050" tIns="19050" rIns="19050" bIns="19050"/>
          <a:lstStyle/>
          <a:p>
            <a:pPr indent="-406400">
              <a:lnSpc>
                <a:spcPct val="90000"/>
              </a:lnSpc>
              <a:spcBef>
                <a:spcPts val="1700"/>
              </a:spcBef>
              <a:buClr>
                <a:srgbClr val="1A44C7"/>
              </a:buClr>
              <a:buSzPts val="2300"/>
              <a:buFont typeface="Helvetica Neue"/>
              <a:buChar char="•"/>
              <a:defRPr sz="2300" b="1">
                <a:solidFill>
                  <a:srgbClr val="1A44C7"/>
                </a:solidFill>
                <a:latin typeface="Helvetica Neue"/>
                <a:ea typeface="Helvetica Neue"/>
                <a:cs typeface="Helvetica Neue"/>
                <a:sym typeface="Helvetica Neue"/>
              </a:defRPr>
            </a:pPr>
            <a:endParaRPr/>
          </a:p>
        </p:txBody>
      </p:sp>
      <p:sp>
        <p:nvSpPr>
          <p:cNvPr id="1119" name="Slide Number"/>
          <p:cNvSpPr txBox="1">
            <a:spLocks noGrp="1"/>
          </p:cNvSpPr>
          <p:nvPr>
            <p:ph type="sldNum" sz="quarter" idx="2"/>
          </p:nvPr>
        </p:nvSpPr>
        <p:spPr>
          <a:xfrm>
            <a:off x="4494883" y="4914264"/>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Title &amp; Bullets 3">
    <p:spTree>
      <p:nvGrpSpPr>
        <p:cNvPr id="1" name=""/>
        <p:cNvGrpSpPr/>
        <p:nvPr/>
      </p:nvGrpSpPr>
      <p:grpSpPr>
        <a:xfrm>
          <a:off x="0" y="0"/>
          <a:ext cx="0" cy="0"/>
          <a:chOff x="0" y="0"/>
          <a:chExt cx="0" cy="0"/>
        </a:xfrm>
      </p:grpSpPr>
      <p:sp>
        <p:nvSpPr>
          <p:cNvPr id="1126" name="Title Text"/>
          <p:cNvSpPr txBox="1">
            <a:spLocks noGrp="1"/>
          </p:cNvSpPr>
          <p:nvPr>
            <p:ph type="title"/>
          </p:nvPr>
        </p:nvSpPr>
        <p:spPr>
          <a:xfrm>
            <a:off x="452437" y="404813"/>
            <a:ext cx="8239202" cy="537301"/>
          </a:xfrm>
          <a:prstGeom prst="rect">
            <a:avLst/>
          </a:prstGeom>
        </p:spPr>
        <p:txBody>
          <a:bodyPr lIns="19050" tIns="19050" rIns="19050" bIns="19050"/>
          <a:lstStyle>
            <a:lvl1pPr>
              <a:lnSpc>
                <a:spcPct val="80000"/>
              </a:lnSpc>
              <a:defRPr sz="3200" b="1">
                <a:latin typeface="Helvetica Neue"/>
                <a:ea typeface="Helvetica Neue"/>
                <a:cs typeface="Helvetica Neue"/>
                <a:sym typeface="Helvetica Neue"/>
              </a:defRPr>
            </a:lvl1pPr>
          </a:lstStyle>
          <a:p>
            <a:r>
              <a:t>Title Text</a:t>
            </a:r>
          </a:p>
        </p:txBody>
      </p:sp>
      <p:sp>
        <p:nvSpPr>
          <p:cNvPr id="1127" name="Body Level One…"/>
          <p:cNvSpPr txBox="1">
            <a:spLocks noGrp="1"/>
          </p:cNvSpPr>
          <p:nvPr>
            <p:ph type="body" sz="quarter" idx="1"/>
          </p:nvPr>
        </p:nvSpPr>
        <p:spPr>
          <a:xfrm>
            <a:off x="452437" y="889860"/>
            <a:ext cx="8239202" cy="350401"/>
          </a:xfrm>
          <a:prstGeom prst="rect">
            <a:avLst/>
          </a:prstGeom>
        </p:spPr>
        <p:txBody>
          <a:bodyPr lIns="17149" tIns="17149" rIns="17149" bIns="17149"/>
          <a:lstStyle>
            <a:lvl1pPr marL="228600" indent="0">
              <a:lnSpc>
                <a:spcPct val="100000"/>
              </a:lnSpc>
              <a:buClrTx/>
              <a:buSzTx/>
              <a:buFontTx/>
              <a:buNone/>
              <a:defRPr sz="2100" b="1">
                <a:solidFill>
                  <a:srgbClr val="000000"/>
                </a:solidFill>
                <a:latin typeface="Helvetica Neue"/>
                <a:ea typeface="Helvetica Neue"/>
                <a:cs typeface="Helvetica Neue"/>
                <a:sym typeface="Helvetica Neue"/>
              </a:defRPr>
            </a:lvl1pPr>
            <a:lvl2pPr marL="914400" indent="-393700">
              <a:lnSpc>
                <a:spcPct val="100000"/>
              </a:lnSpc>
              <a:buClrTx/>
              <a:buSzPts val="2100"/>
              <a:buFontTx/>
              <a:buChar char="•"/>
              <a:defRPr sz="2100" b="1">
                <a:solidFill>
                  <a:srgbClr val="000000"/>
                </a:solidFill>
                <a:latin typeface="Helvetica Neue"/>
                <a:ea typeface="Helvetica Neue"/>
                <a:cs typeface="Helvetica Neue"/>
                <a:sym typeface="Helvetica Neue"/>
              </a:defRPr>
            </a:lvl2pPr>
            <a:lvl3pPr marL="1371600" indent="-393700">
              <a:lnSpc>
                <a:spcPct val="100000"/>
              </a:lnSpc>
              <a:buClrTx/>
              <a:buSzPts val="2100"/>
              <a:buFontTx/>
              <a:buChar char="•"/>
              <a:defRPr sz="2100" b="1">
                <a:solidFill>
                  <a:srgbClr val="000000"/>
                </a:solidFill>
                <a:latin typeface="Helvetica Neue"/>
                <a:ea typeface="Helvetica Neue"/>
                <a:cs typeface="Helvetica Neue"/>
                <a:sym typeface="Helvetica Neue"/>
              </a:defRPr>
            </a:lvl3pPr>
            <a:lvl4pPr marL="1828800" indent="-393700">
              <a:lnSpc>
                <a:spcPct val="100000"/>
              </a:lnSpc>
              <a:buClrTx/>
              <a:buSzPts val="2100"/>
              <a:buFontTx/>
              <a:buChar char="•"/>
              <a:defRPr sz="2100" b="1">
                <a:solidFill>
                  <a:srgbClr val="000000"/>
                </a:solidFill>
                <a:latin typeface="Helvetica Neue"/>
                <a:ea typeface="Helvetica Neue"/>
                <a:cs typeface="Helvetica Neue"/>
                <a:sym typeface="Helvetica Neue"/>
              </a:defRPr>
            </a:lvl4pPr>
            <a:lvl5pPr marL="2286000" indent="-393700">
              <a:lnSpc>
                <a:spcPct val="100000"/>
              </a:lnSpc>
              <a:buClrTx/>
              <a:buSzPts val="2100"/>
              <a:buFontTx/>
              <a:buChar char="•"/>
              <a:defRPr sz="2100" b="1">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128" name="Google Shape;584;p116"/>
          <p:cNvSpPr txBox="1">
            <a:spLocks noGrp="1"/>
          </p:cNvSpPr>
          <p:nvPr>
            <p:ph type="body" idx="21"/>
          </p:nvPr>
        </p:nvSpPr>
        <p:spPr>
          <a:xfrm>
            <a:off x="452437" y="1593189"/>
            <a:ext cx="8239202" cy="3096000"/>
          </a:xfrm>
          <a:prstGeom prst="rect">
            <a:avLst/>
          </a:prstGeom>
        </p:spPr>
        <p:txBody>
          <a:bodyPr lIns="19050" tIns="19050" rIns="19050" bIns="19050"/>
          <a:lstStyle/>
          <a:p>
            <a:pPr indent="-406400">
              <a:lnSpc>
                <a:spcPct val="90000"/>
              </a:lnSpc>
              <a:spcBef>
                <a:spcPts val="1700"/>
              </a:spcBef>
              <a:buClr>
                <a:srgbClr val="1A44C7"/>
              </a:buClr>
              <a:buSzPts val="2300"/>
              <a:buFont typeface="Helvetica Neue"/>
              <a:buChar char="•"/>
              <a:defRPr sz="2300" b="1">
                <a:solidFill>
                  <a:srgbClr val="1A44C7"/>
                </a:solidFill>
                <a:latin typeface="Helvetica Neue"/>
                <a:ea typeface="Helvetica Neue"/>
                <a:cs typeface="Helvetica Neue"/>
                <a:sym typeface="Helvetica Neue"/>
              </a:defRPr>
            </a:pPr>
            <a:endParaRPr/>
          </a:p>
        </p:txBody>
      </p:sp>
      <p:sp>
        <p:nvSpPr>
          <p:cNvPr id="1129" name="Slide Number"/>
          <p:cNvSpPr txBox="1">
            <a:spLocks noGrp="1"/>
          </p:cNvSpPr>
          <p:nvPr>
            <p:ph type="sldNum" sz="quarter" idx="2"/>
          </p:nvPr>
        </p:nvSpPr>
        <p:spPr>
          <a:xfrm>
            <a:off x="4494883" y="4914264"/>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Titolo copia 1 3">
    <p:bg>
      <p:bgPr>
        <a:solidFill>
          <a:srgbClr val="75F461"/>
        </a:solidFill>
        <a:effectLst/>
      </p:bgPr>
    </p:bg>
    <p:spTree>
      <p:nvGrpSpPr>
        <p:cNvPr id="1" name=""/>
        <p:cNvGrpSpPr/>
        <p:nvPr/>
      </p:nvGrpSpPr>
      <p:grpSpPr>
        <a:xfrm>
          <a:off x="0" y="0"/>
          <a:ext cx="0" cy="0"/>
          <a:chOff x="0" y="0"/>
          <a:chExt cx="0" cy="0"/>
        </a:xfrm>
      </p:grpSpPr>
      <p:sp>
        <p:nvSpPr>
          <p:cNvPr id="1136" name="Body Level One…"/>
          <p:cNvSpPr txBox="1">
            <a:spLocks noGrp="1"/>
          </p:cNvSpPr>
          <p:nvPr>
            <p:ph type="body" sz="quarter" idx="1"/>
          </p:nvPr>
        </p:nvSpPr>
        <p:spPr>
          <a:xfrm>
            <a:off x="2553977" y="3542505"/>
            <a:ext cx="3896401" cy="381001"/>
          </a:xfrm>
          <a:prstGeom prst="rect">
            <a:avLst/>
          </a:prstGeom>
        </p:spPr>
        <p:txBody>
          <a:bodyPr lIns="19050" tIns="19050" rIns="19050" bIns="19050" anchor="ctr"/>
          <a:lstStyle>
            <a:lvl1pPr marL="228600" indent="0">
              <a:lnSpc>
                <a:spcPct val="110000"/>
              </a:lnSpc>
              <a:buClrTx/>
              <a:buSzTx/>
              <a:buFontTx/>
              <a:buNone/>
              <a:defRPr sz="2300" b="1">
                <a:solidFill>
                  <a:srgbClr val="FFFFFF"/>
                </a:solidFill>
                <a:latin typeface="Helvetica Neue"/>
                <a:ea typeface="Helvetica Neue"/>
                <a:cs typeface="Helvetica Neue"/>
                <a:sym typeface="Helvetica Neue"/>
              </a:defRPr>
            </a:lvl1pPr>
            <a:lvl2pPr marL="914400" indent="-406400">
              <a:lnSpc>
                <a:spcPct val="110000"/>
              </a:lnSpc>
              <a:buClrTx/>
              <a:buSzPts val="2300"/>
              <a:buFontTx/>
              <a:buChar char="•"/>
              <a:defRPr sz="2300" b="1">
                <a:solidFill>
                  <a:srgbClr val="FFFFFF"/>
                </a:solidFill>
                <a:latin typeface="Helvetica Neue"/>
                <a:ea typeface="Helvetica Neue"/>
                <a:cs typeface="Helvetica Neue"/>
                <a:sym typeface="Helvetica Neue"/>
              </a:defRPr>
            </a:lvl2pPr>
            <a:lvl3pPr marL="1371600" indent="-406400">
              <a:lnSpc>
                <a:spcPct val="110000"/>
              </a:lnSpc>
              <a:buClrTx/>
              <a:buSzPts val="2300"/>
              <a:buFontTx/>
              <a:buChar char="•"/>
              <a:defRPr sz="2300" b="1">
                <a:solidFill>
                  <a:srgbClr val="FFFFFF"/>
                </a:solidFill>
                <a:latin typeface="Helvetica Neue"/>
                <a:ea typeface="Helvetica Neue"/>
                <a:cs typeface="Helvetica Neue"/>
                <a:sym typeface="Helvetica Neue"/>
              </a:defRPr>
            </a:lvl3pPr>
            <a:lvl4pPr marL="1828800" indent="-406400">
              <a:lnSpc>
                <a:spcPct val="110000"/>
              </a:lnSpc>
              <a:buClrTx/>
              <a:buSzPts val="2300"/>
              <a:buFontTx/>
              <a:buChar char="•"/>
              <a:defRPr sz="2300" b="1">
                <a:solidFill>
                  <a:srgbClr val="FFFFFF"/>
                </a:solidFill>
                <a:latin typeface="Helvetica Neue"/>
                <a:ea typeface="Helvetica Neue"/>
                <a:cs typeface="Helvetica Neue"/>
                <a:sym typeface="Helvetica Neue"/>
              </a:defRPr>
            </a:lvl4pPr>
            <a:lvl5pPr marL="2286000" indent="-406400">
              <a:lnSpc>
                <a:spcPct val="110000"/>
              </a:lnSpc>
              <a:buClrTx/>
              <a:buSzPts val="2300"/>
              <a:buFontTx/>
              <a:buChar char="•"/>
              <a:defRPr sz="2300" b="1">
                <a:solidFill>
                  <a:srgbClr val="FFFFFF"/>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pic>
        <p:nvPicPr>
          <p:cNvPr id="1137" name="Google Shape;588;p117" descr="Google Shape;588;p117"/>
          <p:cNvPicPr>
            <a:picLocks noChangeAspect="1"/>
          </p:cNvPicPr>
          <p:nvPr/>
        </p:nvPicPr>
        <p:blipFill>
          <a:blip r:embed="rId2"/>
          <a:stretch>
            <a:fillRect/>
          </a:stretch>
        </p:blipFill>
        <p:spPr>
          <a:xfrm>
            <a:off x="3568253" y="2145620"/>
            <a:ext cx="2007494" cy="481107"/>
          </a:xfrm>
          <a:prstGeom prst="rect">
            <a:avLst/>
          </a:prstGeom>
          <a:ln w="12700">
            <a:miter lim="400000"/>
          </a:ln>
        </p:spPr>
      </p:pic>
      <p:sp>
        <p:nvSpPr>
          <p:cNvPr id="1138" name="Google Shape;589;p117"/>
          <p:cNvSpPr txBox="1">
            <a:spLocks noGrp="1"/>
          </p:cNvSpPr>
          <p:nvPr>
            <p:ph type="body" sz="quarter" idx="21"/>
          </p:nvPr>
        </p:nvSpPr>
        <p:spPr>
          <a:xfrm>
            <a:off x="2553976" y="4366988"/>
            <a:ext cx="3896402" cy="180901"/>
          </a:xfrm>
          <a:prstGeom prst="rect">
            <a:avLst/>
          </a:prstGeom>
        </p:spPr>
        <p:txBody>
          <a:bodyPr lIns="19050" tIns="19050" rIns="19050" bIns="19050" anchor="ctr"/>
          <a:lstStyle/>
          <a:p>
            <a:pPr marL="315468" indent="-219075" defTabSz="630936">
              <a:buClr>
                <a:srgbClr val="232324"/>
              </a:buClr>
              <a:buSzPts val="900"/>
              <a:buFont typeface="Helvetica Neue"/>
              <a:defRPr sz="966">
                <a:solidFill>
                  <a:srgbClr val="232324"/>
                </a:solidFill>
                <a:latin typeface="Roboto Light"/>
                <a:ea typeface="Roboto Light"/>
                <a:cs typeface="Roboto Light"/>
                <a:sym typeface="Roboto Light"/>
              </a:defRPr>
            </a:pPr>
            <a:endParaRPr/>
          </a:p>
        </p:txBody>
      </p:sp>
      <p:sp>
        <p:nvSpPr>
          <p:cNvPr id="1139" name="Google Shape;590;p117"/>
          <p:cNvSpPr txBox="1">
            <a:spLocks noGrp="1"/>
          </p:cNvSpPr>
          <p:nvPr>
            <p:ph type="body" sz="quarter" idx="22"/>
          </p:nvPr>
        </p:nvSpPr>
        <p:spPr>
          <a:xfrm>
            <a:off x="2553976" y="4570188"/>
            <a:ext cx="3896402" cy="180901"/>
          </a:xfrm>
          <a:prstGeom prst="rect">
            <a:avLst/>
          </a:prstGeom>
        </p:spPr>
        <p:txBody>
          <a:bodyPr lIns="19050" tIns="19050" rIns="19050" bIns="19050" anchor="ctr"/>
          <a:lstStyle/>
          <a:p>
            <a:pPr marL="315468" indent="-219075" defTabSz="630936">
              <a:buClr>
                <a:srgbClr val="232324"/>
              </a:buClr>
              <a:buSzPts val="900"/>
              <a:buFont typeface="Helvetica Neue"/>
              <a:defRPr sz="966">
                <a:solidFill>
                  <a:srgbClr val="232324"/>
                </a:solidFill>
                <a:latin typeface="Roboto Light"/>
                <a:ea typeface="Roboto Light"/>
                <a:cs typeface="Roboto Light"/>
                <a:sym typeface="Roboto Light"/>
              </a:defRPr>
            </a:pPr>
            <a:endParaRPr/>
          </a:p>
        </p:txBody>
      </p:sp>
      <p:sp>
        <p:nvSpPr>
          <p:cNvPr id="1140" name="Slide Number"/>
          <p:cNvSpPr txBox="1">
            <a:spLocks noGrp="1"/>
          </p:cNvSpPr>
          <p:nvPr>
            <p:ph type="sldNum" sz="quarter" idx="2"/>
          </p:nvPr>
        </p:nvSpPr>
        <p:spPr>
          <a:xfrm>
            <a:off x="4494883" y="4914264"/>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3_1">
    <p:spTree>
      <p:nvGrpSpPr>
        <p:cNvPr id="1" name=""/>
        <p:cNvGrpSpPr/>
        <p:nvPr/>
      </p:nvGrpSpPr>
      <p:grpSpPr>
        <a:xfrm>
          <a:off x="0" y="0"/>
          <a:ext cx="0" cy="0"/>
          <a:chOff x="0" y="0"/>
          <a:chExt cx="0" cy="0"/>
        </a:xfrm>
      </p:grpSpPr>
      <p:sp>
        <p:nvSpPr>
          <p:cNvPr id="1147" name="Google Shape;593;p118"/>
          <p:cNvSpPr/>
          <p:nvPr/>
        </p:nvSpPr>
        <p:spPr>
          <a:xfrm>
            <a:off x="-1" y="-1"/>
            <a:ext cx="94202" cy="5153402"/>
          </a:xfrm>
          <a:prstGeom prst="rect">
            <a:avLst/>
          </a:prstGeom>
          <a:gradFill>
            <a:gsLst>
              <a:gs pos="0">
                <a:srgbClr val="D602FB"/>
              </a:gs>
              <a:gs pos="25270">
                <a:srgbClr val="7723E0"/>
              </a:gs>
              <a:gs pos="100000">
                <a:srgbClr val="1A44C7"/>
              </a:gs>
            </a:gsLst>
            <a:lin ang="13800146"/>
          </a:gradFill>
          <a:ln w="12700">
            <a:miter lim="400000"/>
          </a:ln>
        </p:spPr>
        <p:txBody>
          <a:bodyPr lIns="0" tIns="0" rIns="0" bIns="0" anchor="ctr"/>
          <a:lstStyle/>
          <a:p>
            <a:pPr>
              <a:defRPr sz="1100" b="1">
                <a:solidFill>
                  <a:srgbClr val="FFFFFF"/>
                </a:solidFill>
                <a:latin typeface="Helvetica Neue"/>
                <a:ea typeface="Helvetica Neue"/>
                <a:cs typeface="Helvetica Neue"/>
                <a:sym typeface="Helvetica Neue"/>
              </a:defRPr>
            </a:pPr>
            <a:endParaRPr/>
          </a:p>
        </p:txBody>
      </p:sp>
      <p:sp>
        <p:nvSpPr>
          <p:cNvPr id="1148" name="Slide Number"/>
          <p:cNvSpPr txBox="1">
            <a:spLocks noGrp="1"/>
          </p:cNvSpPr>
          <p:nvPr>
            <p:ph type="sldNum" sz="quarter" idx="2"/>
          </p:nvPr>
        </p:nvSpPr>
        <p:spPr>
          <a:xfrm>
            <a:off x="8911844" y="4876800"/>
            <a:ext cx="177902" cy="174600"/>
          </a:xfrm>
          <a:prstGeom prst="rect">
            <a:avLst/>
          </a:prstGeom>
        </p:spPr>
        <p:txBody>
          <a:bodyPr lIns="19050" tIns="19050" rIns="19050" bIns="19050" anchor="t">
            <a:spAutoFit/>
          </a:bodyPr>
          <a:lstStyle>
            <a:lvl1pPr algn="ctr">
              <a:defRPr sz="9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1 5">
    <p:spTree>
      <p:nvGrpSpPr>
        <p:cNvPr id="1" name=""/>
        <p:cNvGrpSpPr/>
        <p:nvPr/>
      </p:nvGrpSpPr>
      <p:grpSpPr>
        <a:xfrm>
          <a:off x="0" y="0"/>
          <a:ext cx="0" cy="0"/>
          <a:chOff x="0" y="0"/>
          <a:chExt cx="0" cy="0"/>
        </a:xfrm>
      </p:grpSpPr>
      <p:sp>
        <p:nvSpPr>
          <p:cNvPr id="1155" name="Google Shape;596;p119"/>
          <p:cNvSpPr txBox="1"/>
          <p:nvPr/>
        </p:nvSpPr>
        <p:spPr>
          <a:xfrm>
            <a:off x="-2" y="4999357"/>
            <a:ext cx="232502" cy="127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ctr">
              <a:lnSpc>
                <a:spcPct val="110000"/>
              </a:lnSpc>
              <a:defRPr sz="300">
                <a:latin typeface="Calibri"/>
                <a:ea typeface="Calibri"/>
                <a:cs typeface="Calibri"/>
                <a:sym typeface="Calibri"/>
              </a:defRPr>
            </a:lvl1pPr>
          </a:lstStyle>
          <a:p>
            <a:r>
              <a:t>C2 GENERAL</a:t>
            </a:r>
          </a:p>
        </p:txBody>
      </p:sp>
      <p:sp>
        <p:nvSpPr>
          <p:cNvPr id="1156" name="Google Shape;597;p119"/>
          <p:cNvSpPr/>
          <p:nvPr/>
        </p:nvSpPr>
        <p:spPr>
          <a:xfrm>
            <a:off x="-1" y="-1"/>
            <a:ext cx="94202" cy="5153402"/>
          </a:xfrm>
          <a:prstGeom prst="rect">
            <a:avLst/>
          </a:prstGeom>
          <a:gradFill>
            <a:gsLst>
              <a:gs pos="0">
                <a:srgbClr val="D602FB"/>
              </a:gs>
              <a:gs pos="25270">
                <a:srgbClr val="7723E0"/>
              </a:gs>
              <a:gs pos="100000">
                <a:srgbClr val="1A44C7"/>
              </a:gs>
            </a:gsLst>
            <a:lin ang="13800146"/>
          </a:gradFill>
          <a:ln w="12700">
            <a:miter lim="400000"/>
          </a:ln>
        </p:spPr>
        <p:txBody>
          <a:bodyPr lIns="0" tIns="0" rIns="0" bIns="0" anchor="ctr"/>
          <a:lstStyle/>
          <a:p>
            <a:pPr>
              <a:defRPr sz="1100" b="1">
                <a:solidFill>
                  <a:srgbClr val="FFFFFF"/>
                </a:solidFill>
                <a:latin typeface="Helvetica Neue"/>
                <a:ea typeface="Helvetica Neue"/>
                <a:cs typeface="Helvetica Neue"/>
                <a:sym typeface="Helvetica Neue"/>
              </a:defRPr>
            </a:pPr>
            <a:endParaRPr/>
          </a:p>
        </p:txBody>
      </p:sp>
      <p:sp>
        <p:nvSpPr>
          <p:cNvPr id="1157" name="Slide Number"/>
          <p:cNvSpPr txBox="1">
            <a:spLocks noGrp="1"/>
          </p:cNvSpPr>
          <p:nvPr>
            <p:ph type="sldNum" sz="quarter" idx="2"/>
          </p:nvPr>
        </p:nvSpPr>
        <p:spPr>
          <a:xfrm>
            <a:off x="4480736" y="4905375"/>
            <a:ext cx="177902" cy="174485"/>
          </a:xfrm>
          <a:prstGeom prst="rect">
            <a:avLst/>
          </a:prstGeom>
        </p:spPr>
        <p:txBody>
          <a:bodyPr lIns="19050" tIns="19050" rIns="19050" bIns="19050" anchor="t">
            <a:spAutoFit/>
          </a:bodyPr>
          <a:lstStyle>
            <a:lvl1pPr algn="ctr">
              <a:defRPr sz="9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Vuoto 5">
    <p:spTree>
      <p:nvGrpSpPr>
        <p:cNvPr id="1" name=""/>
        <p:cNvGrpSpPr/>
        <p:nvPr/>
      </p:nvGrpSpPr>
      <p:grpSpPr>
        <a:xfrm>
          <a:off x="0" y="0"/>
          <a:ext cx="0" cy="0"/>
          <a:chOff x="0" y="0"/>
          <a:chExt cx="0" cy="0"/>
        </a:xfrm>
      </p:grpSpPr>
      <p:sp>
        <p:nvSpPr>
          <p:cNvPr id="1164" name="Google Shape;600;p120"/>
          <p:cNvSpPr txBox="1"/>
          <p:nvPr/>
        </p:nvSpPr>
        <p:spPr>
          <a:xfrm>
            <a:off x="-2" y="4999357"/>
            <a:ext cx="232502" cy="127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ctr">
              <a:lnSpc>
                <a:spcPct val="110000"/>
              </a:lnSpc>
              <a:defRPr sz="300">
                <a:latin typeface="Calibri"/>
                <a:ea typeface="Calibri"/>
                <a:cs typeface="Calibri"/>
                <a:sym typeface="Calibri"/>
              </a:defRPr>
            </a:lvl1pPr>
          </a:lstStyle>
          <a:p>
            <a:r>
              <a:t>C2 GENERAL</a:t>
            </a:r>
          </a:p>
        </p:txBody>
      </p:sp>
      <p:sp>
        <p:nvSpPr>
          <p:cNvPr id="1165" name="Title Text"/>
          <p:cNvSpPr txBox="1">
            <a:spLocks noGrp="1"/>
          </p:cNvSpPr>
          <p:nvPr>
            <p:ph type="title"/>
          </p:nvPr>
        </p:nvSpPr>
        <p:spPr>
          <a:xfrm>
            <a:off x="633412" y="133350"/>
            <a:ext cx="7877101" cy="857400"/>
          </a:xfrm>
          <a:prstGeom prst="rect">
            <a:avLst/>
          </a:prstGeom>
        </p:spPr>
        <p:txBody>
          <a:bodyPr lIns="19050" tIns="19050" rIns="19050" bIns="19050" anchor="ctr"/>
          <a:lstStyle>
            <a:lvl1pPr>
              <a:lnSpc>
                <a:spcPct val="110000"/>
              </a:lnSpc>
              <a:defRPr sz="2300" b="1">
                <a:solidFill>
                  <a:srgbClr val="1A44C7"/>
                </a:solidFill>
                <a:latin typeface="Helvetica Neue"/>
                <a:ea typeface="Helvetica Neue"/>
                <a:cs typeface="Helvetica Neue"/>
                <a:sym typeface="Helvetica Neue"/>
              </a:defRPr>
            </a:lvl1pPr>
          </a:lstStyle>
          <a:p>
            <a:r>
              <a:t>Title Text</a:t>
            </a:r>
          </a:p>
        </p:txBody>
      </p:sp>
      <p:sp>
        <p:nvSpPr>
          <p:cNvPr id="1166" name="Slide Number"/>
          <p:cNvSpPr txBox="1">
            <a:spLocks noGrp="1"/>
          </p:cNvSpPr>
          <p:nvPr>
            <p:ph type="sldNum" sz="quarter" idx="2"/>
          </p:nvPr>
        </p:nvSpPr>
        <p:spPr>
          <a:xfrm>
            <a:off x="4480736" y="4905375"/>
            <a:ext cx="177902" cy="174485"/>
          </a:xfrm>
          <a:prstGeom prst="rect">
            <a:avLst/>
          </a:prstGeom>
        </p:spPr>
        <p:txBody>
          <a:bodyPr lIns="19050" tIns="19050" rIns="19050" bIns="19050" anchor="t">
            <a:spAutoFit/>
          </a:bodyPr>
          <a:lstStyle>
            <a:lvl1pPr algn="ctr">
              <a:defRPr sz="9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type="tx">
  <p:cSld name="Testo 2/3 4">
    <p:bg>
      <p:bgPr>
        <a:solidFill>
          <a:srgbClr val="2B2B2B"/>
        </a:solidFill>
        <a:effectLst/>
      </p:bgPr>
    </p:bg>
    <p:spTree>
      <p:nvGrpSpPr>
        <p:cNvPr id="1" name=""/>
        <p:cNvGrpSpPr/>
        <p:nvPr/>
      </p:nvGrpSpPr>
      <p:grpSpPr>
        <a:xfrm>
          <a:off x="0" y="0"/>
          <a:ext cx="0" cy="0"/>
          <a:chOff x="0" y="0"/>
          <a:chExt cx="0" cy="0"/>
        </a:xfrm>
      </p:grpSpPr>
      <p:sp>
        <p:nvSpPr>
          <p:cNvPr id="1173" name="Body Level One…"/>
          <p:cNvSpPr txBox="1">
            <a:spLocks noGrp="1"/>
          </p:cNvSpPr>
          <p:nvPr>
            <p:ph type="body" sz="quarter" idx="1"/>
          </p:nvPr>
        </p:nvSpPr>
        <p:spPr>
          <a:xfrm>
            <a:off x="658129" y="937046"/>
            <a:ext cx="2394001" cy="266701"/>
          </a:xfrm>
          <a:prstGeom prst="rect">
            <a:avLst/>
          </a:prstGeom>
        </p:spPr>
        <p:txBody>
          <a:bodyPr lIns="19050" tIns="19050" rIns="19050" bIns="19050" anchor="ctr"/>
          <a:lstStyle>
            <a:lvl1pPr marL="228600" indent="0">
              <a:lnSpc>
                <a:spcPct val="110000"/>
              </a:lnSpc>
              <a:buClrTx/>
              <a:buSzTx/>
              <a:buFontTx/>
              <a:buNone/>
              <a:defRPr sz="1500" b="1">
                <a:solidFill>
                  <a:srgbClr val="75F461"/>
                </a:solidFill>
                <a:latin typeface="Helvetica Neue"/>
                <a:ea typeface="Helvetica Neue"/>
                <a:cs typeface="Helvetica Neue"/>
                <a:sym typeface="Helvetica Neue"/>
              </a:defRPr>
            </a:lvl1pPr>
            <a:lvl2pPr marL="914400" indent="-349250">
              <a:lnSpc>
                <a:spcPct val="110000"/>
              </a:lnSpc>
              <a:buClrTx/>
              <a:buSzPts val="1500"/>
              <a:buFontTx/>
              <a:buChar char="•"/>
              <a:defRPr sz="1500" b="1">
                <a:solidFill>
                  <a:srgbClr val="75F461"/>
                </a:solidFill>
                <a:latin typeface="Helvetica Neue"/>
                <a:ea typeface="Helvetica Neue"/>
                <a:cs typeface="Helvetica Neue"/>
                <a:sym typeface="Helvetica Neue"/>
              </a:defRPr>
            </a:lvl2pPr>
            <a:lvl3pPr marL="1371600" indent="-349250">
              <a:lnSpc>
                <a:spcPct val="110000"/>
              </a:lnSpc>
              <a:buClrTx/>
              <a:buSzPts val="1500"/>
              <a:buFontTx/>
              <a:buChar char="•"/>
              <a:defRPr sz="1500" b="1">
                <a:solidFill>
                  <a:srgbClr val="75F461"/>
                </a:solidFill>
                <a:latin typeface="Helvetica Neue"/>
                <a:ea typeface="Helvetica Neue"/>
                <a:cs typeface="Helvetica Neue"/>
                <a:sym typeface="Helvetica Neue"/>
              </a:defRPr>
            </a:lvl3pPr>
            <a:lvl4pPr marL="1828800" indent="-349250">
              <a:lnSpc>
                <a:spcPct val="110000"/>
              </a:lnSpc>
              <a:buClrTx/>
              <a:buSzPts val="1500"/>
              <a:buFontTx/>
              <a:buChar char="•"/>
              <a:defRPr sz="1500" b="1">
                <a:solidFill>
                  <a:srgbClr val="75F461"/>
                </a:solidFill>
                <a:latin typeface="Helvetica Neue"/>
                <a:ea typeface="Helvetica Neue"/>
                <a:cs typeface="Helvetica Neue"/>
                <a:sym typeface="Helvetica Neue"/>
              </a:defRPr>
            </a:lvl4pPr>
            <a:lvl5pPr marL="2286000" indent="-349250">
              <a:lnSpc>
                <a:spcPct val="110000"/>
              </a:lnSpc>
              <a:buClrTx/>
              <a:buSzPts val="1500"/>
              <a:buFontTx/>
              <a:buChar char="•"/>
              <a:defRPr sz="1500" b="1">
                <a:solidFill>
                  <a:srgbClr val="75F461"/>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174" name="Google Shape;605;p121"/>
          <p:cNvSpPr txBox="1">
            <a:spLocks noGrp="1"/>
          </p:cNvSpPr>
          <p:nvPr>
            <p:ph type="body" sz="half" idx="21"/>
          </p:nvPr>
        </p:nvSpPr>
        <p:spPr>
          <a:xfrm>
            <a:off x="658129" y="1276032"/>
            <a:ext cx="4736701" cy="3090000"/>
          </a:xfrm>
          <a:prstGeom prst="rect">
            <a:avLst/>
          </a:prstGeom>
        </p:spPr>
        <p:txBody>
          <a:bodyPr lIns="19050" tIns="19050" rIns="19050" bIns="19050" anchor="ctr"/>
          <a:lstStyle/>
          <a:p>
            <a:pPr indent="-317500">
              <a:buClr>
                <a:srgbClr val="232324"/>
              </a:buClr>
              <a:buSzPts val="1400"/>
              <a:buFont typeface="Helvetica Neue"/>
              <a:defRPr sz="1400">
                <a:solidFill>
                  <a:srgbClr val="232324"/>
                </a:solidFill>
                <a:latin typeface="Roboto Light"/>
                <a:ea typeface="Roboto Light"/>
                <a:cs typeface="Roboto Light"/>
                <a:sym typeface="Roboto Light"/>
              </a:defRPr>
            </a:pPr>
            <a:endParaRPr/>
          </a:p>
        </p:txBody>
      </p:sp>
      <p:sp>
        <p:nvSpPr>
          <p:cNvPr id="1175" name="Google Shape;606;p121"/>
          <p:cNvSpPr>
            <a:spLocks noGrp="1"/>
          </p:cNvSpPr>
          <p:nvPr>
            <p:ph type="pic" sz="half" idx="22"/>
          </p:nvPr>
        </p:nvSpPr>
        <p:spPr>
          <a:xfrm>
            <a:off x="6326421" y="29182"/>
            <a:ext cx="2350801" cy="5085002"/>
          </a:xfrm>
          <a:prstGeom prst="rect">
            <a:avLst/>
          </a:prstGeom>
        </p:spPr>
        <p:txBody>
          <a:bodyPr lIns="91439" tIns="45719" rIns="91439" bIns="45719">
            <a:noAutofit/>
          </a:bodyPr>
          <a:lstStyle/>
          <a:p>
            <a:endParaRPr/>
          </a:p>
        </p:txBody>
      </p:sp>
      <p:sp>
        <p:nvSpPr>
          <p:cNvPr id="1176" name="Slide Number"/>
          <p:cNvSpPr txBox="1">
            <a:spLocks noGrp="1"/>
          </p:cNvSpPr>
          <p:nvPr>
            <p:ph type="sldNum" sz="quarter" idx="2"/>
          </p:nvPr>
        </p:nvSpPr>
        <p:spPr>
          <a:xfrm>
            <a:off x="4494883" y="4914264"/>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Testo 2/3 copia 12 2">
    <p:spTree>
      <p:nvGrpSpPr>
        <p:cNvPr id="1" name=""/>
        <p:cNvGrpSpPr/>
        <p:nvPr/>
      </p:nvGrpSpPr>
      <p:grpSpPr>
        <a:xfrm>
          <a:off x="0" y="0"/>
          <a:ext cx="0" cy="0"/>
          <a:chOff x="0" y="0"/>
          <a:chExt cx="0" cy="0"/>
        </a:xfrm>
      </p:grpSpPr>
      <p:sp>
        <p:nvSpPr>
          <p:cNvPr id="1183" name="Body Level One…"/>
          <p:cNvSpPr txBox="1">
            <a:spLocks noGrp="1"/>
          </p:cNvSpPr>
          <p:nvPr>
            <p:ph type="body" sz="quarter" idx="1"/>
          </p:nvPr>
        </p:nvSpPr>
        <p:spPr>
          <a:xfrm>
            <a:off x="424960" y="717521"/>
            <a:ext cx="5587501" cy="271501"/>
          </a:xfrm>
          <a:prstGeom prst="rect">
            <a:avLst/>
          </a:prstGeom>
        </p:spPr>
        <p:txBody>
          <a:bodyPr lIns="19050" tIns="19050" rIns="19050" bIns="19050" anchor="ctr"/>
          <a:lstStyle>
            <a:lvl1pPr marL="228600" indent="0">
              <a:lnSpc>
                <a:spcPct val="100000"/>
              </a:lnSpc>
              <a:spcBef>
                <a:spcPts val="500"/>
              </a:spcBef>
              <a:buClrTx/>
              <a:buSzTx/>
              <a:buFontTx/>
              <a:buNone/>
              <a:defRPr sz="1500">
                <a:solidFill>
                  <a:srgbClr val="000000"/>
                </a:solidFill>
                <a:latin typeface="Montserrat-Bold"/>
                <a:ea typeface="Montserrat-Bold"/>
                <a:cs typeface="Montserrat-Bold"/>
                <a:sym typeface="Montserrat-Bold"/>
              </a:defRPr>
            </a:lvl1pPr>
            <a:lvl2pPr marL="937078" indent="-340178">
              <a:lnSpc>
                <a:spcPct val="100000"/>
              </a:lnSpc>
              <a:spcBef>
                <a:spcPts val="500"/>
              </a:spcBef>
              <a:buClrTx/>
              <a:buSzPts val="1500"/>
              <a:buFontTx/>
              <a:defRPr sz="1500">
                <a:solidFill>
                  <a:srgbClr val="000000"/>
                </a:solidFill>
                <a:latin typeface="Montserrat-Bold"/>
                <a:ea typeface="Montserrat-Bold"/>
                <a:cs typeface="Montserrat-Bold"/>
                <a:sym typeface="Montserrat-Bold"/>
              </a:defRPr>
            </a:lvl2pPr>
            <a:lvl3pPr marL="1394278" indent="-340178">
              <a:lnSpc>
                <a:spcPct val="100000"/>
              </a:lnSpc>
              <a:spcBef>
                <a:spcPts val="500"/>
              </a:spcBef>
              <a:buClrTx/>
              <a:buSzPts val="1500"/>
              <a:buFontTx/>
              <a:defRPr sz="1500">
                <a:solidFill>
                  <a:srgbClr val="000000"/>
                </a:solidFill>
                <a:latin typeface="Montserrat-Bold"/>
                <a:ea typeface="Montserrat-Bold"/>
                <a:cs typeface="Montserrat-Bold"/>
                <a:sym typeface="Montserrat-Bold"/>
              </a:defRPr>
            </a:lvl3pPr>
            <a:lvl4pPr marL="1851478" indent="-340178">
              <a:lnSpc>
                <a:spcPct val="100000"/>
              </a:lnSpc>
              <a:spcBef>
                <a:spcPts val="500"/>
              </a:spcBef>
              <a:buClrTx/>
              <a:buSzPts val="1500"/>
              <a:buFontTx/>
              <a:defRPr sz="1500">
                <a:solidFill>
                  <a:srgbClr val="000000"/>
                </a:solidFill>
                <a:latin typeface="Montserrat-Bold"/>
                <a:ea typeface="Montserrat-Bold"/>
                <a:cs typeface="Montserrat-Bold"/>
                <a:sym typeface="Montserrat-Bold"/>
              </a:defRPr>
            </a:lvl4pPr>
            <a:lvl5pPr marL="2308678" indent="-340178">
              <a:lnSpc>
                <a:spcPct val="100000"/>
              </a:lnSpc>
              <a:spcBef>
                <a:spcPts val="500"/>
              </a:spcBef>
              <a:buClrTx/>
              <a:buSzPts val="1500"/>
              <a:buFontTx/>
              <a:defRPr sz="1500">
                <a:solidFill>
                  <a:srgbClr val="000000"/>
                </a:solidFill>
                <a:latin typeface="Montserrat-Bold"/>
                <a:ea typeface="Montserrat-Bold"/>
                <a:cs typeface="Montserrat-Bold"/>
                <a:sym typeface="Montserrat-Bold"/>
              </a:defRPr>
            </a:lvl5pPr>
          </a:lstStyle>
          <a:p>
            <a:r>
              <a:t>Body Level One</a:t>
            </a:r>
          </a:p>
          <a:p>
            <a:pPr lvl="1"/>
            <a:r>
              <a:t>Body Level Two</a:t>
            </a:r>
          </a:p>
          <a:p>
            <a:pPr lvl="2"/>
            <a:r>
              <a:t>Body Level Three</a:t>
            </a:r>
          </a:p>
          <a:p>
            <a:pPr lvl="3"/>
            <a:r>
              <a:t>Body Level Four</a:t>
            </a:r>
          </a:p>
          <a:p>
            <a:pPr lvl="4"/>
            <a:r>
              <a:t>Body Level Five</a:t>
            </a:r>
          </a:p>
        </p:txBody>
      </p:sp>
      <p:sp>
        <p:nvSpPr>
          <p:cNvPr id="1184" name="Google Shape;610;p122"/>
          <p:cNvSpPr txBox="1">
            <a:spLocks noGrp="1"/>
          </p:cNvSpPr>
          <p:nvPr>
            <p:ph type="body" sz="quarter" idx="21"/>
          </p:nvPr>
        </p:nvSpPr>
        <p:spPr>
          <a:xfrm>
            <a:off x="429722" y="311631"/>
            <a:ext cx="9360900" cy="409501"/>
          </a:xfrm>
          <a:prstGeom prst="rect">
            <a:avLst/>
          </a:prstGeom>
        </p:spPr>
        <p:txBody>
          <a:bodyPr lIns="19050" tIns="19050" rIns="19050" bIns="19050"/>
          <a:lstStyle/>
          <a:p>
            <a:pPr marL="228600" indent="0">
              <a:lnSpc>
                <a:spcPct val="70000"/>
              </a:lnSpc>
              <a:spcBef>
                <a:spcPts val="500"/>
              </a:spcBef>
              <a:buClrTx/>
              <a:buSzTx/>
              <a:buFontTx/>
              <a:buNone/>
              <a:defRPr sz="2400">
                <a:solidFill>
                  <a:srgbClr val="75F461"/>
                </a:solidFill>
                <a:latin typeface="Montserrat-Regular"/>
                <a:ea typeface="Montserrat-Regular"/>
                <a:cs typeface="Montserrat-Regular"/>
                <a:sym typeface="Montserrat-Regular"/>
              </a:defRPr>
            </a:pPr>
            <a:endParaRPr/>
          </a:p>
        </p:txBody>
      </p:sp>
      <p:sp>
        <p:nvSpPr>
          <p:cNvPr id="1185" name="Slide Number"/>
          <p:cNvSpPr txBox="1">
            <a:spLocks noGrp="1"/>
          </p:cNvSpPr>
          <p:nvPr>
            <p:ph type="sldNum" sz="quarter" idx="2"/>
          </p:nvPr>
        </p:nvSpPr>
        <p:spPr>
          <a:xfrm>
            <a:off x="4494883" y="4914264"/>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name="Testo 2/3 5">
    <p:spTree>
      <p:nvGrpSpPr>
        <p:cNvPr id="1" name=""/>
        <p:cNvGrpSpPr/>
        <p:nvPr/>
      </p:nvGrpSpPr>
      <p:grpSpPr>
        <a:xfrm>
          <a:off x="0" y="0"/>
          <a:ext cx="0" cy="0"/>
          <a:chOff x="0" y="0"/>
          <a:chExt cx="0" cy="0"/>
        </a:xfrm>
      </p:grpSpPr>
      <p:sp>
        <p:nvSpPr>
          <p:cNvPr id="1192" name="Body Level One…"/>
          <p:cNvSpPr txBox="1">
            <a:spLocks noGrp="1"/>
          </p:cNvSpPr>
          <p:nvPr>
            <p:ph type="body" sz="quarter" idx="1"/>
          </p:nvPr>
        </p:nvSpPr>
        <p:spPr>
          <a:xfrm>
            <a:off x="658129" y="934665"/>
            <a:ext cx="2394001" cy="271501"/>
          </a:xfrm>
          <a:prstGeom prst="rect">
            <a:avLst/>
          </a:prstGeom>
        </p:spPr>
        <p:txBody>
          <a:bodyPr lIns="19050" tIns="19050" rIns="19050" bIns="19050" anchor="ctr"/>
          <a:lstStyle>
            <a:lvl1pPr marL="228600" indent="0">
              <a:lnSpc>
                <a:spcPct val="110000"/>
              </a:lnSpc>
              <a:spcBef>
                <a:spcPts val="1100"/>
              </a:spcBef>
              <a:buClrTx/>
              <a:buSzTx/>
              <a:buFontTx/>
              <a:buNone/>
              <a:defRPr sz="1500">
                <a:solidFill>
                  <a:srgbClr val="75F461"/>
                </a:solidFill>
                <a:latin typeface="Montserrat-Regular"/>
                <a:ea typeface="Montserrat-Regular"/>
                <a:cs typeface="Montserrat-Regular"/>
                <a:sym typeface="Montserrat-Regular"/>
              </a:defRPr>
            </a:lvl1pPr>
            <a:lvl2pPr marL="937078" indent="-340178">
              <a:lnSpc>
                <a:spcPct val="110000"/>
              </a:lnSpc>
              <a:spcBef>
                <a:spcPts val="1100"/>
              </a:spcBef>
              <a:buClrTx/>
              <a:buSzPts val="1500"/>
              <a:buFontTx/>
              <a:defRPr sz="1500">
                <a:solidFill>
                  <a:srgbClr val="75F461"/>
                </a:solidFill>
                <a:latin typeface="Montserrat-Regular"/>
                <a:ea typeface="Montserrat-Regular"/>
                <a:cs typeface="Montserrat-Regular"/>
                <a:sym typeface="Montserrat-Regular"/>
              </a:defRPr>
            </a:lvl2pPr>
            <a:lvl3pPr marL="1394278" indent="-340178">
              <a:lnSpc>
                <a:spcPct val="110000"/>
              </a:lnSpc>
              <a:spcBef>
                <a:spcPts val="1100"/>
              </a:spcBef>
              <a:buClrTx/>
              <a:buSzPts val="1500"/>
              <a:buFontTx/>
              <a:defRPr sz="1500">
                <a:solidFill>
                  <a:srgbClr val="75F461"/>
                </a:solidFill>
                <a:latin typeface="Montserrat-Regular"/>
                <a:ea typeface="Montserrat-Regular"/>
                <a:cs typeface="Montserrat-Regular"/>
                <a:sym typeface="Montserrat-Regular"/>
              </a:defRPr>
            </a:lvl3pPr>
            <a:lvl4pPr marL="1851478" indent="-340178">
              <a:lnSpc>
                <a:spcPct val="110000"/>
              </a:lnSpc>
              <a:spcBef>
                <a:spcPts val="1100"/>
              </a:spcBef>
              <a:buClrTx/>
              <a:buSzPts val="1500"/>
              <a:buFontTx/>
              <a:defRPr sz="1500">
                <a:solidFill>
                  <a:srgbClr val="75F461"/>
                </a:solidFill>
                <a:latin typeface="Montserrat-Regular"/>
                <a:ea typeface="Montserrat-Regular"/>
                <a:cs typeface="Montserrat-Regular"/>
                <a:sym typeface="Montserrat-Regular"/>
              </a:defRPr>
            </a:lvl4pPr>
            <a:lvl5pPr marL="2308678" indent="-340178">
              <a:lnSpc>
                <a:spcPct val="110000"/>
              </a:lnSpc>
              <a:spcBef>
                <a:spcPts val="1100"/>
              </a:spcBef>
              <a:buClrTx/>
              <a:buSzPts val="1500"/>
              <a:buFontTx/>
              <a:defRPr sz="1500">
                <a:solidFill>
                  <a:srgbClr val="75F461"/>
                </a:solidFill>
                <a:latin typeface="Montserrat-Regular"/>
                <a:ea typeface="Montserrat-Regular"/>
                <a:cs typeface="Montserrat-Regular"/>
                <a:sym typeface="Montserrat-Regular"/>
              </a:defRPr>
            </a:lvl5pPr>
          </a:lstStyle>
          <a:p>
            <a:r>
              <a:t>Body Level One</a:t>
            </a:r>
          </a:p>
          <a:p>
            <a:pPr lvl="1"/>
            <a:r>
              <a:t>Body Level Two</a:t>
            </a:r>
          </a:p>
          <a:p>
            <a:pPr lvl="2"/>
            <a:r>
              <a:t>Body Level Three</a:t>
            </a:r>
          </a:p>
          <a:p>
            <a:pPr lvl="3"/>
            <a:r>
              <a:t>Body Level Four</a:t>
            </a:r>
          </a:p>
          <a:p>
            <a:pPr lvl="4"/>
            <a:r>
              <a:t>Body Level Five</a:t>
            </a:r>
          </a:p>
        </p:txBody>
      </p:sp>
      <p:sp>
        <p:nvSpPr>
          <p:cNvPr id="1193" name="Google Shape;614;p123"/>
          <p:cNvSpPr txBox="1">
            <a:spLocks noGrp="1"/>
          </p:cNvSpPr>
          <p:nvPr>
            <p:ph type="body" sz="half" idx="21"/>
          </p:nvPr>
        </p:nvSpPr>
        <p:spPr>
          <a:xfrm>
            <a:off x="658129" y="1033621"/>
            <a:ext cx="4736701" cy="3574801"/>
          </a:xfrm>
          <a:prstGeom prst="rect">
            <a:avLst/>
          </a:prstGeom>
        </p:spPr>
        <p:txBody>
          <a:bodyPr lIns="19050" tIns="19050" rIns="19050" bIns="19050" anchor="ctr"/>
          <a:lstStyle/>
          <a:p>
            <a:pPr indent="-317500">
              <a:buClr>
                <a:srgbClr val="232324"/>
              </a:buClr>
              <a:buSzPts val="1400"/>
              <a:buFont typeface="Helvetica Neue"/>
              <a:defRPr sz="1400">
                <a:solidFill>
                  <a:srgbClr val="232324"/>
                </a:solidFill>
                <a:latin typeface="Roboto Light"/>
                <a:ea typeface="Roboto Light"/>
                <a:cs typeface="Roboto Light"/>
                <a:sym typeface="Roboto Light"/>
              </a:defRPr>
            </a:pPr>
            <a:endParaRPr/>
          </a:p>
        </p:txBody>
      </p:sp>
      <p:sp>
        <p:nvSpPr>
          <p:cNvPr id="1194" name="Google Shape;615;p123"/>
          <p:cNvSpPr>
            <a:spLocks noGrp="1"/>
          </p:cNvSpPr>
          <p:nvPr>
            <p:ph type="pic" sz="half" idx="22"/>
          </p:nvPr>
        </p:nvSpPr>
        <p:spPr>
          <a:xfrm>
            <a:off x="6326421" y="29182"/>
            <a:ext cx="2350801" cy="5085002"/>
          </a:xfrm>
          <a:prstGeom prst="rect">
            <a:avLst/>
          </a:prstGeom>
        </p:spPr>
        <p:txBody>
          <a:bodyPr lIns="91439" tIns="45719" rIns="91439" bIns="45719">
            <a:noAutofit/>
          </a:bodyPr>
          <a:lstStyle/>
          <a:p>
            <a:endParaRPr/>
          </a:p>
        </p:txBody>
      </p:sp>
      <p:sp>
        <p:nvSpPr>
          <p:cNvPr id="1195" name="Slide Number"/>
          <p:cNvSpPr txBox="1">
            <a:spLocks noGrp="1"/>
          </p:cNvSpPr>
          <p:nvPr>
            <p:ph type="sldNum" sz="quarter" idx="2"/>
          </p:nvPr>
        </p:nvSpPr>
        <p:spPr>
          <a:xfrm>
            <a:off x="4494883" y="4914264"/>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_AND_BODY">
    <p:bg>
      <p:bgPr>
        <a:solidFill>
          <a:srgbClr val="75F461"/>
        </a:solidFill>
        <a:effectLst/>
      </p:bgPr>
    </p:bg>
    <p:spTree>
      <p:nvGrpSpPr>
        <p:cNvPr id="1" name=""/>
        <p:cNvGrpSpPr/>
        <p:nvPr/>
      </p:nvGrpSpPr>
      <p:grpSpPr>
        <a:xfrm>
          <a:off x="0" y="0"/>
          <a:ext cx="0" cy="0"/>
          <a:chOff x="0" y="0"/>
          <a:chExt cx="0" cy="0"/>
        </a:xfrm>
      </p:grpSpPr>
      <p:pic>
        <p:nvPicPr>
          <p:cNvPr id="107" name="Google Shape;55;p14" descr="Google Shape;55;p14"/>
          <p:cNvPicPr>
            <a:picLocks noChangeAspect="1"/>
          </p:cNvPicPr>
          <p:nvPr/>
        </p:nvPicPr>
        <p:blipFill>
          <a:blip r:embed="rId2"/>
          <a:stretch>
            <a:fillRect/>
          </a:stretch>
        </p:blipFill>
        <p:spPr>
          <a:xfrm>
            <a:off x="922316" y="1867397"/>
            <a:ext cx="7299368" cy="1620292"/>
          </a:xfrm>
          <a:prstGeom prst="rect">
            <a:avLst/>
          </a:prstGeom>
          <a:ln w="12700">
            <a:miter lim="400000"/>
          </a:ln>
        </p:spPr>
      </p:pic>
      <p:sp>
        <p:nvSpPr>
          <p:cNvPr id="108" name="Slide Number"/>
          <p:cNvSpPr txBox="1">
            <a:spLocks noGrp="1"/>
          </p:cNvSpPr>
          <p:nvPr>
            <p:ph type="sldNum" sz="quarter" idx="2"/>
          </p:nvPr>
        </p:nvSpPr>
        <p:spPr>
          <a:xfrm>
            <a:off x="4501889" y="4918849"/>
            <a:ext cx="135535" cy="127001"/>
          </a:xfrm>
          <a:prstGeom prst="rect">
            <a:avLst/>
          </a:prstGeom>
        </p:spPr>
        <p:txBody>
          <a:bodyPr lIns="19050" tIns="19050" rIns="19050" bIns="19050" anchor="b">
            <a:spAutoFit/>
          </a:bodyPr>
          <a:lstStyle>
            <a:lvl1pPr algn="ctr">
              <a:defRPr sz="6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type="tx">
  <p:cSld name="Titolo e sottotitolo 3">
    <p:spTree>
      <p:nvGrpSpPr>
        <p:cNvPr id="1" name=""/>
        <p:cNvGrpSpPr/>
        <p:nvPr/>
      </p:nvGrpSpPr>
      <p:grpSpPr>
        <a:xfrm>
          <a:off x="0" y="0"/>
          <a:ext cx="0" cy="0"/>
          <a:chOff x="0" y="0"/>
          <a:chExt cx="0" cy="0"/>
        </a:xfrm>
      </p:grpSpPr>
      <p:sp>
        <p:nvSpPr>
          <p:cNvPr id="1202" name="Title Text"/>
          <p:cNvSpPr txBox="1">
            <a:spLocks noGrp="1"/>
          </p:cNvSpPr>
          <p:nvPr>
            <p:ph type="title"/>
          </p:nvPr>
        </p:nvSpPr>
        <p:spPr>
          <a:xfrm>
            <a:off x="666750" y="862012"/>
            <a:ext cx="7810500" cy="1743001"/>
          </a:xfrm>
          <a:prstGeom prst="rect">
            <a:avLst/>
          </a:prstGeom>
        </p:spPr>
        <p:txBody>
          <a:bodyPr lIns="19050" tIns="19050" rIns="19050" bIns="19050" anchor="b"/>
          <a:lstStyle>
            <a:lvl1pPr algn="ctr">
              <a:defRPr sz="4200">
                <a:latin typeface="Helvetica Neue"/>
                <a:ea typeface="Helvetica Neue"/>
                <a:cs typeface="Helvetica Neue"/>
                <a:sym typeface="Helvetica Neue"/>
              </a:defRPr>
            </a:lvl1pPr>
          </a:lstStyle>
          <a:p>
            <a:r>
              <a:t>Title Text</a:t>
            </a:r>
          </a:p>
        </p:txBody>
      </p:sp>
      <p:sp>
        <p:nvSpPr>
          <p:cNvPr id="1203" name="Body Level One…"/>
          <p:cNvSpPr txBox="1">
            <a:spLocks noGrp="1"/>
          </p:cNvSpPr>
          <p:nvPr>
            <p:ph type="body" sz="quarter" idx="1"/>
          </p:nvPr>
        </p:nvSpPr>
        <p:spPr>
          <a:xfrm>
            <a:off x="666750" y="2652713"/>
            <a:ext cx="7810500" cy="595201"/>
          </a:xfrm>
          <a:prstGeom prst="rect">
            <a:avLst/>
          </a:prstGeom>
        </p:spPr>
        <p:txBody>
          <a:bodyPr lIns="19050" tIns="19050" rIns="19050" bIns="19050"/>
          <a:lstStyle>
            <a:lvl1pPr marL="228600" indent="0" algn="ctr">
              <a:lnSpc>
                <a:spcPct val="100000"/>
              </a:lnSpc>
              <a:buClrTx/>
              <a:buSzTx/>
              <a:buFontTx/>
              <a:buNone/>
              <a:defRPr sz="2000">
                <a:solidFill>
                  <a:srgbClr val="000000"/>
                </a:solidFill>
                <a:latin typeface="Helvetica Neue"/>
                <a:ea typeface="Helvetica Neue"/>
                <a:cs typeface="Helvetica Neue"/>
                <a:sym typeface="Helvetica Neue"/>
              </a:defRPr>
            </a:lvl1pPr>
            <a:lvl2pPr marL="228600" indent="457200" algn="ctr">
              <a:lnSpc>
                <a:spcPct val="100000"/>
              </a:lnSpc>
              <a:buClrTx/>
              <a:buSzTx/>
              <a:buFontTx/>
              <a:buNone/>
              <a:defRPr sz="2000">
                <a:solidFill>
                  <a:srgbClr val="000000"/>
                </a:solidFill>
                <a:latin typeface="Helvetica Neue"/>
                <a:ea typeface="Helvetica Neue"/>
                <a:cs typeface="Helvetica Neue"/>
                <a:sym typeface="Helvetica Neue"/>
              </a:defRPr>
            </a:lvl2pPr>
            <a:lvl3pPr marL="228600" indent="914400" algn="ctr">
              <a:lnSpc>
                <a:spcPct val="100000"/>
              </a:lnSpc>
              <a:buClrTx/>
              <a:buSzTx/>
              <a:buFontTx/>
              <a:buNone/>
              <a:defRPr sz="2000">
                <a:solidFill>
                  <a:srgbClr val="000000"/>
                </a:solidFill>
                <a:latin typeface="Helvetica Neue"/>
                <a:ea typeface="Helvetica Neue"/>
                <a:cs typeface="Helvetica Neue"/>
                <a:sym typeface="Helvetica Neue"/>
              </a:defRPr>
            </a:lvl3pPr>
            <a:lvl4pPr marL="228600" indent="1371600" algn="ctr">
              <a:lnSpc>
                <a:spcPct val="100000"/>
              </a:lnSpc>
              <a:buClrTx/>
              <a:buSzTx/>
              <a:buFontTx/>
              <a:buNone/>
              <a:defRPr sz="2000">
                <a:solidFill>
                  <a:srgbClr val="000000"/>
                </a:solidFill>
                <a:latin typeface="Helvetica Neue"/>
                <a:ea typeface="Helvetica Neue"/>
                <a:cs typeface="Helvetica Neue"/>
                <a:sym typeface="Helvetica Neue"/>
              </a:defRPr>
            </a:lvl4pPr>
            <a:lvl5pPr marL="228600" indent="1828800" algn="ctr">
              <a:lnSpc>
                <a:spcPct val="100000"/>
              </a:lnSpc>
              <a:buClrTx/>
              <a:buSzTx/>
              <a:buFontTx/>
              <a:buNone/>
              <a:defRPr sz="2000">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204" name="Slide Number"/>
          <p:cNvSpPr txBox="1">
            <a:spLocks noGrp="1"/>
          </p:cNvSpPr>
          <p:nvPr>
            <p:ph type="sldNum" sz="quarter" idx="2"/>
          </p:nvPr>
        </p:nvSpPr>
        <p:spPr>
          <a:xfrm>
            <a:off x="4480736" y="4905375"/>
            <a:ext cx="177902" cy="174485"/>
          </a:xfrm>
          <a:prstGeom prst="rect">
            <a:avLst/>
          </a:prstGeom>
        </p:spPr>
        <p:txBody>
          <a:bodyPr lIns="19050" tIns="19050" rIns="19050" bIns="19050" anchor="t">
            <a:spAutoFit/>
          </a:bodyPr>
          <a:lstStyle>
            <a:lvl1pPr algn="ctr">
              <a:defRPr sz="9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name="Titolo e sottotitolo 4">
    <p:spTree>
      <p:nvGrpSpPr>
        <p:cNvPr id="1" name=""/>
        <p:cNvGrpSpPr/>
        <p:nvPr/>
      </p:nvGrpSpPr>
      <p:grpSpPr>
        <a:xfrm>
          <a:off x="0" y="0"/>
          <a:ext cx="0" cy="0"/>
          <a:chOff x="0" y="0"/>
          <a:chExt cx="0" cy="0"/>
        </a:xfrm>
      </p:grpSpPr>
      <p:sp>
        <p:nvSpPr>
          <p:cNvPr id="1211" name="Title Text"/>
          <p:cNvSpPr txBox="1">
            <a:spLocks noGrp="1"/>
          </p:cNvSpPr>
          <p:nvPr>
            <p:ph type="title"/>
          </p:nvPr>
        </p:nvSpPr>
        <p:spPr>
          <a:xfrm>
            <a:off x="666750" y="862012"/>
            <a:ext cx="7810500" cy="1743001"/>
          </a:xfrm>
          <a:prstGeom prst="rect">
            <a:avLst/>
          </a:prstGeom>
        </p:spPr>
        <p:txBody>
          <a:bodyPr lIns="19050" tIns="19050" rIns="19050" bIns="19050" anchor="b"/>
          <a:lstStyle>
            <a:lvl1pPr>
              <a:lnSpc>
                <a:spcPct val="110000"/>
              </a:lnSpc>
              <a:spcBef>
                <a:spcPts val="1100"/>
              </a:spcBef>
              <a:defRPr sz="2300" b="1">
                <a:solidFill>
                  <a:srgbClr val="1742C6"/>
                </a:solidFill>
                <a:latin typeface="Helvetica Neue"/>
                <a:ea typeface="Helvetica Neue"/>
                <a:cs typeface="Helvetica Neue"/>
                <a:sym typeface="Helvetica Neue"/>
              </a:defRPr>
            </a:lvl1pPr>
          </a:lstStyle>
          <a:p>
            <a:r>
              <a:t>Title Text</a:t>
            </a:r>
          </a:p>
        </p:txBody>
      </p:sp>
      <p:sp>
        <p:nvSpPr>
          <p:cNvPr id="1212" name="Body Level One…"/>
          <p:cNvSpPr txBox="1">
            <a:spLocks noGrp="1"/>
          </p:cNvSpPr>
          <p:nvPr>
            <p:ph type="body" sz="quarter" idx="1"/>
          </p:nvPr>
        </p:nvSpPr>
        <p:spPr>
          <a:xfrm>
            <a:off x="666750" y="2652713"/>
            <a:ext cx="7810500" cy="595201"/>
          </a:xfrm>
          <a:prstGeom prst="rect">
            <a:avLst/>
          </a:prstGeom>
        </p:spPr>
        <p:txBody>
          <a:bodyPr lIns="19050" tIns="19050" rIns="19050" bIns="19050"/>
          <a:lstStyle>
            <a:lvl1pPr marL="228600" indent="0" algn="ctr">
              <a:lnSpc>
                <a:spcPct val="110000"/>
              </a:lnSpc>
              <a:spcBef>
                <a:spcPts val="1100"/>
              </a:spcBef>
              <a:buClrTx/>
              <a:buSzTx/>
              <a:buFontTx/>
              <a:buNone/>
              <a:defRPr sz="1700" b="1">
                <a:solidFill>
                  <a:srgbClr val="1742C6"/>
                </a:solidFill>
                <a:latin typeface="Helvetica Neue"/>
                <a:ea typeface="Helvetica Neue"/>
                <a:cs typeface="Helvetica Neue"/>
                <a:sym typeface="Helvetica Neue"/>
              </a:defRPr>
            </a:lvl1pPr>
            <a:lvl2pPr marL="228600" indent="457200" algn="ctr">
              <a:lnSpc>
                <a:spcPct val="110000"/>
              </a:lnSpc>
              <a:spcBef>
                <a:spcPts val="1100"/>
              </a:spcBef>
              <a:buClrTx/>
              <a:buSzTx/>
              <a:buFontTx/>
              <a:buNone/>
              <a:defRPr sz="1700" b="1">
                <a:solidFill>
                  <a:srgbClr val="1742C6"/>
                </a:solidFill>
                <a:latin typeface="Helvetica Neue"/>
                <a:ea typeface="Helvetica Neue"/>
                <a:cs typeface="Helvetica Neue"/>
                <a:sym typeface="Helvetica Neue"/>
              </a:defRPr>
            </a:lvl2pPr>
            <a:lvl3pPr marL="228600" indent="914400" algn="ctr">
              <a:lnSpc>
                <a:spcPct val="110000"/>
              </a:lnSpc>
              <a:spcBef>
                <a:spcPts val="1100"/>
              </a:spcBef>
              <a:buClrTx/>
              <a:buSzTx/>
              <a:buFontTx/>
              <a:buNone/>
              <a:defRPr sz="1700" b="1">
                <a:solidFill>
                  <a:srgbClr val="1742C6"/>
                </a:solidFill>
                <a:latin typeface="Helvetica Neue"/>
                <a:ea typeface="Helvetica Neue"/>
                <a:cs typeface="Helvetica Neue"/>
                <a:sym typeface="Helvetica Neue"/>
              </a:defRPr>
            </a:lvl3pPr>
            <a:lvl4pPr marL="228600" indent="1371600" algn="ctr">
              <a:lnSpc>
                <a:spcPct val="110000"/>
              </a:lnSpc>
              <a:spcBef>
                <a:spcPts val="1100"/>
              </a:spcBef>
              <a:buClrTx/>
              <a:buSzTx/>
              <a:buFontTx/>
              <a:buNone/>
              <a:defRPr sz="1700" b="1">
                <a:solidFill>
                  <a:srgbClr val="1742C6"/>
                </a:solidFill>
                <a:latin typeface="Helvetica Neue"/>
                <a:ea typeface="Helvetica Neue"/>
                <a:cs typeface="Helvetica Neue"/>
                <a:sym typeface="Helvetica Neue"/>
              </a:defRPr>
            </a:lvl4pPr>
            <a:lvl5pPr marL="228600" indent="1828800" algn="ctr">
              <a:lnSpc>
                <a:spcPct val="110000"/>
              </a:lnSpc>
              <a:spcBef>
                <a:spcPts val="1100"/>
              </a:spcBef>
              <a:buClrTx/>
              <a:buSzTx/>
              <a:buFontTx/>
              <a:buNone/>
              <a:defRPr sz="1700" b="1">
                <a:solidFill>
                  <a:srgbClr val="1742C6"/>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213" name="Slide Number"/>
          <p:cNvSpPr txBox="1">
            <a:spLocks noGrp="1"/>
          </p:cNvSpPr>
          <p:nvPr>
            <p:ph type="sldNum" sz="quarter" idx="2"/>
          </p:nvPr>
        </p:nvSpPr>
        <p:spPr>
          <a:xfrm>
            <a:off x="4569619" y="4905375"/>
            <a:ext cx="177902" cy="174485"/>
          </a:xfrm>
          <a:prstGeom prst="rect">
            <a:avLst/>
          </a:prstGeom>
        </p:spPr>
        <p:txBody>
          <a:bodyPr lIns="19050" tIns="19050" rIns="19050" bIns="19050" anchor="t">
            <a:spAutoFit/>
          </a:bodyPr>
          <a:lstStyle>
            <a:lvl1pPr algn="l">
              <a:lnSpc>
                <a:spcPct val="110000"/>
              </a:lnSpc>
              <a:defRPr sz="900">
                <a:solidFill>
                  <a:srgbClr val="1742C6"/>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Testo 2/3 6">
    <p:spTree>
      <p:nvGrpSpPr>
        <p:cNvPr id="1" name=""/>
        <p:cNvGrpSpPr/>
        <p:nvPr/>
      </p:nvGrpSpPr>
      <p:grpSpPr>
        <a:xfrm>
          <a:off x="0" y="0"/>
          <a:ext cx="0" cy="0"/>
          <a:chOff x="0" y="0"/>
          <a:chExt cx="0" cy="0"/>
        </a:xfrm>
      </p:grpSpPr>
      <p:sp>
        <p:nvSpPr>
          <p:cNvPr id="1220" name="Body Level One…"/>
          <p:cNvSpPr txBox="1">
            <a:spLocks noGrp="1"/>
          </p:cNvSpPr>
          <p:nvPr>
            <p:ph type="body" sz="quarter" idx="1"/>
          </p:nvPr>
        </p:nvSpPr>
        <p:spPr>
          <a:xfrm>
            <a:off x="658129" y="934665"/>
            <a:ext cx="2394001" cy="271501"/>
          </a:xfrm>
          <a:prstGeom prst="rect">
            <a:avLst/>
          </a:prstGeom>
        </p:spPr>
        <p:txBody>
          <a:bodyPr lIns="19050" tIns="19050" rIns="19050" bIns="19050" anchor="ctr"/>
          <a:lstStyle>
            <a:lvl1pPr marL="228600" indent="0">
              <a:lnSpc>
                <a:spcPct val="110000"/>
              </a:lnSpc>
              <a:buClrTx/>
              <a:buSzTx/>
              <a:buFontTx/>
              <a:buNone/>
              <a:defRPr sz="1500">
                <a:solidFill>
                  <a:srgbClr val="75F461"/>
                </a:solidFill>
                <a:latin typeface="Montserrat Black"/>
                <a:ea typeface="Montserrat Black"/>
                <a:cs typeface="Montserrat Black"/>
                <a:sym typeface="Montserrat Black"/>
              </a:defRPr>
            </a:lvl1pPr>
            <a:lvl2pPr marL="914400" indent="-323850">
              <a:lnSpc>
                <a:spcPct val="110000"/>
              </a:lnSpc>
              <a:buClrTx/>
              <a:buSzPts val="1500"/>
              <a:buFontTx/>
              <a:buChar char="•"/>
              <a:defRPr sz="1500">
                <a:solidFill>
                  <a:srgbClr val="75F461"/>
                </a:solidFill>
                <a:latin typeface="Montserrat Black"/>
                <a:ea typeface="Montserrat Black"/>
                <a:cs typeface="Montserrat Black"/>
                <a:sym typeface="Montserrat Black"/>
              </a:defRPr>
            </a:lvl2pPr>
            <a:lvl3pPr marL="1371600" indent="-323850">
              <a:lnSpc>
                <a:spcPct val="110000"/>
              </a:lnSpc>
              <a:buClrTx/>
              <a:buSzPts val="1500"/>
              <a:buFontTx/>
              <a:buChar char="•"/>
              <a:defRPr sz="1500">
                <a:solidFill>
                  <a:srgbClr val="75F461"/>
                </a:solidFill>
                <a:latin typeface="Montserrat Black"/>
                <a:ea typeface="Montserrat Black"/>
                <a:cs typeface="Montserrat Black"/>
                <a:sym typeface="Montserrat Black"/>
              </a:defRPr>
            </a:lvl3pPr>
            <a:lvl4pPr marL="1828800" indent="-323850">
              <a:lnSpc>
                <a:spcPct val="110000"/>
              </a:lnSpc>
              <a:buClrTx/>
              <a:buSzPts val="1500"/>
              <a:buFontTx/>
              <a:buChar char="•"/>
              <a:defRPr sz="1500">
                <a:solidFill>
                  <a:srgbClr val="75F461"/>
                </a:solidFill>
                <a:latin typeface="Montserrat Black"/>
                <a:ea typeface="Montserrat Black"/>
                <a:cs typeface="Montserrat Black"/>
                <a:sym typeface="Montserrat Black"/>
              </a:defRPr>
            </a:lvl4pPr>
            <a:lvl5pPr marL="2286000" indent="-323850">
              <a:lnSpc>
                <a:spcPct val="110000"/>
              </a:lnSpc>
              <a:buClrTx/>
              <a:buSzPts val="1500"/>
              <a:buFontTx/>
              <a:buChar char="•"/>
              <a:defRPr sz="1500">
                <a:solidFill>
                  <a:srgbClr val="75F461"/>
                </a:solidFill>
                <a:latin typeface="Montserrat Black"/>
                <a:ea typeface="Montserrat Black"/>
                <a:cs typeface="Montserrat Black"/>
                <a:sym typeface="Montserrat Black"/>
              </a:defRPr>
            </a:lvl5pPr>
          </a:lstStyle>
          <a:p>
            <a:r>
              <a:t>Body Level One</a:t>
            </a:r>
          </a:p>
          <a:p>
            <a:pPr lvl="1"/>
            <a:r>
              <a:t>Body Level Two</a:t>
            </a:r>
          </a:p>
          <a:p>
            <a:pPr lvl="2"/>
            <a:r>
              <a:t>Body Level Three</a:t>
            </a:r>
          </a:p>
          <a:p>
            <a:pPr lvl="3"/>
            <a:r>
              <a:t>Body Level Four</a:t>
            </a:r>
          </a:p>
          <a:p>
            <a:pPr lvl="4"/>
            <a:r>
              <a:t>Body Level Five</a:t>
            </a:r>
          </a:p>
        </p:txBody>
      </p:sp>
      <p:sp>
        <p:nvSpPr>
          <p:cNvPr id="1221" name="Google Shape;627;p126"/>
          <p:cNvSpPr txBox="1">
            <a:spLocks noGrp="1"/>
          </p:cNvSpPr>
          <p:nvPr>
            <p:ph type="body" sz="half" idx="21"/>
          </p:nvPr>
        </p:nvSpPr>
        <p:spPr>
          <a:xfrm>
            <a:off x="658129" y="1233646"/>
            <a:ext cx="4736701" cy="3174601"/>
          </a:xfrm>
          <a:prstGeom prst="rect">
            <a:avLst/>
          </a:prstGeom>
        </p:spPr>
        <p:txBody>
          <a:bodyPr lIns="19050" tIns="19050" rIns="19050" bIns="19050" anchor="ctr"/>
          <a:lstStyle/>
          <a:p>
            <a:pPr indent="-317500">
              <a:buClr>
                <a:srgbClr val="232324"/>
              </a:buClr>
              <a:buSzPts val="1400"/>
              <a:buFont typeface="Helvetica Neue"/>
              <a:defRPr sz="1400">
                <a:solidFill>
                  <a:srgbClr val="232324"/>
                </a:solidFill>
                <a:latin typeface="Roboto Light"/>
                <a:ea typeface="Roboto Light"/>
                <a:cs typeface="Roboto Light"/>
                <a:sym typeface="Roboto Light"/>
              </a:defRPr>
            </a:pPr>
            <a:endParaRPr/>
          </a:p>
        </p:txBody>
      </p:sp>
      <p:sp>
        <p:nvSpPr>
          <p:cNvPr id="1222" name="Google Shape;628;p126"/>
          <p:cNvSpPr>
            <a:spLocks noGrp="1"/>
          </p:cNvSpPr>
          <p:nvPr>
            <p:ph type="pic" sz="half" idx="22"/>
          </p:nvPr>
        </p:nvSpPr>
        <p:spPr>
          <a:xfrm>
            <a:off x="6326421" y="29182"/>
            <a:ext cx="2350801" cy="5085002"/>
          </a:xfrm>
          <a:prstGeom prst="rect">
            <a:avLst/>
          </a:prstGeom>
        </p:spPr>
        <p:txBody>
          <a:bodyPr lIns="91439" tIns="45719" rIns="91439" bIns="45719">
            <a:noAutofit/>
          </a:bodyPr>
          <a:lstStyle/>
          <a:p>
            <a:endParaRPr/>
          </a:p>
        </p:txBody>
      </p:sp>
      <p:sp>
        <p:nvSpPr>
          <p:cNvPr id="1223" name="Slide Number"/>
          <p:cNvSpPr txBox="1">
            <a:spLocks noGrp="1"/>
          </p:cNvSpPr>
          <p:nvPr>
            <p:ph type="sldNum" sz="quarter" idx="2"/>
          </p:nvPr>
        </p:nvSpPr>
        <p:spPr>
          <a:xfrm>
            <a:off x="4494883" y="4914264"/>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type="tx">
  <p:cSld name="Testo 2/3 7">
    <p:spTree>
      <p:nvGrpSpPr>
        <p:cNvPr id="1" name=""/>
        <p:cNvGrpSpPr/>
        <p:nvPr/>
      </p:nvGrpSpPr>
      <p:grpSpPr>
        <a:xfrm>
          <a:off x="0" y="0"/>
          <a:ext cx="0" cy="0"/>
          <a:chOff x="0" y="0"/>
          <a:chExt cx="0" cy="0"/>
        </a:xfrm>
      </p:grpSpPr>
      <p:sp>
        <p:nvSpPr>
          <p:cNvPr id="1230" name="Body Level One…"/>
          <p:cNvSpPr txBox="1">
            <a:spLocks noGrp="1"/>
          </p:cNvSpPr>
          <p:nvPr>
            <p:ph type="body" sz="quarter" idx="1"/>
          </p:nvPr>
        </p:nvSpPr>
        <p:spPr>
          <a:xfrm>
            <a:off x="658129" y="937046"/>
            <a:ext cx="2394001" cy="266701"/>
          </a:xfrm>
          <a:prstGeom prst="rect">
            <a:avLst/>
          </a:prstGeom>
        </p:spPr>
        <p:txBody>
          <a:bodyPr lIns="19050" tIns="19050" rIns="19050" bIns="19050" anchor="ctr"/>
          <a:lstStyle>
            <a:lvl1pPr marL="228600" indent="0">
              <a:lnSpc>
                <a:spcPct val="110000"/>
              </a:lnSpc>
              <a:buClrTx/>
              <a:buSzTx/>
              <a:buFontTx/>
              <a:buNone/>
              <a:defRPr sz="1500" b="1">
                <a:solidFill>
                  <a:srgbClr val="75F461"/>
                </a:solidFill>
                <a:latin typeface="Helvetica Neue"/>
                <a:ea typeface="Helvetica Neue"/>
                <a:cs typeface="Helvetica Neue"/>
                <a:sym typeface="Helvetica Neue"/>
              </a:defRPr>
            </a:lvl1pPr>
            <a:lvl2pPr marL="914400" indent="-323850">
              <a:lnSpc>
                <a:spcPct val="110000"/>
              </a:lnSpc>
              <a:buClrTx/>
              <a:buSzPts val="1500"/>
              <a:buFontTx/>
              <a:buChar char="•"/>
              <a:defRPr sz="1500" b="1">
                <a:solidFill>
                  <a:srgbClr val="75F461"/>
                </a:solidFill>
                <a:latin typeface="Helvetica Neue"/>
                <a:ea typeface="Helvetica Neue"/>
                <a:cs typeface="Helvetica Neue"/>
                <a:sym typeface="Helvetica Neue"/>
              </a:defRPr>
            </a:lvl2pPr>
            <a:lvl3pPr marL="1371600" indent="-323850">
              <a:lnSpc>
                <a:spcPct val="110000"/>
              </a:lnSpc>
              <a:buClrTx/>
              <a:buSzPts val="1500"/>
              <a:buFontTx/>
              <a:buChar char="•"/>
              <a:defRPr sz="1500" b="1">
                <a:solidFill>
                  <a:srgbClr val="75F461"/>
                </a:solidFill>
                <a:latin typeface="Helvetica Neue"/>
                <a:ea typeface="Helvetica Neue"/>
                <a:cs typeface="Helvetica Neue"/>
                <a:sym typeface="Helvetica Neue"/>
              </a:defRPr>
            </a:lvl3pPr>
            <a:lvl4pPr marL="1828800" indent="-323850">
              <a:lnSpc>
                <a:spcPct val="110000"/>
              </a:lnSpc>
              <a:buClrTx/>
              <a:buSzPts val="1500"/>
              <a:buFontTx/>
              <a:buChar char="•"/>
              <a:defRPr sz="1500" b="1">
                <a:solidFill>
                  <a:srgbClr val="75F461"/>
                </a:solidFill>
                <a:latin typeface="Helvetica Neue"/>
                <a:ea typeface="Helvetica Neue"/>
                <a:cs typeface="Helvetica Neue"/>
                <a:sym typeface="Helvetica Neue"/>
              </a:defRPr>
            </a:lvl4pPr>
            <a:lvl5pPr marL="2286000" indent="-323850">
              <a:lnSpc>
                <a:spcPct val="110000"/>
              </a:lnSpc>
              <a:buClrTx/>
              <a:buSzPts val="1500"/>
              <a:buFontTx/>
              <a:buChar char="•"/>
              <a:defRPr sz="1500" b="1">
                <a:solidFill>
                  <a:srgbClr val="75F461"/>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231" name="Google Shape;632;p127"/>
          <p:cNvSpPr txBox="1">
            <a:spLocks noGrp="1"/>
          </p:cNvSpPr>
          <p:nvPr>
            <p:ph type="body" sz="half" idx="21"/>
          </p:nvPr>
        </p:nvSpPr>
        <p:spPr>
          <a:xfrm>
            <a:off x="658129" y="1276032"/>
            <a:ext cx="4736701" cy="3090000"/>
          </a:xfrm>
          <a:prstGeom prst="rect">
            <a:avLst/>
          </a:prstGeom>
        </p:spPr>
        <p:txBody>
          <a:bodyPr lIns="19050" tIns="19050" rIns="19050" bIns="19050" anchor="ctr"/>
          <a:lstStyle/>
          <a:p>
            <a:pPr indent="-317500">
              <a:buClr>
                <a:srgbClr val="232324"/>
              </a:buClr>
              <a:buSzPts val="1400"/>
              <a:buFont typeface="Helvetica Neue"/>
              <a:defRPr sz="1400">
                <a:solidFill>
                  <a:srgbClr val="232324"/>
                </a:solidFill>
                <a:latin typeface="Roboto Light"/>
                <a:ea typeface="Roboto Light"/>
                <a:cs typeface="Roboto Light"/>
                <a:sym typeface="Roboto Light"/>
              </a:defRPr>
            </a:pPr>
            <a:endParaRPr/>
          </a:p>
        </p:txBody>
      </p:sp>
      <p:sp>
        <p:nvSpPr>
          <p:cNvPr id="1232" name="Google Shape;633;p127"/>
          <p:cNvSpPr>
            <a:spLocks noGrp="1"/>
          </p:cNvSpPr>
          <p:nvPr>
            <p:ph type="pic" sz="half" idx="22"/>
          </p:nvPr>
        </p:nvSpPr>
        <p:spPr>
          <a:xfrm>
            <a:off x="6326421" y="29182"/>
            <a:ext cx="2350801" cy="5085002"/>
          </a:xfrm>
          <a:prstGeom prst="rect">
            <a:avLst/>
          </a:prstGeom>
        </p:spPr>
        <p:txBody>
          <a:bodyPr lIns="91439" tIns="45719" rIns="91439" bIns="45719">
            <a:noAutofit/>
          </a:bodyPr>
          <a:lstStyle/>
          <a:p>
            <a:endParaRPr/>
          </a:p>
        </p:txBody>
      </p:sp>
      <p:sp>
        <p:nvSpPr>
          <p:cNvPr id="1233" name="Slide Number"/>
          <p:cNvSpPr txBox="1">
            <a:spLocks noGrp="1"/>
          </p:cNvSpPr>
          <p:nvPr>
            <p:ph type="sldNum" sz="quarter" idx="2"/>
          </p:nvPr>
        </p:nvSpPr>
        <p:spPr>
          <a:xfrm>
            <a:off x="4494883" y="4914264"/>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type="tx">
  <p:cSld name="Titolo_1 copia 1 2">
    <p:bg>
      <p:bgPr>
        <a:solidFill>
          <a:srgbClr val="75F461"/>
        </a:solidFill>
        <a:effectLst/>
      </p:bgPr>
    </p:bg>
    <p:spTree>
      <p:nvGrpSpPr>
        <p:cNvPr id="1" name=""/>
        <p:cNvGrpSpPr/>
        <p:nvPr/>
      </p:nvGrpSpPr>
      <p:grpSpPr>
        <a:xfrm>
          <a:off x="0" y="0"/>
          <a:ext cx="0" cy="0"/>
          <a:chOff x="0" y="0"/>
          <a:chExt cx="0" cy="0"/>
        </a:xfrm>
      </p:grpSpPr>
      <p:sp>
        <p:nvSpPr>
          <p:cNvPr id="1240" name="Body Level One…"/>
          <p:cNvSpPr txBox="1">
            <a:spLocks noGrp="1"/>
          </p:cNvSpPr>
          <p:nvPr>
            <p:ph type="body" sz="quarter" idx="1"/>
          </p:nvPr>
        </p:nvSpPr>
        <p:spPr>
          <a:xfrm>
            <a:off x="1298674" y="2051074"/>
            <a:ext cx="5267100" cy="1328702"/>
          </a:xfrm>
          <a:prstGeom prst="rect">
            <a:avLst/>
          </a:prstGeom>
        </p:spPr>
        <p:txBody>
          <a:bodyPr lIns="19050" tIns="19050" rIns="19050" bIns="19050" anchor="ctr"/>
          <a:lstStyle>
            <a:lvl1pPr marL="228600" indent="0">
              <a:lnSpc>
                <a:spcPct val="100000"/>
              </a:lnSpc>
              <a:spcBef>
                <a:spcPts val="500"/>
              </a:spcBef>
              <a:buClrTx/>
              <a:buSzTx/>
              <a:buFontTx/>
              <a:buNone/>
              <a:defRPr sz="7500">
                <a:solidFill>
                  <a:srgbClr val="FFFFFF"/>
                </a:solidFill>
                <a:latin typeface="Montserrat Light"/>
                <a:ea typeface="Montserrat Light"/>
                <a:cs typeface="Montserrat Light"/>
                <a:sym typeface="Montserrat Light"/>
              </a:defRPr>
            </a:lvl1pPr>
            <a:lvl2pPr marL="2297792" indent="-1700892">
              <a:lnSpc>
                <a:spcPct val="100000"/>
              </a:lnSpc>
              <a:spcBef>
                <a:spcPts val="500"/>
              </a:spcBef>
              <a:buClrTx/>
              <a:buSzPts val="7500"/>
              <a:buFontTx/>
              <a:defRPr sz="7500">
                <a:solidFill>
                  <a:srgbClr val="FFFFFF"/>
                </a:solidFill>
                <a:latin typeface="Montserrat Light"/>
                <a:ea typeface="Montserrat Light"/>
                <a:cs typeface="Montserrat Light"/>
                <a:sym typeface="Montserrat Light"/>
              </a:defRPr>
            </a:lvl2pPr>
            <a:lvl3pPr marL="2754992" indent="-1700892">
              <a:lnSpc>
                <a:spcPct val="100000"/>
              </a:lnSpc>
              <a:spcBef>
                <a:spcPts val="500"/>
              </a:spcBef>
              <a:buClrTx/>
              <a:buSzPts val="7500"/>
              <a:buFontTx/>
              <a:defRPr sz="7500">
                <a:solidFill>
                  <a:srgbClr val="FFFFFF"/>
                </a:solidFill>
                <a:latin typeface="Montserrat Light"/>
                <a:ea typeface="Montserrat Light"/>
                <a:cs typeface="Montserrat Light"/>
                <a:sym typeface="Montserrat Light"/>
              </a:defRPr>
            </a:lvl3pPr>
            <a:lvl4pPr marL="3212192" indent="-1700892">
              <a:lnSpc>
                <a:spcPct val="100000"/>
              </a:lnSpc>
              <a:spcBef>
                <a:spcPts val="500"/>
              </a:spcBef>
              <a:buClrTx/>
              <a:buSzPts val="7500"/>
              <a:buFontTx/>
              <a:defRPr sz="7500">
                <a:solidFill>
                  <a:srgbClr val="FFFFFF"/>
                </a:solidFill>
                <a:latin typeface="Montserrat Light"/>
                <a:ea typeface="Montserrat Light"/>
                <a:cs typeface="Montserrat Light"/>
                <a:sym typeface="Montserrat Light"/>
              </a:defRPr>
            </a:lvl4pPr>
            <a:lvl5pPr marL="3669393" indent="-1700893">
              <a:lnSpc>
                <a:spcPct val="100000"/>
              </a:lnSpc>
              <a:spcBef>
                <a:spcPts val="500"/>
              </a:spcBef>
              <a:buClrTx/>
              <a:buSzPts val="7500"/>
              <a:buFontTx/>
              <a:defRPr sz="7500">
                <a:solidFill>
                  <a:srgbClr val="FFFFFF"/>
                </a:solidFill>
                <a:latin typeface="Montserrat Light"/>
                <a:ea typeface="Montserrat Light"/>
                <a:cs typeface="Montserrat Light"/>
                <a:sym typeface="Montserrat Light"/>
              </a:defRPr>
            </a:lvl5pPr>
          </a:lstStyle>
          <a:p>
            <a:r>
              <a:t>Body Level One</a:t>
            </a:r>
          </a:p>
          <a:p>
            <a:pPr lvl="1"/>
            <a:r>
              <a:t>Body Level Two</a:t>
            </a:r>
          </a:p>
          <a:p>
            <a:pPr lvl="2"/>
            <a:r>
              <a:t>Body Level Three</a:t>
            </a:r>
          </a:p>
          <a:p>
            <a:pPr lvl="3"/>
            <a:r>
              <a:t>Body Level Four</a:t>
            </a:r>
          </a:p>
          <a:p>
            <a:pPr lvl="4"/>
            <a:r>
              <a:t>Body Level Five</a:t>
            </a:r>
          </a:p>
        </p:txBody>
      </p:sp>
      <p:sp>
        <p:nvSpPr>
          <p:cNvPr id="1241" name="Google Shape;637;p128"/>
          <p:cNvSpPr txBox="1">
            <a:spLocks noGrp="1"/>
          </p:cNvSpPr>
          <p:nvPr>
            <p:ph type="body" sz="quarter" idx="21"/>
          </p:nvPr>
        </p:nvSpPr>
        <p:spPr>
          <a:xfrm>
            <a:off x="1432024" y="1837506"/>
            <a:ext cx="5267100" cy="447601"/>
          </a:xfrm>
          <a:prstGeom prst="rect">
            <a:avLst/>
          </a:prstGeom>
        </p:spPr>
        <p:txBody>
          <a:bodyPr lIns="19050" tIns="19050" rIns="19050" bIns="19050" anchor="ctr"/>
          <a:lstStyle/>
          <a:p>
            <a:pPr marL="228600" indent="0">
              <a:lnSpc>
                <a:spcPct val="100000"/>
              </a:lnSpc>
              <a:spcBef>
                <a:spcPts val="500"/>
              </a:spcBef>
              <a:buClrTx/>
              <a:buSzTx/>
              <a:buFontTx/>
              <a:buNone/>
              <a:defRPr sz="2600">
                <a:solidFill>
                  <a:srgbClr val="000000"/>
                </a:solidFill>
                <a:latin typeface="Montserrat-Bold"/>
                <a:ea typeface="Montserrat-Bold"/>
                <a:cs typeface="Montserrat-Bold"/>
                <a:sym typeface="Montserrat-Bold"/>
              </a:defRPr>
            </a:pPr>
            <a:endParaRPr/>
          </a:p>
        </p:txBody>
      </p:sp>
      <p:sp>
        <p:nvSpPr>
          <p:cNvPr id="1242" name="Slide Number"/>
          <p:cNvSpPr txBox="1">
            <a:spLocks noGrp="1"/>
          </p:cNvSpPr>
          <p:nvPr>
            <p:ph type="sldNum" sz="quarter" idx="2"/>
          </p:nvPr>
        </p:nvSpPr>
        <p:spPr>
          <a:xfrm>
            <a:off x="4494883" y="4914264"/>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type="tx">
  <p:cSld name="TITLE_AND_BODY">
    <p:bg>
      <p:bgPr>
        <a:solidFill>
          <a:srgbClr val="75F461"/>
        </a:solidFill>
        <a:effectLst/>
      </p:bgPr>
    </p:bg>
    <p:spTree>
      <p:nvGrpSpPr>
        <p:cNvPr id="1" name=""/>
        <p:cNvGrpSpPr/>
        <p:nvPr/>
      </p:nvGrpSpPr>
      <p:grpSpPr>
        <a:xfrm>
          <a:off x="0" y="0"/>
          <a:ext cx="0" cy="0"/>
          <a:chOff x="0" y="0"/>
          <a:chExt cx="0" cy="0"/>
        </a:xfrm>
      </p:grpSpPr>
      <p:pic>
        <p:nvPicPr>
          <p:cNvPr id="1249" name="Google Shape;644;p130" descr="Google Shape;644;p130"/>
          <p:cNvPicPr>
            <a:picLocks noChangeAspect="1"/>
          </p:cNvPicPr>
          <p:nvPr/>
        </p:nvPicPr>
        <p:blipFill>
          <a:blip r:embed="rId2"/>
          <a:stretch>
            <a:fillRect/>
          </a:stretch>
        </p:blipFill>
        <p:spPr>
          <a:xfrm>
            <a:off x="922316" y="1867397"/>
            <a:ext cx="7299368" cy="1620292"/>
          </a:xfrm>
          <a:prstGeom prst="rect">
            <a:avLst/>
          </a:prstGeom>
          <a:ln w="12700">
            <a:miter lim="400000"/>
          </a:ln>
        </p:spPr>
      </p:pic>
      <p:sp>
        <p:nvSpPr>
          <p:cNvPr id="1250" name="Slide Number"/>
          <p:cNvSpPr txBox="1">
            <a:spLocks noGrp="1"/>
          </p:cNvSpPr>
          <p:nvPr>
            <p:ph type="sldNum" sz="quarter" idx="2"/>
          </p:nvPr>
        </p:nvSpPr>
        <p:spPr>
          <a:xfrm>
            <a:off x="4501889" y="4918849"/>
            <a:ext cx="135535" cy="127001"/>
          </a:xfrm>
          <a:prstGeom prst="rect">
            <a:avLst/>
          </a:prstGeom>
        </p:spPr>
        <p:txBody>
          <a:bodyPr lIns="19050" tIns="19050" rIns="19050" bIns="19050" anchor="b">
            <a:spAutoFit/>
          </a:bodyPr>
          <a:lstStyle>
            <a:lvl1pPr algn="ctr">
              <a:defRPr sz="6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type="tx">
  <p:cSld name="Testo 2/3 2">
    <p:spTree>
      <p:nvGrpSpPr>
        <p:cNvPr id="1" name=""/>
        <p:cNvGrpSpPr/>
        <p:nvPr/>
      </p:nvGrpSpPr>
      <p:grpSpPr>
        <a:xfrm>
          <a:off x="0" y="0"/>
          <a:ext cx="0" cy="0"/>
          <a:chOff x="0" y="0"/>
          <a:chExt cx="0" cy="0"/>
        </a:xfrm>
      </p:grpSpPr>
      <p:sp>
        <p:nvSpPr>
          <p:cNvPr id="1257" name="Body Level One…"/>
          <p:cNvSpPr txBox="1">
            <a:spLocks noGrp="1"/>
          </p:cNvSpPr>
          <p:nvPr>
            <p:ph type="body" sz="quarter" idx="1"/>
          </p:nvPr>
        </p:nvSpPr>
        <p:spPr>
          <a:xfrm>
            <a:off x="658129" y="934665"/>
            <a:ext cx="2394001" cy="271501"/>
          </a:xfrm>
          <a:prstGeom prst="rect">
            <a:avLst/>
          </a:prstGeom>
        </p:spPr>
        <p:txBody>
          <a:bodyPr lIns="19050" tIns="19050" rIns="19050" bIns="19050" anchor="ctr"/>
          <a:lstStyle>
            <a:lvl1pPr marL="228600" indent="0">
              <a:lnSpc>
                <a:spcPct val="110000"/>
              </a:lnSpc>
              <a:spcBef>
                <a:spcPts val="500"/>
              </a:spcBef>
              <a:buClrTx/>
              <a:buSzTx/>
              <a:buFontTx/>
              <a:buNone/>
              <a:defRPr sz="1500">
                <a:solidFill>
                  <a:srgbClr val="75F461"/>
                </a:solidFill>
                <a:latin typeface="Montserrat-Regular"/>
                <a:ea typeface="Montserrat-Regular"/>
                <a:cs typeface="Montserrat-Regular"/>
                <a:sym typeface="Montserrat-Regular"/>
              </a:defRPr>
            </a:lvl1pPr>
            <a:lvl2pPr marL="914400" indent="-323850">
              <a:lnSpc>
                <a:spcPct val="110000"/>
              </a:lnSpc>
              <a:spcBef>
                <a:spcPts val="500"/>
              </a:spcBef>
              <a:buClrTx/>
              <a:buSzPts val="1500"/>
              <a:buFontTx/>
              <a:defRPr sz="1500">
                <a:solidFill>
                  <a:srgbClr val="75F461"/>
                </a:solidFill>
                <a:latin typeface="Montserrat-Regular"/>
                <a:ea typeface="Montserrat-Regular"/>
                <a:cs typeface="Montserrat-Regular"/>
                <a:sym typeface="Montserrat-Regular"/>
              </a:defRPr>
            </a:lvl2pPr>
            <a:lvl3pPr marL="1371600" indent="-323850">
              <a:lnSpc>
                <a:spcPct val="110000"/>
              </a:lnSpc>
              <a:spcBef>
                <a:spcPts val="500"/>
              </a:spcBef>
              <a:buClrTx/>
              <a:buSzPts val="1500"/>
              <a:buFontTx/>
              <a:defRPr sz="1500">
                <a:solidFill>
                  <a:srgbClr val="75F461"/>
                </a:solidFill>
                <a:latin typeface="Montserrat-Regular"/>
                <a:ea typeface="Montserrat-Regular"/>
                <a:cs typeface="Montserrat-Regular"/>
                <a:sym typeface="Montserrat-Regular"/>
              </a:defRPr>
            </a:lvl3pPr>
            <a:lvl4pPr marL="1828800" indent="-323850">
              <a:lnSpc>
                <a:spcPct val="110000"/>
              </a:lnSpc>
              <a:spcBef>
                <a:spcPts val="500"/>
              </a:spcBef>
              <a:buClrTx/>
              <a:buSzPts val="1500"/>
              <a:buFontTx/>
              <a:defRPr sz="1500">
                <a:solidFill>
                  <a:srgbClr val="75F461"/>
                </a:solidFill>
                <a:latin typeface="Montserrat-Regular"/>
                <a:ea typeface="Montserrat-Regular"/>
                <a:cs typeface="Montserrat-Regular"/>
                <a:sym typeface="Montserrat-Regular"/>
              </a:defRPr>
            </a:lvl4pPr>
            <a:lvl5pPr marL="2286000" indent="-323850">
              <a:lnSpc>
                <a:spcPct val="110000"/>
              </a:lnSpc>
              <a:spcBef>
                <a:spcPts val="500"/>
              </a:spcBef>
              <a:buClrTx/>
              <a:buSzPts val="1500"/>
              <a:buFontTx/>
              <a:defRPr sz="1500">
                <a:solidFill>
                  <a:srgbClr val="75F461"/>
                </a:solidFill>
                <a:latin typeface="Montserrat-Regular"/>
                <a:ea typeface="Montserrat-Regular"/>
                <a:cs typeface="Montserrat-Regular"/>
                <a:sym typeface="Montserrat-Regular"/>
              </a:defRPr>
            </a:lvl5pPr>
          </a:lstStyle>
          <a:p>
            <a:r>
              <a:t>Body Level One</a:t>
            </a:r>
          </a:p>
          <a:p>
            <a:pPr lvl="1"/>
            <a:r>
              <a:t>Body Level Two</a:t>
            </a:r>
          </a:p>
          <a:p>
            <a:pPr lvl="2"/>
            <a:r>
              <a:t>Body Level Three</a:t>
            </a:r>
          </a:p>
          <a:p>
            <a:pPr lvl="3"/>
            <a:r>
              <a:t>Body Level Four</a:t>
            </a:r>
          </a:p>
          <a:p>
            <a:pPr lvl="4"/>
            <a:r>
              <a:t>Body Level Five</a:t>
            </a:r>
          </a:p>
        </p:txBody>
      </p:sp>
      <p:sp>
        <p:nvSpPr>
          <p:cNvPr id="1258" name="Google Shape;648;p131"/>
          <p:cNvSpPr txBox="1">
            <a:spLocks noGrp="1"/>
          </p:cNvSpPr>
          <p:nvPr>
            <p:ph type="body" idx="21"/>
          </p:nvPr>
        </p:nvSpPr>
        <p:spPr>
          <a:xfrm>
            <a:off x="658129" y="725011"/>
            <a:ext cx="4736701" cy="4191900"/>
          </a:xfrm>
          <a:prstGeom prst="rect">
            <a:avLst/>
          </a:prstGeom>
        </p:spPr>
        <p:txBody>
          <a:bodyPr lIns="19050" tIns="19050" rIns="19050" bIns="19050" anchor="ctr"/>
          <a:lstStyle/>
          <a:p>
            <a:pPr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pPr>
            <a:endParaRPr/>
          </a:p>
        </p:txBody>
      </p:sp>
      <p:sp>
        <p:nvSpPr>
          <p:cNvPr id="1259" name="Google Shape;649;p131"/>
          <p:cNvSpPr>
            <a:spLocks noGrp="1"/>
          </p:cNvSpPr>
          <p:nvPr>
            <p:ph type="pic" sz="half" idx="22"/>
          </p:nvPr>
        </p:nvSpPr>
        <p:spPr>
          <a:xfrm>
            <a:off x="6326421" y="29182"/>
            <a:ext cx="2350801" cy="5085002"/>
          </a:xfrm>
          <a:prstGeom prst="rect">
            <a:avLst/>
          </a:prstGeom>
        </p:spPr>
        <p:txBody>
          <a:bodyPr lIns="91439" tIns="45719" rIns="91439" bIns="45719">
            <a:noAutofit/>
          </a:bodyPr>
          <a:lstStyle/>
          <a:p>
            <a:endParaRPr/>
          </a:p>
        </p:txBody>
      </p:sp>
      <p:sp>
        <p:nvSpPr>
          <p:cNvPr id="1260" name="Slide Number"/>
          <p:cNvSpPr txBox="1">
            <a:spLocks noGrp="1"/>
          </p:cNvSpPr>
          <p:nvPr>
            <p:ph type="sldNum" sz="quarter" idx="2"/>
          </p:nvPr>
        </p:nvSpPr>
        <p:spPr>
          <a:xfrm>
            <a:off x="4494884" y="4914264"/>
            <a:ext cx="149657" cy="137211"/>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type="tx">
  <p:cSld name="Testo 2/3">
    <p:spTree>
      <p:nvGrpSpPr>
        <p:cNvPr id="1" name=""/>
        <p:cNvGrpSpPr/>
        <p:nvPr/>
      </p:nvGrpSpPr>
      <p:grpSpPr>
        <a:xfrm>
          <a:off x="0" y="0"/>
          <a:ext cx="0" cy="0"/>
          <a:chOff x="0" y="0"/>
          <a:chExt cx="0" cy="0"/>
        </a:xfrm>
      </p:grpSpPr>
      <p:sp>
        <p:nvSpPr>
          <p:cNvPr id="1267" name="Body Level One…"/>
          <p:cNvSpPr txBox="1">
            <a:spLocks noGrp="1"/>
          </p:cNvSpPr>
          <p:nvPr>
            <p:ph type="body" sz="quarter" idx="1"/>
          </p:nvPr>
        </p:nvSpPr>
        <p:spPr>
          <a:xfrm>
            <a:off x="658129" y="934665"/>
            <a:ext cx="2393989" cy="271465"/>
          </a:xfrm>
          <a:prstGeom prst="rect">
            <a:avLst/>
          </a:prstGeom>
        </p:spPr>
        <p:txBody>
          <a:bodyPr lIns="19050" tIns="19050" rIns="19050" bIns="19050" anchor="ctr"/>
          <a:lstStyle>
            <a:lvl1pPr marL="228600" indent="0">
              <a:lnSpc>
                <a:spcPct val="110000"/>
              </a:lnSpc>
              <a:buClrTx/>
              <a:buSzTx/>
              <a:buFontTx/>
              <a:buNone/>
              <a:defRPr sz="1500">
                <a:solidFill>
                  <a:srgbClr val="75F461"/>
                </a:solidFill>
                <a:latin typeface="Montserrat-Regular"/>
                <a:ea typeface="Montserrat-Regular"/>
                <a:cs typeface="Montserrat-Regular"/>
                <a:sym typeface="Montserrat-Regular"/>
              </a:defRPr>
            </a:lvl1pPr>
            <a:lvl2pPr marL="914400" indent="-323850">
              <a:lnSpc>
                <a:spcPct val="110000"/>
              </a:lnSpc>
              <a:buClrTx/>
              <a:buSzPts val="1500"/>
              <a:buFontTx/>
              <a:defRPr sz="1500">
                <a:solidFill>
                  <a:srgbClr val="75F461"/>
                </a:solidFill>
                <a:latin typeface="Montserrat-Regular"/>
                <a:ea typeface="Montserrat-Regular"/>
                <a:cs typeface="Montserrat-Regular"/>
                <a:sym typeface="Montserrat-Regular"/>
              </a:defRPr>
            </a:lvl2pPr>
            <a:lvl3pPr marL="1371600" indent="-323850">
              <a:lnSpc>
                <a:spcPct val="110000"/>
              </a:lnSpc>
              <a:buClrTx/>
              <a:buSzPts val="1500"/>
              <a:buFontTx/>
              <a:defRPr sz="1500">
                <a:solidFill>
                  <a:srgbClr val="75F461"/>
                </a:solidFill>
                <a:latin typeface="Montserrat-Regular"/>
                <a:ea typeface="Montserrat-Regular"/>
                <a:cs typeface="Montserrat-Regular"/>
                <a:sym typeface="Montserrat-Regular"/>
              </a:defRPr>
            </a:lvl3pPr>
            <a:lvl4pPr marL="1828800" indent="-323850">
              <a:lnSpc>
                <a:spcPct val="110000"/>
              </a:lnSpc>
              <a:buClrTx/>
              <a:buSzPts val="1500"/>
              <a:buFontTx/>
              <a:defRPr sz="1500">
                <a:solidFill>
                  <a:srgbClr val="75F461"/>
                </a:solidFill>
                <a:latin typeface="Montserrat-Regular"/>
                <a:ea typeface="Montserrat-Regular"/>
                <a:cs typeface="Montserrat-Regular"/>
                <a:sym typeface="Montserrat-Regular"/>
              </a:defRPr>
            </a:lvl4pPr>
            <a:lvl5pPr marL="2286000" indent="-323850">
              <a:lnSpc>
                <a:spcPct val="110000"/>
              </a:lnSpc>
              <a:buClrTx/>
              <a:buSzPts val="1500"/>
              <a:buFontTx/>
              <a:defRPr sz="1500">
                <a:solidFill>
                  <a:srgbClr val="75F461"/>
                </a:solidFill>
                <a:latin typeface="Montserrat-Regular"/>
                <a:ea typeface="Montserrat-Regular"/>
                <a:cs typeface="Montserrat-Regular"/>
                <a:sym typeface="Montserrat-Regular"/>
              </a:defRPr>
            </a:lvl5pPr>
          </a:lstStyle>
          <a:p>
            <a:r>
              <a:t>Body Level One</a:t>
            </a:r>
          </a:p>
          <a:p>
            <a:pPr lvl="1"/>
            <a:r>
              <a:t>Body Level Two</a:t>
            </a:r>
          </a:p>
          <a:p>
            <a:pPr lvl="2"/>
            <a:r>
              <a:t>Body Level Three</a:t>
            </a:r>
          </a:p>
          <a:p>
            <a:pPr lvl="3"/>
            <a:r>
              <a:t>Body Level Four</a:t>
            </a:r>
          </a:p>
          <a:p>
            <a:pPr lvl="4"/>
            <a:r>
              <a:t>Body Level Five</a:t>
            </a:r>
          </a:p>
        </p:txBody>
      </p:sp>
      <p:sp>
        <p:nvSpPr>
          <p:cNvPr id="1268" name="Google Shape;653;p132"/>
          <p:cNvSpPr txBox="1">
            <a:spLocks noGrp="1"/>
          </p:cNvSpPr>
          <p:nvPr>
            <p:ph type="body" sz="half" idx="21"/>
          </p:nvPr>
        </p:nvSpPr>
        <p:spPr>
          <a:xfrm>
            <a:off x="658129" y="1233646"/>
            <a:ext cx="4736754" cy="3174683"/>
          </a:xfrm>
          <a:prstGeom prst="rect">
            <a:avLst/>
          </a:prstGeom>
        </p:spPr>
        <p:txBody>
          <a:bodyPr lIns="19050" tIns="19050" rIns="19050" bIns="19050" anchor="ctr"/>
          <a:lstStyle/>
          <a:p>
            <a:pPr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pPr>
            <a:endParaRPr/>
          </a:p>
        </p:txBody>
      </p:sp>
      <p:sp>
        <p:nvSpPr>
          <p:cNvPr id="1269" name="Google Shape;654;p132"/>
          <p:cNvSpPr>
            <a:spLocks noGrp="1"/>
          </p:cNvSpPr>
          <p:nvPr>
            <p:ph type="pic" sz="half" idx="22"/>
          </p:nvPr>
        </p:nvSpPr>
        <p:spPr>
          <a:xfrm>
            <a:off x="6326421" y="29182"/>
            <a:ext cx="2350918" cy="5085136"/>
          </a:xfrm>
          <a:prstGeom prst="rect">
            <a:avLst/>
          </a:prstGeom>
        </p:spPr>
        <p:txBody>
          <a:bodyPr lIns="91439" tIns="45719" rIns="91439" bIns="45719">
            <a:noAutofit/>
          </a:bodyPr>
          <a:lstStyle/>
          <a:p>
            <a:endParaRPr/>
          </a:p>
        </p:txBody>
      </p:sp>
      <p:sp>
        <p:nvSpPr>
          <p:cNvPr id="1270" name="Slide Number"/>
          <p:cNvSpPr txBox="1">
            <a:spLocks noGrp="1"/>
          </p:cNvSpPr>
          <p:nvPr>
            <p:ph type="sldNum" sz="quarter" idx="2"/>
          </p:nvPr>
        </p:nvSpPr>
        <p:spPr>
          <a:xfrm>
            <a:off x="4494828" y="4908639"/>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name="TITLE_AND_BODY 2">
    <p:spTree>
      <p:nvGrpSpPr>
        <p:cNvPr id="1" name=""/>
        <p:cNvGrpSpPr/>
        <p:nvPr/>
      </p:nvGrpSpPr>
      <p:grpSpPr>
        <a:xfrm>
          <a:off x="0" y="0"/>
          <a:ext cx="0" cy="0"/>
          <a:chOff x="0" y="0"/>
          <a:chExt cx="0" cy="0"/>
        </a:xfrm>
      </p:grpSpPr>
      <p:sp>
        <p:nvSpPr>
          <p:cNvPr id="1277" name="Title Text"/>
          <p:cNvSpPr txBox="1">
            <a:spLocks noGrp="1"/>
          </p:cNvSpPr>
          <p:nvPr>
            <p:ph type="title"/>
          </p:nvPr>
        </p:nvSpPr>
        <p:spPr>
          <a:xfrm>
            <a:off x="666750" y="862012"/>
            <a:ext cx="7810500" cy="1743001"/>
          </a:xfrm>
          <a:prstGeom prst="rect">
            <a:avLst/>
          </a:prstGeom>
        </p:spPr>
        <p:txBody>
          <a:bodyPr lIns="19050" tIns="19050" rIns="19050" bIns="19050" anchor="b"/>
          <a:lstStyle>
            <a:lvl1pPr>
              <a:lnSpc>
                <a:spcPct val="110000"/>
              </a:lnSpc>
              <a:defRPr sz="2300" b="1">
                <a:solidFill>
                  <a:srgbClr val="1A44C7"/>
                </a:solidFill>
                <a:latin typeface="Helvetica Neue"/>
                <a:ea typeface="Helvetica Neue"/>
                <a:cs typeface="Helvetica Neue"/>
                <a:sym typeface="Helvetica Neue"/>
              </a:defRPr>
            </a:lvl1pPr>
          </a:lstStyle>
          <a:p>
            <a:r>
              <a:t>Title Text</a:t>
            </a:r>
          </a:p>
        </p:txBody>
      </p:sp>
      <p:sp>
        <p:nvSpPr>
          <p:cNvPr id="1278" name="Body Level One…"/>
          <p:cNvSpPr txBox="1">
            <a:spLocks noGrp="1"/>
          </p:cNvSpPr>
          <p:nvPr>
            <p:ph type="body" sz="quarter" idx="1"/>
          </p:nvPr>
        </p:nvSpPr>
        <p:spPr>
          <a:xfrm>
            <a:off x="666750" y="2652713"/>
            <a:ext cx="7810500" cy="595501"/>
          </a:xfrm>
          <a:prstGeom prst="rect">
            <a:avLst/>
          </a:prstGeom>
        </p:spPr>
        <p:txBody>
          <a:bodyPr lIns="19050" tIns="19050" rIns="19050" bIns="19050"/>
          <a:lstStyle>
            <a:lvl1pPr marL="228600" indent="0" algn="ctr">
              <a:lnSpc>
                <a:spcPct val="110000"/>
              </a:lnSpc>
              <a:buClrTx/>
              <a:buSzTx/>
              <a:buFontTx/>
              <a:buNone/>
              <a:defRPr sz="1700" b="1">
                <a:solidFill>
                  <a:srgbClr val="1A44C7"/>
                </a:solidFill>
                <a:latin typeface="Helvetica Neue"/>
                <a:ea typeface="Helvetica Neue"/>
                <a:cs typeface="Helvetica Neue"/>
                <a:sym typeface="Helvetica Neue"/>
              </a:defRPr>
            </a:lvl1pPr>
            <a:lvl2pPr marL="228600" indent="457200" algn="ctr">
              <a:lnSpc>
                <a:spcPct val="110000"/>
              </a:lnSpc>
              <a:buClrTx/>
              <a:buSzTx/>
              <a:buFontTx/>
              <a:buNone/>
              <a:defRPr sz="1700" b="1">
                <a:solidFill>
                  <a:srgbClr val="1A44C7"/>
                </a:solidFill>
                <a:latin typeface="Helvetica Neue"/>
                <a:ea typeface="Helvetica Neue"/>
                <a:cs typeface="Helvetica Neue"/>
                <a:sym typeface="Helvetica Neue"/>
              </a:defRPr>
            </a:lvl2pPr>
            <a:lvl3pPr marL="228600" indent="914400" algn="ctr">
              <a:lnSpc>
                <a:spcPct val="110000"/>
              </a:lnSpc>
              <a:buClrTx/>
              <a:buSzTx/>
              <a:buFontTx/>
              <a:buNone/>
              <a:defRPr sz="1700" b="1">
                <a:solidFill>
                  <a:srgbClr val="1A44C7"/>
                </a:solidFill>
                <a:latin typeface="Helvetica Neue"/>
                <a:ea typeface="Helvetica Neue"/>
                <a:cs typeface="Helvetica Neue"/>
                <a:sym typeface="Helvetica Neue"/>
              </a:defRPr>
            </a:lvl3pPr>
            <a:lvl4pPr marL="228600" indent="1371600" algn="ctr">
              <a:lnSpc>
                <a:spcPct val="110000"/>
              </a:lnSpc>
              <a:buClrTx/>
              <a:buSzTx/>
              <a:buFontTx/>
              <a:buNone/>
              <a:defRPr sz="1700" b="1">
                <a:solidFill>
                  <a:srgbClr val="1A44C7"/>
                </a:solidFill>
                <a:latin typeface="Helvetica Neue"/>
                <a:ea typeface="Helvetica Neue"/>
                <a:cs typeface="Helvetica Neue"/>
                <a:sym typeface="Helvetica Neue"/>
              </a:defRPr>
            </a:lvl4pPr>
            <a:lvl5pPr marL="228600" indent="1828800" algn="ctr">
              <a:lnSpc>
                <a:spcPct val="110000"/>
              </a:lnSpc>
              <a:buClrTx/>
              <a:buSzTx/>
              <a:buFontTx/>
              <a:buNone/>
              <a:defRPr sz="1700" b="1">
                <a:solidFill>
                  <a:srgbClr val="1A44C7"/>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279" name="Slide Number"/>
          <p:cNvSpPr txBox="1">
            <a:spLocks noGrp="1"/>
          </p:cNvSpPr>
          <p:nvPr>
            <p:ph type="sldNum" sz="quarter" idx="2"/>
          </p:nvPr>
        </p:nvSpPr>
        <p:spPr>
          <a:xfrm>
            <a:off x="4569619" y="4905375"/>
            <a:ext cx="177902" cy="174485"/>
          </a:xfrm>
          <a:prstGeom prst="rect">
            <a:avLst/>
          </a:prstGeom>
        </p:spPr>
        <p:txBody>
          <a:bodyPr lIns="19050" tIns="19050" rIns="19050" bIns="19050" anchor="t">
            <a:spAutoFit/>
          </a:bodyPr>
          <a:lstStyle>
            <a:lvl1pPr algn="l">
              <a:lnSpc>
                <a:spcPct val="110000"/>
              </a:lnSpc>
              <a:defRPr sz="900">
                <a:solidFill>
                  <a:srgbClr val="1A44C7"/>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type="tx">
  <p:cSld name="Vuota">
    <p:spTree>
      <p:nvGrpSpPr>
        <p:cNvPr id="1" name=""/>
        <p:cNvGrpSpPr/>
        <p:nvPr/>
      </p:nvGrpSpPr>
      <p:grpSpPr>
        <a:xfrm>
          <a:off x="0" y="0"/>
          <a:ext cx="0" cy="0"/>
          <a:chOff x="0" y="0"/>
          <a:chExt cx="0" cy="0"/>
        </a:xfrm>
      </p:grpSpPr>
      <p:sp>
        <p:nvSpPr>
          <p:cNvPr id="1286" name="Slide Number"/>
          <p:cNvSpPr txBox="1">
            <a:spLocks noGrp="1"/>
          </p:cNvSpPr>
          <p:nvPr>
            <p:ph type="sldNum" sz="quarter" idx="2"/>
          </p:nvPr>
        </p:nvSpPr>
        <p:spPr>
          <a:xfrm>
            <a:off x="4494828" y="4908639"/>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esto 2/3">
    <p:spTree>
      <p:nvGrpSpPr>
        <p:cNvPr id="1" name=""/>
        <p:cNvGrpSpPr/>
        <p:nvPr/>
      </p:nvGrpSpPr>
      <p:grpSpPr>
        <a:xfrm>
          <a:off x="0" y="0"/>
          <a:ext cx="0" cy="0"/>
          <a:chOff x="0" y="0"/>
          <a:chExt cx="0" cy="0"/>
        </a:xfrm>
      </p:grpSpPr>
      <p:sp>
        <p:nvSpPr>
          <p:cNvPr id="115" name="Body Level One…"/>
          <p:cNvSpPr txBox="1">
            <a:spLocks noGrp="1"/>
          </p:cNvSpPr>
          <p:nvPr>
            <p:ph type="body" sz="quarter" idx="1"/>
          </p:nvPr>
        </p:nvSpPr>
        <p:spPr>
          <a:xfrm>
            <a:off x="658129" y="934665"/>
            <a:ext cx="2393989" cy="271465"/>
          </a:xfrm>
          <a:prstGeom prst="rect">
            <a:avLst/>
          </a:prstGeom>
        </p:spPr>
        <p:txBody>
          <a:bodyPr lIns="19050" tIns="19050" rIns="19050" bIns="19050" anchor="ctr"/>
          <a:lstStyle>
            <a:lvl1pPr marL="228600" indent="0">
              <a:lnSpc>
                <a:spcPct val="110000"/>
              </a:lnSpc>
              <a:buClrTx/>
              <a:buSzTx/>
              <a:buFontTx/>
              <a:buNone/>
              <a:defRPr sz="1500">
                <a:solidFill>
                  <a:srgbClr val="75F461"/>
                </a:solidFill>
                <a:latin typeface="Montserrat-Regular"/>
                <a:ea typeface="Montserrat-Regular"/>
                <a:cs typeface="Montserrat-Regular"/>
                <a:sym typeface="Montserrat-Regular"/>
              </a:defRPr>
            </a:lvl1pPr>
            <a:lvl2pPr marL="914400" indent="-323850">
              <a:lnSpc>
                <a:spcPct val="110000"/>
              </a:lnSpc>
              <a:buClrTx/>
              <a:buSzPts val="1500"/>
              <a:buFontTx/>
              <a:defRPr sz="1500">
                <a:solidFill>
                  <a:srgbClr val="75F461"/>
                </a:solidFill>
                <a:latin typeface="Montserrat-Regular"/>
                <a:ea typeface="Montserrat-Regular"/>
                <a:cs typeface="Montserrat-Regular"/>
                <a:sym typeface="Montserrat-Regular"/>
              </a:defRPr>
            </a:lvl2pPr>
            <a:lvl3pPr marL="1371600" indent="-323850">
              <a:lnSpc>
                <a:spcPct val="110000"/>
              </a:lnSpc>
              <a:buClrTx/>
              <a:buSzPts val="1500"/>
              <a:buFontTx/>
              <a:defRPr sz="1500">
                <a:solidFill>
                  <a:srgbClr val="75F461"/>
                </a:solidFill>
                <a:latin typeface="Montserrat-Regular"/>
                <a:ea typeface="Montserrat-Regular"/>
                <a:cs typeface="Montserrat-Regular"/>
                <a:sym typeface="Montserrat-Regular"/>
              </a:defRPr>
            </a:lvl3pPr>
            <a:lvl4pPr marL="1828800" indent="-323850">
              <a:lnSpc>
                <a:spcPct val="110000"/>
              </a:lnSpc>
              <a:buClrTx/>
              <a:buSzPts val="1500"/>
              <a:buFontTx/>
              <a:defRPr sz="1500">
                <a:solidFill>
                  <a:srgbClr val="75F461"/>
                </a:solidFill>
                <a:latin typeface="Montserrat-Regular"/>
                <a:ea typeface="Montserrat-Regular"/>
                <a:cs typeface="Montserrat-Regular"/>
                <a:sym typeface="Montserrat-Regular"/>
              </a:defRPr>
            </a:lvl4pPr>
            <a:lvl5pPr marL="2286000" indent="-323850">
              <a:lnSpc>
                <a:spcPct val="110000"/>
              </a:lnSpc>
              <a:buClrTx/>
              <a:buSzPts val="1500"/>
              <a:buFontTx/>
              <a:defRPr sz="1500">
                <a:solidFill>
                  <a:srgbClr val="75F461"/>
                </a:solidFill>
                <a:latin typeface="Montserrat-Regular"/>
                <a:ea typeface="Montserrat-Regular"/>
                <a:cs typeface="Montserrat-Regular"/>
                <a:sym typeface="Montserrat-Regular"/>
              </a:defRPr>
            </a:lvl5pPr>
          </a:lstStyle>
          <a:p>
            <a:r>
              <a:t>Body Level One</a:t>
            </a:r>
          </a:p>
          <a:p>
            <a:pPr lvl="1"/>
            <a:r>
              <a:t>Body Level Two</a:t>
            </a:r>
          </a:p>
          <a:p>
            <a:pPr lvl="2"/>
            <a:r>
              <a:t>Body Level Three</a:t>
            </a:r>
          </a:p>
          <a:p>
            <a:pPr lvl="3"/>
            <a:r>
              <a:t>Body Level Four</a:t>
            </a:r>
          </a:p>
          <a:p>
            <a:pPr lvl="4"/>
            <a:r>
              <a:t>Body Level Five</a:t>
            </a:r>
          </a:p>
        </p:txBody>
      </p:sp>
      <p:sp>
        <p:nvSpPr>
          <p:cNvPr id="116" name="Google Shape;59;p15"/>
          <p:cNvSpPr txBox="1">
            <a:spLocks noGrp="1"/>
          </p:cNvSpPr>
          <p:nvPr>
            <p:ph type="body" sz="half" idx="21"/>
          </p:nvPr>
        </p:nvSpPr>
        <p:spPr>
          <a:xfrm>
            <a:off x="658129" y="1233646"/>
            <a:ext cx="4736754" cy="3174683"/>
          </a:xfrm>
          <a:prstGeom prst="rect">
            <a:avLst/>
          </a:prstGeom>
        </p:spPr>
        <p:txBody>
          <a:bodyPr lIns="19050" tIns="19050" rIns="19050" bIns="19050" anchor="ctr"/>
          <a:lstStyle/>
          <a:p>
            <a:pPr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pPr>
            <a:endParaRPr/>
          </a:p>
        </p:txBody>
      </p:sp>
      <p:sp>
        <p:nvSpPr>
          <p:cNvPr id="117" name="Google Shape;60;p15"/>
          <p:cNvSpPr>
            <a:spLocks noGrp="1"/>
          </p:cNvSpPr>
          <p:nvPr>
            <p:ph type="pic" sz="half" idx="22"/>
          </p:nvPr>
        </p:nvSpPr>
        <p:spPr>
          <a:xfrm>
            <a:off x="6326421" y="29182"/>
            <a:ext cx="2350918" cy="5085136"/>
          </a:xfrm>
          <a:prstGeom prst="rect">
            <a:avLst/>
          </a:prstGeom>
        </p:spPr>
        <p:txBody>
          <a:bodyPr lIns="91439" tIns="45719" rIns="91439" bIns="45719">
            <a:noAutofit/>
          </a:bodyPr>
          <a:lstStyle/>
          <a:p>
            <a:endParaRPr/>
          </a:p>
        </p:txBody>
      </p:sp>
      <p:sp>
        <p:nvSpPr>
          <p:cNvPr id="118" name="Slide Number"/>
          <p:cNvSpPr txBox="1">
            <a:spLocks noGrp="1"/>
          </p:cNvSpPr>
          <p:nvPr>
            <p:ph type="sldNum" sz="quarter" idx="2"/>
          </p:nvPr>
        </p:nvSpPr>
        <p:spPr>
          <a:xfrm>
            <a:off x="4494828" y="4908639"/>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type="tx">
  <p:cSld name="Testo 2/3 3">
    <p:spTree>
      <p:nvGrpSpPr>
        <p:cNvPr id="1" name=""/>
        <p:cNvGrpSpPr/>
        <p:nvPr/>
      </p:nvGrpSpPr>
      <p:grpSpPr>
        <a:xfrm>
          <a:off x="0" y="0"/>
          <a:ext cx="0" cy="0"/>
          <a:chOff x="0" y="0"/>
          <a:chExt cx="0" cy="0"/>
        </a:xfrm>
      </p:grpSpPr>
      <p:sp>
        <p:nvSpPr>
          <p:cNvPr id="1293" name="Body Level One…"/>
          <p:cNvSpPr txBox="1">
            <a:spLocks noGrp="1"/>
          </p:cNvSpPr>
          <p:nvPr>
            <p:ph type="body" sz="quarter" idx="1"/>
          </p:nvPr>
        </p:nvSpPr>
        <p:spPr>
          <a:xfrm>
            <a:off x="658129" y="934665"/>
            <a:ext cx="2393989" cy="271464"/>
          </a:xfrm>
          <a:prstGeom prst="rect">
            <a:avLst/>
          </a:prstGeom>
        </p:spPr>
        <p:txBody>
          <a:bodyPr lIns="19050" tIns="19050" rIns="19050" bIns="19050" anchor="ctr"/>
          <a:lstStyle>
            <a:lvl1pPr marL="228600" indent="0">
              <a:lnSpc>
                <a:spcPct val="110000"/>
              </a:lnSpc>
              <a:spcBef>
                <a:spcPts val="1100"/>
              </a:spcBef>
              <a:buClrTx/>
              <a:buSzTx/>
              <a:buFontTx/>
              <a:buNone/>
              <a:defRPr sz="1500">
                <a:solidFill>
                  <a:srgbClr val="75F461"/>
                </a:solidFill>
                <a:latin typeface="Montserrat-Regular"/>
                <a:ea typeface="Montserrat-Regular"/>
                <a:cs typeface="Montserrat-Regular"/>
                <a:sym typeface="Montserrat-Regular"/>
              </a:defRPr>
            </a:lvl1pPr>
            <a:lvl2pPr marL="867833" indent="-232833">
              <a:lnSpc>
                <a:spcPct val="110000"/>
              </a:lnSpc>
              <a:spcBef>
                <a:spcPts val="1100"/>
              </a:spcBef>
              <a:buClrTx/>
              <a:buSzPts val="1500"/>
              <a:buFontTx/>
              <a:buChar char="•"/>
              <a:defRPr sz="1500">
                <a:solidFill>
                  <a:srgbClr val="75F461"/>
                </a:solidFill>
                <a:latin typeface="Montserrat-Regular"/>
                <a:ea typeface="Montserrat-Regular"/>
                <a:cs typeface="Montserrat-Regular"/>
                <a:sym typeface="Montserrat-Regular"/>
              </a:defRPr>
            </a:lvl2pPr>
            <a:lvl3pPr marL="1325033" indent="-232833">
              <a:lnSpc>
                <a:spcPct val="110000"/>
              </a:lnSpc>
              <a:spcBef>
                <a:spcPts val="1100"/>
              </a:spcBef>
              <a:buClrTx/>
              <a:buSzPts val="1500"/>
              <a:buFontTx/>
              <a:buChar char="•"/>
              <a:defRPr sz="1500">
                <a:solidFill>
                  <a:srgbClr val="75F461"/>
                </a:solidFill>
                <a:latin typeface="Montserrat-Regular"/>
                <a:ea typeface="Montserrat-Regular"/>
                <a:cs typeface="Montserrat-Regular"/>
                <a:sym typeface="Montserrat-Regular"/>
              </a:defRPr>
            </a:lvl3pPr>
            <a:lvl4pPr marL="1782233" indent="-232833">
              <a:lnSpc>
                <a:spcPct val="110000"/>
              </a:lnSpc>
              <a:spcBef>
                <a:spcPts val="1100"/>
              </a:spcBef>
              <a:buClrTx/>
              <a:buSzPts val="1500"/>
              <a:buFontTx/>
              <a:buChar char="•"/>
              <a:defRPr sz="1500">
                <a:solidFill>
                  <a:srgbClr val="75F461"/>
                </a:solidFill>
                <a:latin typeface="Montserrat-Regular"/>
                <a:ea typeface="Montserrat-Regular"/>
                <a:cs typeface="Montserrat-Regular"/>
                <a:sym typeface="Montserrat-Regular"/>
              </a:defRPr>
            </a:lvl4pPr>
            <a:lvl5pPr marL="2239433" indent="-232833">
              <a:lnSpc>
                <a:spcPct val="110000"/>
              </a:lnSpc>
              <a:spcBef>
                <a:spcPts val="1100"/>
              </a:spcBef>
              <a:buClrTx/>
              <a:buSzPts val="1500"/>
              <a:buFontTx/>
              <a:buChar char="•"/>
              <a:defRPr sz="1500">
                <a:solidFill>
                  <a:srgbClr val="75F461"/>
                </a:solidFill>
                <a:latin typeface="Montserrat-Regular"/>
                <a:ea typeface="Montserrat-Regular"/>
                <a:cs typeface="Montserrat-Regular"/>
                <a:sym typeface="Montserrat-Regular"/>
              </a:defRPr>
            </a:lvl5pPr>
          </a:lstStyle>
          <a:p>
            <a:r>
              <a:t>Body Level One</a:t>
            </a:r>
          </a:p>
          <a:p>
            <a:pPr lvl="1"/>
            <a:r>
              <a:t>Body Level Two</a:t>
            </a:r>
          </a:p>
          <a:p>
            <a:pPr lvl="2"/>
            <a:r>
              <a:t>Body Level Three</a:t>
            </a:r>
          </a:p>
          <a:p>
            <a:pPr lvl="3"/>
            <a:r>
              <a:t>Body Level Four</a:t>
            </a:r>
          </a:p>
          <a:p>
            <a:pPr lvl="4"/>
            <a:r>
              <a:t>Body Level Five</a:t>
            </a:r>
          </a:p>
        </p:txBody>
      </p:sp>
      <p:sp>
        <p:nvSpPr>
          <p:cNvPr id="1294" name="Google Shape;664;p135"/>
          <p:cNvSpPr txBox="1">
            <a:spLocks noGrp="1"/>
          </p:cNvSpPr>
          <p:nvPr>
            <p:ph type="body" sz="half" idx="21"/>
          </p:nvPr>
        </p:nvSpPr>
        <p:spPr>
          <a:xfrm>
            <a:off x="658129" y="1033621"/>
            <a:ext cx="4736755" cy="3574733"/>
          </a:xfrm>
          <a:prstGeom prst="rect">
            <a:avLst/>
          </a:prstGeom>
        </p:spPr>
        <p:txBody>
          <a:bodyPr lIns="19050" tIns="19050" rIns="19050" bIns="19050" anchor="ctr"/>
          <a:lstStyle/>
          <a:p>
            <a:pPr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pPr>
            <a:endParaRPr/>
          </a:p>
        </p:txBody>
      </p:sp>
      <p:sp>
        <p:nvSpPr>
          <p:cNvPr id="1295" name="Google Shape;665;p135"/>
          <p:cNvSpPr>
            <a:spLocks noGrp="1"/>
          </p:cNvSpPr>
          <p:nvPr>
            <p:ph type="pic" sz="half" idx="22"/>
          </p:nvPr>
        </p:nvSpPr>
        <p:spPr>
          <a:xfrm>
            <a:off x="6326421" y="29182"/>
            <a:ext cx="2350918" cy="5085136"/>
          </a:xfrm>
          <a:prstGeom prst="rect">
            <a:avLst/>
          </a:prstGeom>
        </p:spPr>
        <p:txBody>
          <a:bodyPr lIns="91439" tIns="45719" rIns="91439" bIns="45719">
            <a:noAutofit/>
          </a:bodyPr>
          <a:lstStyle/>
          <a:p>
            <a:endParaRPr/>
          </a:p>
        </p:txBody>
      </p:sp>
      <p:sp>
        <p:nvSpPr>
          <p:cNvPr id="1296" name="Slide Number"/>
          <p:cNvSpPr txBox="1">
            <a:spLocks noGrp="1"/>
          </p:cNvSpPr>
          <p:nvPr>
            <p:ph type="sldNum" sz="quarter" idx="2"/>
          </p:nvPr>
        </p:nvSpPr>
        <p:spPr>
          <a:xfrm>
            <a:off x="4494828" y="4908639"/>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type="tx">
  <p:cSld name="Testo 2/3 copia 12">
    <p:spTree>
      <p:nvGrpSpPr>
        <p:cNvPr id="1" name=""/>
        <p:cNvGrpSpPr/>
        <p:nvPr/>
      </p:nvGrpSpPr>
      <p:grpSpPr>
        <a:xfrm>
          <a:off x="0" y="0"/>
          <a:ext cx="0" cy="0"/>
          <a:chOff x="0" y="0"/>
          <a:chExt cx="0" cy="0"/>
        </a:xfrm>
      </p:grpSpPr>
      <p:sp>
        <p:nvSpPr>
          <p:cNvPr id="1303" name="Body Level One…"/>
          <p:cNvSpPr txBox="1">
            <a:spLocks noGrp="1"/>
          </p:cNvSpPr>
          <p:nvPr>
            <p:ph type="body" sz="quarter" idx="1"/>
          </p:nvPr>
        </p:nvSpPr>
        <p:spPr>
          <a:xfrm>
            <a:off x="424960" y="717521"/>
            <a:ext cx="5587492" cy="271465"/>
          </a:xfrm>
          <a:prstGeom prst="rect">
            <a:avLst/>
          </a:prstGeom>
        </p:spPr>
        <p:txBody>
          <a:bodyPr lIns="19050" tIns="19050" rIns="19050" bIns="19050" anchor="ctr"/>
          <a:lstStyle>
            <a:lvl1pPr marL="228600" indent="0">
              <a:lnSpc>
                <a:spcPct val="100000"/>
              </a:lnSpc>
              <a:spcBef>
                <a:spcPts val="500"/>
              </a:spcBef>
              <a:buClrTx/>
              <a:buSzTx/>
              <a:buFontTx/>
              <a:buNone/>
              <a:defRPr sz="1500">
                <a:solidFill>
                  <a:srgbClr val="000000"/>
                </a:solidFill>
                <a:latin typeface="Montserrat-Bold"/>
                <a:ea typeface="Montserrat-Bold"/>
                <a:cs typeface="Montserrat-Bold"/>
                <a:sym typeface="Montserrat-Bold"/>
              </a:defRPr>
            </a:lvl1pPr>
            <a:lvl2pPr marL="867833" indent="-232833">
              <a:lnSpc>
                <a:spcPct val="100000"/>
              </a:lnSpc>
              <a:spcBef>
                <a:spcPts val="500"/>
              </a:spcBef>
              <a:buClrTx/>
              <a:buSzPts val="1500"/>
              <a:buFontTx/>
              <a:buChar char="•"/>
              <a:defRPr sz="1500">
                <a:solidFill>
                  <a:srgbClr val="000000"/>
                </a:solidFill>
                <a:latin typeface="Montserrat-Bold"/>
                <a:ea typeface="Montserrat-Bold"/>
                <a:cs typeface="Montserrat-Bold"/>
                <a:sym typeface="Montserrat-Bold"/>
              </a:defRPr>
            </a:lvl2pPr>
            <a:lvl3pPr marL="1325033" indent="-232833">
              <a:lnSpc>
                <a:spcPct val="100000"/>
              </a:lnSpc>
              <a:spcBef>
                <a:spcPts val="500"/>
              </a:spcBef>
              <a:buClrTx/>
              <a:buSzPts val="1500"/>
              <a:buFontTx/>
              <a:buChar char="•"/>
              <a:defRPr sz="1500">
                <a:solidFill>
                  <a:srgbClr val="000000"/>
                </a:solidFill>
                <a:latin typeface="Montserrat-Bold"/>
                <a:ea typeface="Montserrat-Bold"/>
                <a:cs typeface="Montserrat-Bold"/>
                <a:sym typeface="Montserrat-Bold"/>
              </a:defRPr>
            </a:lvl3pPr>
            <a:lvl4pPr marL="1782233" indent="-232833">
              <a:lnSpc>
                <a:spcPct val="100000"/>
              </a:lnSpc>
              <a:spcBef>
                <a:spcPts val="500"/>
              </a:spcBef>
              <a:buClrTx/>
              <a:buSzPts val="1500"/>
              <a:buFontTx/>
              <a:buChar char="•"/>
              <a:defRPr sz="1500">
                <a:solidFill>
                  <a:srgbClr val="000000"/>
                </a:solidFill>
                <a:latin typeface="Montserrat-Bold"/>
                <a:ea typeface="Montserrat-Bold"/>
                <a:cs typeface="Montserrat-Bold"/>
                <a:sym typeface="Montserrat-Bold"/>
              </a:defRPr>
            </a:lvl4pPr>
            <a:lvl5pPr marL="2239433" indent="-232833">
              <a:lnSpc>
                <a:spcPct val="100000"/>
              </a:lnSpc>
              <a:spcBef>
                <a:spcPts val="500"/>
              </a:spcBef>
              <a:buClrTx/>
              <a:buSzPts val="1500"/>
              <a:buFontTx/>
              <a:buChar char="•"/>
              <a:defRPr sz="1500">
                <a:solidFill>
                  <a:srgbClr val="000000"/>
                </a:solidFill>
                <a:latin typeface="Montserrat-Bold"/>
                <a:ea typeface="Montserrat-Bold"/>
                <a:cs typeface="Montserrat-Bold"/>
                <a:sym typeface="Montserrat-Bold"/>
              </a:defRPr>
            </a:lvl5pPr>
          </a:lstStyle>
          <a:p>
            <a:r>
              <a:t>Body Level One</a:t>
            </a:r>
          </a:p>
          <a:p>
            <a:pPr lvl="1"/>
            <a:r>
              <a:t>Body Level Two</a:t>
            </a:r>
          </a:p>
          <a:p>
            <a:pPr lvl="2"/>
            <a:r>
              <a:t>Body Level Three</a:t>
            </a:r>
          </a:p>
          <a:p>
            <a:pPr lvl="3"/>
            <a:r>
              <a:t>Body Level Four</a:t>
            </a:r>
          </a:p>
          <a:p>
            <a:pPr lvl="4"/>
            <a:r>
              <a:t>Body Level Five</a:t>
            </a:r>
          </a:p>
        </p:txBody>
      </p:sp>
      <p:sp>
        <p:nvSpPr>
          <p:cNvPr id="1304" name="Google Shape;669;p136"/>
          <p:cNvSpPr txBox="1">
            <a:spLocks noGrp="1"/>
          </p:cNvSpPr>
          <p:nvPr>
            <p:ph type="body" sz="quarter" idx="21"/>
          </p:nvPr>
        </p:nvSpPr>
        <p:spPr>
          <a:xfrm>
            <a:off x="429722" y="311631"/>
            <a:ext cx="9360856" cy="409576"/>
          </a:xfrm>
          <a:prstGeom prst="rect">
            <a:avLst/>
          </a:prstGeom>
        </p:spPr>
        <p:txBody>
          <a:bodyPr lIns="19050" tIns="19050" rIns="19050" bIns="19050"/>
          <a:lstStyle/>
          <a:p>
            <a:pPr marL="228600" indent="0">
              <a:lnSpc>
                <a:spcPct val="70000"/>
              </a:lnSpc>
              <a:spcBef>
                <a:spcPts val="500"/>
              </a:spcBef>
              <a:buClrTx/>
              <a:buSzTx/>
              <a:buFontTx/>
              <a:buNone/>
              <a:defRPr sz="2400">
                <a:solidFill>
                  <a:srgbClr val="75F461"/>
                </a:solidFill>
                <a:latin typeface="Montserrat-Regular"/>
                <a:ea typeface="Montserrat-Regular"/>
                <a:cs typeface="Montserrat-Regular"/>
                <a:sym typeface="Montserrat-Regular"/>
              </a:defRPr>
            </a:pPr>
            <a:endParaRPr/>
          </a:p>
        </p:txBody>
      </p:sp>
      <p:sp>
        <p:nvSpPr>
          <p:cNvPr id="1305" name="Slide Number"/>
          <p:cNvSpPr txBox="1">
            <a:spLocks noGrp="1"/>
          </p:cNvSpPr>
          <p:nvPr>
            <p:ph type="sldNum" sz="quarter" idx="2"/>
          </p:nvPr>
        </p:nvSpPr>
        <p:spPr>
          <a:xfrm>
            <a:off x="8933479" y="4908639"/>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type="tx">
  <p:cSld name="Titolo copia 1">
    <p:bg>
      <p:bgPr>
        <a:solidFill>
          <a:srgbClr val="75F461"/>
        </a:solidFill>
        <a:effectLst/>
      </p:bgPr>
    </p:bg>
    <p:spTree>
      <p:nvGrpSpPr>
        <p:cNvPr id="1" name=""/>
        <p:cNvGrpSpPr/>
        <p:nvPr/>
      </p:nvGrpSpPr>
      <p:grpSpPr>
        <a:xfrm>
          <a:off x="0" y="0"/>
          <a:ext cx="0" cy="0"/>
          <a:chOff x="0" y="0"/>
          <a:chExt cx="0" cy="0"/>
        </a:xfrm>
      </p:grpSpPr>
      <p:sp>
        <p:nvSpPr>
          <p:cNvPr id="1312" name="Body Level One…"/>
          <p:cNvSpPr txBox="1">
            <a:spLocks noGrp="1"/>
          </p:cNvSpPr>
          <p:nvPr>
            <p:ph type="body" sz="quarter" idx="1"/>
          </p:nvPr>
        </p:nvSpPr>
        <p:spPr>
          <a:xfrm>
            <a:off x="2553977" y="3563937"/>
            <a:ext cx="3896346" cy="338139"/>
          </a:xfrm>
          <a:prstGeom prst="rect">
            <a:avLst/>
          </a:prstGeom>
        </p:spPr>
        <p:txBody>
          <a:bodyPr lIns="19050" tIns="19050" rIns="19050" bIns="19050" anchor="ctr"/>
          <a:lstStyle>
            <a:lvl1pPr marL="228600" indent="0">
              <a:lnSpc>
                <a:spcPct val="110000"/>
              </a:lnSpc>
              <a:spcBef>
                <a:spcPts val="1100"/>
              </a:spcBef>
              <a:buClrTx/>
              <a:buSzTx/>
              <a:buFontTx/>
              <a:buNone/>
              <a:defRPr sz="2000">
                <a:solidFill>
                  <a:srgbClr val="FFFFFF"/>
                </a:solidFill>
                <a:latin typeface="Montserrat-Bold"/>
                <a:ea typeface="Montserrat-Bold"/>
                <a:cs typeface="Montserrat-Bold"/>
                <a:sym typeface="Montserrat-Bold"/>
              </a:defRPr>
            </a:lvl1pPr>
            <a:lvl2pPr marL="945444" indent="-310444">
              <a:lnSpc>
                <a:spcPct val="110000"/>
              </a:lnSpc>
              <a:spcBef>
                <a:spcPts val="1100"/>
              </a:spcBef>
              <a:buClrTx/>
              <a:buSzPts val="2000"/>
              <a:buFontTx/>
              <a:buChar char="•"/>
              <a:defRPr sz="2000">
                <a:solidFill>
                  <a:srgbClr val="FFFFFF"/>
                </a:solidFill>
                <a:latin typeface="Montserrat-Bold"/>
                <a:ea typeface="Montserrat-Bold"/>
                <a:cs typeface="Montserrat-Bold"/>
                <a:sym typeface="Montserrat-Bold"/>
              </a:defRPr>
            </a:lvl2pPr>
            <a:lvl3pPr marL="1402644" indent="-310444">
              <a:lnSpc>
                <a:spcPct val="110000"/>
              </a:lnSpc>
              <a:spcBef>
                <a:spcPts val="1100"/>
              </a:spcBef>
              <a:buClrTx/>
              <a:buSzPts val="2000"/>
              <a:buFontTx/>
              <a:buChar char="•"/>
              <a:defRPr sz="2000">
                <a:solidFill>
                  <a:srgbClr val="FFFFFF"/>
                </a:solidFill>
                <a:latin typeface="Montserrat-Bold"/>
                <a:ea typeface="Montserrat-Bold"/>
                <a:cs typeface="Montserrat-Bold"/>
                <a:sym typeface="Montserrat-Bold"/>
              </a:defRPr>
            </a:lvl3pPr>
            <a:lvl4pPr marL="1859844" indent="-310444">
              <a:lnSpc>
                <a:spcPct val="110000"/>
              </a:lnSpc>
              <a:spcBef>
                <a:spcPts val="1100"/>
              </a:spcBef>
              <a:buClrTx/>
              <a:buSzPts val="2000"/>
              <a:buFontTx/>
              <a:buChar char="•"/>
              <a:defRPr sz="2000">
                <a:solidFill>
                  <a:srgbClr val="FFFFFF"/>
                </a:solidFill>
                <a:latin typeface="Montserrat-Bold"/>
                <a:ea typeface="Montserrat-Bold"/>
                <a:cs typeface="Montserrat-Bold"/>
                <a:sym typeface="Montserrat-Bold"/>
              </a:defRPr>
            </a:lvl4pPr>
            <a:lvl5pPr marL="2317044" indent="-310444">
              <a:lnSpc>
                <a:spcPct val="110000"/>
              </a:lnSpc>
              <a:spcBef>
                <a:spcPts val="1100"/>
              </a:spcBef>
              <a:buClrTx/>
              <a:buSzPts val="2000"/>
              <a:buFontTx/>
              <a:buChar char="•"/>
              <a:defRPr sz="2000">
                <a:solidFill>
                  <a:srgbClr val="FFFFFF"/>
                </a:solidFill>
                <a:latin typeface="Montserrat-Bold"/>
                <a:ea typeface="Montserrat-Bold"/>
                <a:cs typeface="Montserrat-Bold"/>
                <a:sym typeface="Montserrat-Bold"/>
              </a:defRPr>
            </a:lvl5pPr>
          </a:lstStyle>
          <a:p>
            <a:r>
              <a:t>Body Level One</a:t>
            </a:r>
          </a:p>
          <a:p>
            <a:pPr lvl="1"/>
            <a:r>
              <a:t>Body Level Two</a:t>
            </a:r>
          </a:p>
          <a:p>
            <a:pPr lvl="2"/>
            <a:r>
              <a:t>Body Level Three</a:t>
            </a:r>
          </a:p>
          <a:p>
            <a:pPr lvl="3"/>
            <a:r>
              <a:t>Body Level Four</a:t>
            </a:r>
          </a:p>
          <a:p>
            <a:pPr lvl="4"/>
            <a:r>
              <a:t>Body Level Five</a:t>
            </a:r>
          </a:p>
        </p:txBody>
      </p:sp>
      <p:sp>
        <p:nvSpPr>
          <p:cNvPr id="1313" name="Google Shape;673;p137"/>
          <p:cNvSpPr txBox="1">
            <a:spLocks noGrp="1"/>
          </p:cNvSpPr>
          <p:nvPr>
            <p:ph type="body" sz="quarter" idx="21"/>
          </p:nvPr>
        </p:nvSpPr>
        <p:spPr>
          <a:xfrm>
            <a:off x="2553977" y="4369370"/>
            <a:ext cx="3896346" cy="176214"/>
          </a:xfrm>
          <a:prstGeom prst="rect">
            <a:avLst/>
          </a:prstGeom>
        </p:spPr>
        <p:txBody>
          <a:bodyPr lIns="19050" tIns="19050" rIns="19050" bIns="19050" anchor="ctr"/>
          <a:lstStyle/>
          <a:p>
            <a:pPr marL="228600" indent="0">
              <a:lnSpc>
                <a:spcPct val="110000"/>
              </a:lnSpc>
              <a:spcBef>
                <a:spcPts val="1100"/>
              </a:spcBef>
              <a:buClrTx/>
              <a:buSzTx/>
              <a:buFontTx/>
              <a:buNone/>
              <a:defRPr sz="900" u="sng">
                <a:solidFill>
                  <a:srgbClr val="0000FF"/>
                </a:solidFill>
                <a:latin typeface="Montserrat-Bold"/>
                <a:ea typeface="Montserrat-Bold"/>
                <a:cs typeface="Montserrat-Bold"/>
                <a:sym typeface="Montserrat-Bold"/>
              </a:defRPr>
            </a:pPr>
            <a:endParaRPr/>
          </a:p>
        </p:txBody>
      </p:sp>
      <p:sp>
        <p:nvSpPr>
          <p:cNvPr id="1314" name="Google Shape;674;p137"/>
          <p:cNvSpPr txBox="1">
            <a:spLocks noGrp="1"/>
          </p:cNvSpPr>
          <p:nvPr>
            <p:ph type="body" sz="quarter" idx="22"/>
          </p:nvPr>
        </p:nvSpPr>
        <p:spPr>
          <a:xfrm>
            <a:off x="2553977" y="4572570"/>
            <a:ext cx="3896346" cy="176214"/>
          </a:xfrm>
          <a:prstGeom prst="rect">
            <a:avLst/>
          </a:prstGeom>
        </p:spPr>
        <p:txBody>
          <a:bodyPr lIns="19050" tIns="19050" rIns="19050" bIns="19050" anchor="ctr"/>
          <a:lstStyle/>
          <a:p>
            <a:pPr marL="228600" indent="0">
              <a:lnSpc>
                <a:spcPct val="110000"/>
              </a:lnSpc>
              <a:spcBef>
                <a:spcPts val="1100"/>
              </a:spcBef>
              <a:buClrTx/>
              <a:buSzTx/>
              <a:buFontTx/>
              <a:buNone/>
              <a:defRPr sz="900" u="sng">
                <a:solidFill>
                  <a:srgbClr val="0000FF"/>
                </a:solidFill>
                <a:latin typeface="Montserrat-Bold"/>
                <a:ea typeface="Montserrat-Bold"/>
                <a:cs typeface="Montserrat-Bold"/>
                <a:sym typeface="Montserrat-Bold"/>
              </a:defRPr>
            </a:pPr>
            <a:endParaRPr/>
          </a:p>
        </p:txBody>
      </p:sp>
      <p:pic>
        <p:nvPicPr>
          <p:cNvPr id="1315" name="Google Shape;676;p137" descr="Google Shape;676;p137"/>
          <p:cNvPicPr>
            <a:picLocks noChangeAspect="1"/>
          </p:cNvPicPr>
          <p:nvPr/>
        </p:nvPicPr>
        <p:blipFill>
          <a:blip r:embed="rId2"/>
          <a:stretch>
            <a:fillRect/>
          </a:stretch>
        </p:blipFill>
        <p:spPr>
          <a:xfrm>
            <a:off x="3556000" y="2160645"/>
            <a:ext cx="2032001" cy="451059"/>
          </a:xfrm>
          <a:prstGeom prst="rect">
            <a:avLst/>
          </a:prstGeom>
          <a:ln w="12700">
            <a:miter lim="400000"/>
          </a:ln>
        </p:spPr>
      </p:pic>
      <p:sp>
        <p:nvSpPr>
          <p:cNvPr id="1316" name="Slide Number"/>
          <p:cNvSpPr txBox="1">
            <a:spLocks noGrp="1"/>
          </p:cNvSpPr>
          <p:nvPr>
            <p:ph type="sldNum" sz="quarter" idx="2"/>
          </p:nvPr>
        </p:nvSpPr>
        <p:spPr>
          <a:xfrm>
            <a:off x="4501889" y="4918849"/>
            <a:ext cx="135535" cy="127001"/>
          </a:xfrm>
          <a:prstGeom prst="rect">
            <a:avLst/>
          </a:prstGeom>
        </p:spPr>
        <p:txBody>
          <a:bodyPr lIns="19050" tIns="19050" rIns="19050" bIns="19050" anchor="b">
            <a:spAutoFit/>
          </a:bodyPr>
          <a:lstStyle>
            <a:lvl1pPr algn="ctr">
              <a:defRPr sz="6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1323" name="Body Level One…"/>
          <p:cNvSpPr txBox="1">
            <a:spLocks noGrp="1"/>
          </p:cNvSpPr>
          <p:nvPr>
            <p:ph type="body" sz="quarter" idx="1"/>
          </p:nvPr>
        </p:nvSpPr>
        <p:spPr>
          <a:xfrm>
            <a:off x="450502" y="4447447"/>
            <a:ext cx="8239127" cy="238868"/>
          </a:xfrm>
          <a:prstGeom prst="rect">
            <a:avLst/>
          </a:prstGeom>
        </p:spPr>
        <p:txBody>
          <a:bodyPr lIns="17149" tIns="17149" rIns="17149" bIns="17149"/>
          <a:lstStyle>
            <a:lvl1pPr marL="228600" indent="0">
              <a:lnSpc>
                <a:spcPct val="100000"/>
              </a:lnSpc>
              <a:buClrTx/>
              <a:buSzTx/>
              <a:buFontTx/>
              <a:buNone/>
              <a:defRPr sz="1400" b="1">
                <a:solidFill>
                  <a:srgbClr val="000000"/>
                </a:solidFill>
                <a:latin typeface="Helvetica Neue"/>
                <a:ea typeface="Helvetica Neue"/>
                <a:cs typeface="Helvetica Neue"/>
                <a:sym typeface="Helvetica Neue"/>
              </a:defRPr>
            </a:lvl1pPr>
            <a:lvl2pPr marL="852311" indent="-217311">
              <a:lnSpc>
                <a:spcPct val="100000"/>
              </a:lnSpc>
              <a:buClrTx/>
              <a:buSzPts val="1400"/>
              <a:buFontTx/>
              <a:buChar char="•"/>
              <a:defRPr sz="1400" b="1">
                <a:solidFill>
                  <a:srgbClr val="000000"/>
                </a:solidFill>
                <a:latin typeface="Helvetica Neue"/>
                <a:ea typeface="Helvetica Neue"/>
                <a:cs typeface="Helvetica Neue"/>
                <a:sym typeface="Helvetica Neue"/>
              </a:defRPr>
            </a:lvl2pPr>
            <a:lvl3pPr marL="1309511" indent="-217311">
              <a:lnSpc>
                <a:spcPct val="100000"/>
              </a:lnSpc>
              <a:buClrTx/>
              <a:buSzPts val="1400"/>
              <a:buFontTx/>
              <a:buChar char="•"/>
              <a:defRPr sz="1400" b="1">
                <a:solidFill>
                  <a:srgbClr val="000000"/>
                </a:solidFill>
                <a:latin typeface="Helvetica Neue"/>
                <a:ea typeface="Helvetica Neue"/>
                <a:cs typeface="Helvetica Neue"/>
                <a:sym typeface="Helvetica Neue"/>
              </a:defRPr>
            </a:lvl3pPr>
            <a:lvl4pPr marL="1766711" indent="-217311">
              <a:lnSpc>
                <a:spcPct val="100000"/>
              </a:lnSpc>
              <a:buClrTx/>
              <a:buSzPts val="1400"/>
              <a:buFontTx/>
              <a:buChar char="•"/>
              <a:defRPr sz="1400" b="1">
                <a:solidFill>
                  <a:srgbClr val="000000"/>
                </a:solidFill>
                <a:latin typeface="Helvetica Neue"/>
                <a:ea typeface="Helvetica Neue"/>
                <a:cs typeface="Helvetica Neue"/>
                <a:sym typeface="Helvetica Neue"/>
              </a:defRPr>
            </a:lvl4pPr>
            <a:lvl5pPr marL="2223911" indent="-217311">
              <a:lnSpc>
                <a:spcPct val="100000"/>
              </a:lnSpc>
              <a:buClrTx/>
              <a:buSzPts val="1400"/>
              <a:buFontTx/>
              <a:buChar char="•"/>
              <a:defRPr sz="1400" b="1">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324" name="Title Text"/>
          <p:cNvSpPr txBox="1">
            <a:spLocks noGrp="1"/>
          </p:cNvSpPr>
          <p:nvPr>
            <p:ph type="title"/>
          </p:nvPr>
        </p:nvSpPr>
        <p:spPr>
          <a:xfrm>
            <a:off x="452435" y="965621"/>
            <a:ext cx="8239129" cy="1743076"/>
          </a:xfrm>
          <a:prstGeom prst="rect">
            <a:avLst/>
          </a:prstGeom>
        </p:spPr>
        <p:txBody>
          <a:bodyPr lIns="19050" tIns="19050" rIns="19050" bIns="19050" anchor="b"/>
          <a:lstStyle>
            <a:lvl1pPr>
              <a:lnSpc>
                <a:spcPct val="80000"/>
              </a:lnSpc>
              <a:defRPr sz="4400" b="1">
                <a:latin typeface="Helvetica Neue"/>
                <a:ea typeface="Helvetica Neue"/>
                <a:cs typeface="Helvetica Neue"/>
                <a:sym typeface="Helvetica Neue"/>
              </a:defRPr>
            </a:lvl1pPr>
          </a:lstStyle>
          <a:p>
            <a:r>
              <a:t>Title Text</a:t>
            </a:r>
          </a:p>
        </p:txBody>
      </p:sp>
      <p:sp>
        <p:nvSpPr>
          <p:cNvPr id="1325" name="Google Shape;680;p138"/>
          <p:cNvSpPr txBox="1">
            <a:spLocks noGrp="1"/>
          </p:cNvSpPr>
          <p:nvPr>
            <p:ph type="body" sz="quarter" idx="21"/>
          </p:nvPr>
        </p:nvSpPr>
        <p:spPr>
          <a:xfrm>
            <a:off x="450502" y="2708695"/>
            <a:ext cx="8239126" cy="714376"/>
          </a:xfrm>
          <a:prstGeom prst="rect">
            <a:avLst/>
          </a:prstGeom>
        </p:spPr>
        <p:txBody>
          <a:bodyPr lIns="19050" tIns="19050" rIns="19050" bIns="19050"/>
          <a:lstStyle/>
          <a:p>
            <a:pPr marL="228600" indent="0">
              <a:lnSpc>
                <a:spcPct val="100000"/>
              </a:lnSpc>
              <a:buClrTx/>
              <a:buSzTx/>
              <a:buFontTx/>
              <a:buNone/>
              <a:defRPr sz="2100" b="1">
                <a:solidFill>
                  <a:srgbClr val="000000"/>
                </a:solidFill>
                <a:latin typeface="Helvetica Neue"/>
                <a:ea typeface="Helvetica Neue"/>
                <a:cs typeface="Helvetica Neue"/>
                <a:sym typeface="Helvetica Neue"/>
              </a:defRPr>
            </a:pPr>
            <a:endParaRPr/>
          </a:p>
        </p:txBody>
      </p:sp>
      <p:sp>
        <p:nvSpPr>
          <p:cNvPr id="1326" name="Slide Number"/>
          <p:cNvSpPr txBox="1">
            <a:spLocks noGrp="1"/>
          </p:cNvSpPr>
          <p:nvPr>
            <p:ph type="sldNum" sz="quarter" idx="2"/>
          </p:nvPr>
        </p:nvSpPr>
        <p:spPr>
          <a:xfrm>
            <a:off x="4494828" y="4908639"/>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type="tx">
  <p:cSld name="Titolo e foto">
    <p:spTree>
      <p:nvGrpSpPr>
        <p:cNvPr id="1" name=""/>
        <p:cNvGrpSpPr/>
        <p:nvPr/>
      </p:nvGrpSpPr>
      <p:grpSpPr>
        <a:xfrm>
          <a:off x="0" y="0"/>
          <a:ext cx="0" cy="0"/>
          <a:chOff x="0" y="0"/>
          <a:chExt cx="0" cy="0"/>
        </a:xfrm>
      </p:grpSpPr>
      <p:sp>
        <p:nvSpPr>
          <p:cNvPr id="1333" name="Google Shape;683;p139"/>
          <p:cNvSpPr>
            <a:spLocks noGrp="1"/>
          </p:cNvSpPr>
          <p:nvPr>
            <p:ph type="pic" idx="21"/>
          </p:nvPr>
        </p:nvSpPr>
        <p:spPr>
          <a:xfrm>
            <a:off x="-433388" y="-485775"/>
            <a:ext cx="10029826" cy="6007100"/>
          </a:xfrm>
          <a:prstGeom prst="rect">
            <a:avLst/>
          </a:prstGeom>
        </p:spPr>
        <p:txBody>
          <a:bodyPr lIns="91439" tIns="45719" rIns="91439" bIns="45719">
            <a:noAutofit/>
          </a:bodyPr>
          <a:lstStyle/>
          <a:p>
            <a:endParaRPr/>
          </a:p>
        </p:txBody>
      </p:sp>
      <p:sp>
        <p:nvSpPr>
          <p:cNvPr id="1334" name="Title Text"/>
          <p:cNvSpPr txBox="1">
            <a:spLocks noGrp="1"/>
          </p:cNvSpPr>
          <p:nvPr>
            <p:ph type="title"/>
          </p:nvPr>
        </p:nvSpPr>
        <p:spPr>
          <a:xfrm>
            <a:off x="452437" y="2671763"/>
            <a:ext cx="8239126" cy="1743076"/>
          </a:xfrm>
          <a:prstGeom prst="rect">
            <a:avLst/>
          </a:prstGeom>
        </p:spPr>
        <p:txBody>
          <a:bodyPr lIns="19050" tIns="19050" rIns="19050" bIns="19050" anchor="b"/>
          <a:lstStyle>
            <a:lvl1pPr>
              <a:lnSpc>
                <a:spcPct val="80000"/>
              </a:lnSpc>
              <a:defRPr sz="4400" b="1">
                <a:latin typeface="Helvetica Neue"/>
                <a:ea typeface="Helvetica Neue"/>
                <a:cs typeface="Helvetica Neue"/>
                <a:sym typeface="Helvetica Neue"/>
              </a:defRPr>
            </a:lvl1pPr>
          </a:lstStyle>
          <a:p>
            <a:r>
              <a:t>Title Text</a:t>
            </a:r>
          </a:p>
        </p:txBody>
      </p:sp>
      <p:sp>
        <p:nvSpPr>
          <p:cNvPr id="1335" name="Body Level One…"/>
          <p:cNvSpPr txBox="1">
            <a:spLocks noGrp="1"/>
          </p:cNvSpPr>
          <p:nvPr>
            <p:ph type="body" sz="quarter" idx="1"/>
          </p:nvPr>
        </p:nvSpPr>
        <p:spPr>
          <a:xfrm>
            <a:off x="452883" y="414800"/>
            <a:ext cx="8238234" cy="238868"/>
          </a:xfrm>
          <a:prstGeom prst="rect">
            <a:avLst/>
          </a:prstGeom>
        </p:spPr>
        <p:txBody>
          <a:bodyPr lIns="17149" tIns="17149" rIns="17149" bIns="17149"/>
          <a:lstStyle>
            <a:lvl1pPr marL="228600" indent="0">
              <a:lnSpc>
                <a:spcPct val="100000"/>
              </a:lnSpc>
              <a:buClrTx/>
              <a:buSzTx/>
              <a:buFontTx/>
              <a:buNone/>
              <a:defRPr sz="1400" b="1">
                <a:solidFill>
                  <a:srgbClr val="000000"/>
                </a:solidFill>
                <a:latin typeface="Helvetica Neue"/>
                <a:ea typeface="Helvetica Neue"/>
                <a:cs typeface="Helvetica Neue"/>
                <a:sym typeface="Helvetica Neue"/>
              </a:defRPr>
            </a:lvl1pPr>
            <a:lvl2pPr marL="852311" indent="-217311">
              <a:lnSpc>
                <a:spcPct val="100000"/>
              </a:lnSpc>
              <a:buClrTx/>
              <a:buSzPts val="1400"/>
              <a:buFontTx/>
              <a:buChar char="•"/>
              <a:defRPr sz="1400" b="1">
                <a:solidFill>
                  <a:srgbClr val="000000"/>
                </a:solidFill>
                <a:latin typeface="Helvetica Neue"/>
                <a:ea typeface="Helvetica Neue"/>
                <a:cs typeface="Helvetica Neue"/>
                <a:sym typeface="Helvetica Neue"/>
              </a:defRPr>
            </a:lvl2pPr>
            <a:lvl3pPr marL="1309511" indent="-217311">
              <a:lnSpc>
                <a:spcPct val="100000"/>
              </a:lnSpc>
              <a:buClrTx/>
              <a:buSzPts val="1400"/>
              <a:buFontTx/>
              <a:buChar char="•"/>
              <a:defRPr sz="1400" b="1">
                <a:solidFill>
                  <a:srgbClr val="000000"/>
                </a:solidFill>
                <a:latin typeface="Helvetica Neue"/>
                <a:ea typeface="Helvetica Neue"/>
                <a:cs typeface="Helvetica Neue"/>
                <a:sym typeface="Helvetica Neue"/>
              </a:defRPr>
            </a:lvl3pPr>
            <a:lvl4pPr marL="1766711" indent="-217311">
              <a:lnSpc>
                <a:spcPct val="100000"/>
              </a:lnSpc>
              <a:buClrTx/>
              <a:buSzPts val="1400"/>
              <a:buFontTx/>
              <a:buChar char="•"/>
              <a:defRPr sz="1400" b="1">
                <a:solidFill>
                  <a:srgbClr val="000000"/>
                </a:solidFill>
                <a:latin typeface="Helvetica Neue"/>
                <a:ea typeface="Helvetica Neue"/>
                <a:cs typeface="Helvetica Neue"/>
                <a:sym typeface="Helvetica Neue"/>
              </a:defRPr>
            </a:lvl4pPr>
            <a:lvl5pPr marL="2223911" indent="-217311">
              <a:lnSpc>
                <a:spcPct val="100000"/>
              </a:lnSpc>
              <a:buClrTx/>
              <a:buSzPts val="1400"/>
              <a:buFontTx/>
              <a:buChar char="•"/>
              <a:defRPr sz="1400" b="1">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336" name="Google Shape;686;p139"/>
          <p:cNvSpPr txBox="1">
            <a:spLocks noGrp="1"/>
          </p:cNvSpPr>
          <p:nvPr>
            <p:ph type="body" sz="quarter" idx="22"/>
          </p:nvPr>
        </p:nvSpPr>
        <p:spPr>
          <a:xfrm>
            <a:off x="452437" y="4353716"/>
            <a:ext cx="8239126" cy="418858"/>
          </a:xfrm>
          <a:prstGeom prst="rect">
            <a:avLst/>
          </a:prstGeom>
        </p:spPr>
        <p:txBody>
          <a:bodyPr lIns="19050" tIns="19050" rIns="19050" bIns="19050"/>
          <a:lstStyle/>
          <a:p>
            <a:pPr marL="228600" indent="0">
              <a:lnSpc>
                <a:spcPct val="100000"/>
              </a:lnSpc>
              <a:buClrTx/>
              <a:buSzTx/>
              <a:buFontTx/>
              <a:buNone/>
              <a:defRPr sz="2100" b="1">
                <a:solidFill>
                  <a:srgbClr val="000000"/>
                </a:solidFill>
                <a:latin typeface="Helvetica Neue"/>
                <a:ea typeface="Helvetica Neue"/>
                <a:cs typeface="Helvetica Neue"/>
                <a:sym typeface="Helvetica Neue"/>
              </a:defRPr>
            </a:pPr>
            <a:endParaRPr/>
          </a:p>
        </p:txBody>
      </p:sp>
      <p:sp>
        <p:nvSpPr>
          <p:cNvPr id="1337" name="Slide Number"/>
          <p:cNvSpPr txBox="1">
            <a:spLocks noGrp="1"/>
          </p:cNvSpPr>
          <p:nvPr>
            <p:ph type="sldNum" sz="quarter" idx="2"/>
          </p:nvPr>
        </p:nvSpPr>
        <p:spPr>
          <a:xfrm>
            <a:off x="4494828" y="4908639"/>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type="tx">
  <p:cSld name="Titolo e foto 2">
    <p:spTree>
      <p:nvGrpSpPr>
        <p:cNvPr id="1" name=""/>
        <p:cNvGrpSpPr/>
        <p:nvPr/>
      </p:nvGrpSpPr>
      <p:grpSpPr>
        <a:xfrm>
          <a:off x="0" y="0"/>
          <a:ext cx="0" cy="0"/>
          <a:chOff x="0" y="0"/>
          <a:chExt cx="0" cy="0"/>
        </a:xfrm>
      </p:grpSpPr>
      <p:sp>
        <p:nvSpPr>
          <p:cNvPr id="1344" name="Google Shape;689;p140"/>
          <p:cNvSpPr>
            <a:spLocks noGrp="1"/>
          </p:cNvSpPr>
          <p:nvPr>
            <p:ph type="pic" idx="21"/>
          </p:nvPr>
        </p:nvSpPr>
        <p:spPr>
          <a:xfrm>
            <a:off x="4114800" y="-76200"/>
            <a:ext cx="4554314" cy="5300663"/>
          </a:xfrm>
          <a:prstGeom prst="rect">
            <a:avLst/>
          </a:prstGeom>
        </p:spPr>
        <p:txBody>
          <a:bodyPr lIns="91439" tIns="45719" rIns="91439" bIns="45719">
            <a:noAutofit/>
          </a:bodyPr>
          <a:lstStyle/>
          <a:p>
            <a:endParaRPr/>
          </a:p>
        </p:txBody>
      </p:sp>
      <p:sp>
        <p:nvSpPr>
          <p:cNvPr id="1345" name="Title Text"/>
          <p:cNvSpPr txBox="1">
            <a:spLocks noGrp="1"/>
          </p:cNvSpPr>
          <p:nvPr>
            <p:ph type="title"/>
          </p:nvPr>
        </p:nvSpPr>
        <p:spPr>
          <a:xfrm>
            <a:off x="452437" y="476250"/>
            <a:ext cx="3667126" cy="2205852"/>
          </a:xfrm>
          <a:prstGeom prst="rect">
            <a:avLst/>
          </a:prstGeom>
        </p:spPr>
        <p:txBody>
          <a:bodyPr lIns="19050" tIns="19050" rIns="19050" bIns="19050" anchor="b"/>
          <a:lstStyle>
            <a:lvl1pPr>
              <a:lnSpc>
                <a:spcPct val="80000"/>
              </a:lnSpc>
              <a:defRPr sz="3200" b="1">
                <a:latin typeface="Helvetica Neue"/>
                <a:ea typeface="Helvetica Neue"/>
                <a:cs typeface="Helvetica Neue"/>
                <a:sym typeface="Helvetica Neue"/>
              </a:defRPr>
            </a:lvl1pPr>
          </a:lstStyle>
          <a:p>
            <a:r>
              <a:t>Title Text</a:t>
            </a:r>
          </a:p>
        </p:txBody>
      </p:sp>
      <p:sp>
        <p:nvSpPr>
          <p:cNvPr id="1346" name="Body Level One…"/>
          <p:cNvSpPr txBox="1">
            <a:spLocks noGrp="1"/>
          </p:cNvSpPr>
          <p:nvPr>
            <p:ph type="body" sz="quarter" idx="1"/>
          </p:nvPr>
        </p:nvSpPr>
        <p:spPr>
          <a:xfrm>
            <a:off x="452437" y="2647715"/>
            <a:ext cx="3667126" cy="2019535"/>
          </a:xfrm>
          <a:prstGeom prst="rect">
            <a:avLst/>
          </a:prstGeom>
        </p:spPr>
        <p:txBody>
          <a:bodyPr lIns="19050" tIns="19050" rIns="19050" bIns="19050"/>
          <a:lstStyle>
            <a:lvl1pPr marL="228600" indent="0">
              <a:lnSpc>
                <a:spcPct val="100000"/>
              </a:lnSpc>
              <a:buClrTx/>
              <a:buSzTx/>
              <a:buFontTx/>
              <a:buNone/>
              <a:defRPr sz="2100" b="1">
                <a:solidFill>
                  <a:srgbClr val="000000"/>
                </a:solidFill>
                <a:latin typeface="Helvetica Neue"/>
                <a:ea typeface="Helvetica Neue"/>
                <a:cs typeface="Helvetica Neue"/>
                <a:sym typeface="Helvetica Neue"/>
              </a:defRPr>
            </a:lvl1pPr>
            <a:lvl2pPr marL="228600" indent="457200">
              <a:lnSpc>
                <a:spcPct val="100000"/>
              </a:lnSpc>
              <a:buClrTx/>
              <a:buSzTx/>
              <a:buFontTx/>
              <a:buNone/>
              <a:defRPr sz="2100" b="1">
                <a:solidFill>
                  <a:srgbClr val="000000"/>
                </a:solidFill>
                <a:latin typeface="Helvetica Neue"/>
                <a:ea typeface="Helvetica Neue"/>
                <a:cs typeface="Helvetica Neue"/>
                <a:sym typeface="Helvetica Neue"/>
              </a:defRPr>
            </a:lvl2pPr>
            <a:lvl3pPr marL="228600" indent="914400">
              <a:lnSpc>
                <a:spcPct val="100000"/>
              </a:lnSpc>
              <a:buClrTx/>
              <a:buSzTx/>
              <a:buFontTx/>
              <a:buNone/>
              <a:defRPr sz="2100" b="1">
                <a:solidFill>
                  <a:srgbClr val="000000"/>
                </a:solidFill>
                <a:latin typeface="Helvetica Neue"/>
                <a:ea typeface="Helvetica Neue"/>
                <a:cs typeface="Helvetica Neue"/>
                <a:sym typeface="Helvetica Neue"/>
              </a:defRPr>
            </a:lvl3pPr>
            <a:lvl4pPr marL="228600" indent="1371600">
              <a:lnSpc>
                <a:spcPct val="100000"/>
              </a:lnSpc>
              <a:buClrTx/>
              <a:buSzTx/>
              <a:buFontTx/>
              <a:buNone/>
              <a:defRPr sz="2100" b="1">
                <a:solidFill>
                  <a:srgbClr val="000000"/>
                </a:solidFill>
                <a:latin typeface="Helvetica Neue"/>
                <a:ea typeface="Helvetica Neue"/>
                <a:cs typeface="Helvetica Neue"/>
                <a:sym typeface="Helvetica Neue"/>
              </a:defRPr>
            </a:lvl4pPr>
            <a:lvl5pPr marL="228600" indent="1828800">
              <a:lnSpc>
                <a:spcPct val="100000"/>
              </a:lnSpc>
              <a:buClrTx/>
              <a:buSzTx/>
              <a:buFontTx/>
              <a:buNone/>
              <a:defRPr sz="2100" b="1">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347" name="Slide Number"/>
          <p:cNvSpPr txBox="1">
            <a:spLocks noGrp="1"/>
          </p:cNvSpPr>
          <p:nvPr>
            <p:ph type="sldNum" sz="quarter" idx="2"/>
          </p:nvPr>
        </p:nvSpPr>
        <p:spPr>
          <a:xfrm>
            <a:off x="4494828" y="4910226"/>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type="tx">
  <p:cSld name="Titolo e punti elenco">
    <p:spTree>
      <p:nvGrpSpPr>
        <p:cNvPr id="1" name=""/>
        <p:cNvGrpSpPr/>
        <p:nvPr/>
      </p:nvGrpSpPr>
      <p:grpSpPr>
        <a:xfrm>
          <a:off x="0" y="0"/>
          <a:ext cx="0" cy="0"/>
          <a:chOff x="0" y="0"/>
          <a:chExt cx="0" cy="0"/>
        </a:xfrm>
      </p:grpSpPr>
      <p:sp>
        <p:nvSpPr>
          <p:cNvPr id="1354" name="Title Text"/>
          <p:cNvSpPr txBox="1">
            <a:spLocks noGrp="1"/>
          </p:cNvSpPr>
          <p:nvPr>
            <p:ph type="title"/>
          </p:nvPr>
        </p:nvSpPr>
        <p:spPr>
          <a:xfrm>
            <a:off x="452437" y="404813"/>
            <a:ext cx="8239126" cy="537437"/>
          </a:xfrm>
          <a:prstGeom prst="rect">
            <a:avLst/>
          </a:prstGeom>
        </p:spPr>
        <p:txBody>
          <a:bodyPr lIns="19050" tIns="19050" rIns="19050" bIns="19050"/>
          <a:lstStyle>
            <a:lvl1pPr>
              <a:lnSpc>
                <a:spcPct val="80000"/>
              </a:lnSpc>
              <a:defRPr sz="3200" b="1">
                <a:latin typeface="Helvetica Neue"/>
                <a:ea typeface="Helvetica Neue"/>
                <a:cs typeface="Helvetica Neue"/>
                <a:sym typeface="Helvetica Neue"/>
              </a:defRPr>
            </a:lvl1pPr>
          </a:lstStyle>
          <a:p>
            <a:r>
              <a:t>Title Text</a:t>
            </a:r>
          </a:p>
        </p:txBody>
      </p:sp>
      <p:sp>
        <p:nvSpPr>
          <p:cNvPr id="1355" name="Body Level One…"/>
          <p:cNvSpPr txBox="1">
            <a:spLocks noGrp="1"/>
          </p:cNvSpPr>
          <p:nvPr>
            <p:ph type="body" sz="quarter" idx="1"/>
          </p:nvPr>
        </p:nvSpPr>
        <p:spPr>
          <a:xfrm>
            <a:off x="452437" y="889860"/>
            <a:ext cx="8239126" cy="350543"/>
          </a:xfrm>
          <a:prstGeom prst="rect">
            <a:avLst/>
          </a:prstGeom>
        </p:spPr>
        <p:txBody>
          <a:bodyPr lIns="17149" tIns="17149" rIns="17149" bIns="17149"/>
          <a:lstStyle>
            <a:lvl1pPr marL="228600" indent="0">
              <a:lnSpc>
                <a:spcPct val="100000"/>
              </a:lnSpc>
              <a:buClrTx/>
              <a:buSzTx/>
              <a:buFontTx/>
              <a:buNone/>
              <a:defRPr sz="2100" b="1">
                <a:solidFill>
                  <a:srgbClr val="000000"/>
                </a:solidFill>
                <a:latin typeface="Helvetica Neue"/>
                <a:ea typeface="Helvetica Neue"/>
                <a:cs typeface="Helvetica Neue"/>
                <a:sym typeface="Helvetica Neue"/>
              </a:defRPr>
            </a:lvl1pPr>
            <a:lvl2pPr marL="960966" indent="-325966">
              <a:lnSpc>
                <a:spcPct val="100000"/>
              </a:lnSpc>
              <a:buClrTx/>
              <a:buSzPts val="2100"/>
              <a:buFontTx/>
              <a:buChar char="•"/>
              <a:defRPr sz="2100" b="1">
                <a:solidFill>
                  <a:srgbClr val="000000"/>
                </a:solidFill>
                <a:latin typeface="Helvetica Neue"/>
                <a:ea typeface="Helvetica Neue"/>
                <a:cs typeface="Helvetica Neue"/>
                <a:sym typeface="Helvetica Neue"/>
              </a:defRPr>
            </a:lvl2pPr>
            <a:lvl3pPr marL="1418166" indent="-325966">
              <a:lnSpc>
                <a:spcPct val="100000"/>
              </a:lnSpc>
              <a:buClrTx/>
              <a:buSzPts val="2100"/>
              <a:buFontTx/>
              <a:buChar char="•"/>
              <a:defRPr sz="2100" b="1">
                <a:solidFill>
                  <a:srgbClr val="000000"/>
                </a:solidFill>
                <a:latin typeface="Helvetica Neue"/>
                <a:ea typeface="Helvetica Neue"/>
                <a:cs typeface="Helvetica Neue"/>
                <a:sym typeface="Helvetica Neue"/>
              </a:defRPr>
            </a:lvl3pPr>
            <a:lvl4pPr marL="1875366" indent="-325966">
              <a:lnSpc>
                <a:spcPct val="100000"/>
              </a:lnSpc>
              <a:buClrTx/>
              <a:buSzPts val="2100"/>
              <a:buFontTx/>
              <a:buChar char="•"/>
              <a:defRPr sz="2100" b="1">
                <a:solidFill>
                  <a:srgbClr val="000000"/>
                </a:solidFill>
                <a:latin typeface="Helvetica Neue"/>
                <a:ea typeface="Helvetica Neue"/>
                <a:cs typeface="Helvetica Neue"/>
                <a:sym typeface="Helvetica Neue"/>
              </a:defRPr>
            </a:lvl4pPr>
            <a:lvl5pPr marL="2332566" indent="-325966">
              <a:lnSpc>
                <a:spcPct val="100000"/>
              </a:lnSpc>
              <a:buClrTx/>
              <a:buSzPts val="2100"/>
              <a:buFontTx/>
              <a:buChar char="•"/>
              <a:defRPr sz="2100" b="1">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356" name="Google Shape;696;p141"/>
          <p:cNvSpPr txBox="1">
            <a:spLocks noGrp="1"/>
          </p:cNvSpPr>
          <p:nvPr>
            <p:ph type="body" idx="21"/>
          </p:nvPr>
        </p:nvSpPr>
        <p:spPr>
          <a:xfrm>
            <a:off x="452437" y="1593188"/>
            <a:ext cx="8239126" cy="3096007"/>
          </a:xfrm>
          <a:prstGeom prst="rect">
            <a:avLst/>
          </a:prstGeom>
        </p:spPr>
        <p:txBody>
          <a:bodyPr lIns="19050" tIns="19050" rIns="19050" bIns="19050"/>
          <a:lstStyle/>
          <a:p>
            <a:pPr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pPr>
            <a:endParaRPr/>
          </a:p>
        </p:txBody>
      </p:sp>
      <p:sp>
        <p:nvSpPr>
          <p:cNvPr id="1357" name="Slide Number"/>
          <p:cNvSpPr txBox="1">
            <a:spLocks noGrp="1"/>
          </p:cNvSpPr>
          <p:nvPr>
            <p:ph type="sldNum" sz="quarter" idx="2"/>
          </p:nvPr>
        </p:nvSpPr>
        <p:spPr>
          <a:xfrm>
            <a:off x="4494828" y="4908639"/>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type="tx">
  <p:cSld name="Punti elenco">
    <p:spTree>
      <p:nvGrpSpPr>
        <p:cNvPr id="1" name=""/>
        <p:cNvGrpSpPr/>
        <p:nvPr/>
      </p:nvGrpSpPr>
      <p:grpSpPr>
        <a:xfrm>
          <a:off x="0" y="0"/>
          <a:ext cx="0" cy="0"/>
          <a:chOff x="0" y="0"/>
          <a:chExt cx="0" cy="0"/>
        </a:xfrm>
      </p:grpSpPr>
      <p:sp>
        <p:nvSpPr>
          <p:cNvPr id="1364" name="Body Level One…"/>
          <p:cNvSpPr txBox="1">
            <a:spLocks noGrp="1"/>
          </p:cNvSpPr>
          <p:nvPr>
            <p:ph type="body" idx="1"/>
          </p:nvPr>
        </p:nvSpPr>
        <p:spPr>
          <a:xfrm>
            <a:off x="452437" y="1593188"/>
            <a:ext cx="8239126" cy="3096007"/>
          </a:xfrm>
          <a:prstGeom prst="rect">
            <a:avLst/>
          </a:prstGeom>
        </p:spPr>
        <p:txBody>
          <a:bodyPr lIns="19050" tIns="19050" rIns="19050" bIns="19050"/>
          <a:lstStyle>
            <a:lvl1pPr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lvl1pPr>
            <a:lvl2pPr marL="914400"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lvl2pPr>
            <a:lvl3pPr marL="1371600"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lvl3pPr>
            <a:lvl4pPr marL="1828800"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lvl4pPr>
            <a:lvl5pPr marL="2286000"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365" name="Slide Number"/>
          <p:cNvSpPr txBox="1">
            <a:spLocks noGrp="1"/>
          </p:cNvSpPr>
          <p:nvPr>
            <p:ph type="sldNum" sz="quarter" idx="2"/>
          </p:nvPr>
        </p:nvSpPr>
        <p:spPr>
          <a:xfrm>
            <a:off x="4494828" y="4908639"/>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type="tx">
  <p:cSld name="Titolo, punti elenco e foto">
    <p:spTree>
      <p:nvGrpSpPr>
        <p:cNvPr id="1" name=""/>
        <p:cNvGrpSpPr/>
        <p:nvPr/>
      </p:nvGrpSpPr>
      <p:grpSpPr>
        <a:xfrm>
          <a:off x="0" y="0"/>
          <a:ext cx="0" cy="0"/>
          <a:chOff x="0" y="0"/>
          <a:chExt cx="0" cy="0"/>
        </a:xfrm>
      </p:grpSpPr>
      <p:sp>
        <p:nvSpPr>
          <p:cNvPr id="1372" name="Body Level One…"/>
          <p:cNvSpPr txBox="1">
            <a:spLocks noGrp="1"/>
          </p:cNvSpPr>
          <p:nvPr>
            <p:ph type="body" sz="quarter" idx="1"/>
          </p:nvPr>
        </p:nvSpPr>
        <p:spPr>
          <a:xfrm>
            <a:off x="452437" y="889860"/>
            <a:ext cx="3667126" cy="350543"/>
          </a:xfrm>
          <a:prstGeom prst="rect">
            <a:avLst/>
          </a:prstGeom>
        </p:spPr>
        <p:txBody>
          <a:bodyPr lIns="17149" tIns="17149" rIns="17149" bIns="17149"/>
          <a:lstStyle>
            <a:lvl1pPr marL="228600" indent="0">
              <a:lnSpc>
                <a:spcPct val="100000"/>
              </a:lnSpc>
              <a:buClrTx/>
              <a:buSzTx/>
              <a:buFontTx/>
              <a:buNone/>
              <a:defRPr sz="2100" b="1">
                <a:solidFill>
                  <a:srgbClr val="000000"/>
                </a:solidFill>
                <a:latin typeface="Helvetica Neue"/>
                <a:ea typeface="Helvetica Neue"/>
                <a:cs typeface="Helvetica Neue"/>
                <a:sym typeface="Helvetica Neue"/>
              </a:defRPr>
            </a:lvl1pPr>
            <a:lvl2pPr marL="960966" indent="-325966">
              <a:lnSpc>
                <a:spcPct val="100000"/>
              </a:lnSpc>
              <a:buClrTx/>
              <a:buSzPts val="2100"/>
              <a:buFontTx/>
              <a:buChar char="•"/>
              <a:defRPr sz="2100" b="1">
                <a:solidFill>
                  <a:srgbClr val="000000"/>
                </a:solidFill>
                <a:latin typeface="Helvetica Neue"/>
                <a:ea typeface="Helvetica Neue"/>
                <a:cs typeface="Helvetica Neue"/>
                <a:sym typeface="Helvetica Neue"/>
              </a:defRPr>
            </a:lvl2pPr>
            <a:lvl3pPr marL="1418166" indent="-325966">
              <a:lnSpc>
                <a:spcPct val="100000"/>
              </a:lnSpc>
              <a:buClrTx/>
              <a:buSzPts val="2100"/>
              <a:buFontTx/>
              <a:buChar char="•"/>
              <a:defRPr sz="2100" b="1">
                <a:solidFill>
                  <a:srgbClr val="000000"/>
                </a:solidFill>
                <a:latin typeface="Helvetica Neue"/>
                <a:ea typeface="Helvetica Neue"/>
                <a:cs typeface="Helvetica Neue"/>
                <a:sym typeface="Helvetica Neue"/>
              </a:defRPr>
            </a:lvl3pPr>
            <a:lvl4pPr marL="1875366" indent="-325966">
              <a:lnSpc>
                <a:spcPct val="100000"/>
              </a:lnSpc>
              <a:buClrTx/>
              <a:buSzPts val="2100"/>
              <a:buFontTx/>
              <a:buChar char="•"/>
              <a:defRPr sz="2100" b="1">
                <a:solidFill>
                  <a:srgbClr val="000000"/>
                </a:solidFill>
                <a:latin typeface="Helvetica Neue"/>
                <a:ea typeface="Helvetica Neue"/>
                <a:cs typeface="Helvetica Neue"/>
                <a:sym typeface="Helvetica Neue"/>
              </a:defRPr>
            </a:lvl4pPr>
            <a:lvl5pPr marL="2332566" indent="-325966">
              <a:lnSpc>
                <a:spcPct val="100000"/>
              </a:lnSpc>
              <a:buClrTx/>
              <a:buSzPts val="2100"/>
              <a:buFontTx/>
              <a:buChar char="•"/>
              <a:defRPr sz="2100" b="1">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373" name="Google Shape;703;p143"/>
          <p:cNvSpPr txBox="1">
            <a:spLocks noGrp="1"/>
          </p:cNvSpPr>
          <p:nvPr>
            <p:ph type="body" sz="half" idx="21"/>
          </p:nvPr>
        </p:nvSpPr>
        <p:spPr>
          <a:xfrm>
            <a:off x="452437" y="1593188"/>
            <a:ext cx="3667126" cy="3096237"/>
          </a:xfrm>
          <a:prstGeom prst="rect">
            <a:avLst/>
          </a:prstGeom>
        </p:spPr>
        <p:txBody>
          <a:bodyPr lIns="19050" tIns="19050" rIns="19050" bIns="19050"/>
          <a:lstStyle/>
          <a:p>
            <a:pPr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pPr>
            <a:endParaRPr/>
          </a:p>
        </p:txBody>
      </p:sp>
      <p:sp>
        <p:nvSpPr>
          <p:cNvPr id="1374" name="Google Shape;704;p143"/>
          <p:cNvSpPr>
            <a:spLocks noGrp="1"/>
          </p:cNvSpPr>
          <p:nvPr>
            <p:ph type="pic" idx="22"/>
          </p:nvPr>
        </p:nvSpPr>
        <p:spPr>
          <a:xfrm>
            <a:off x="4572000" y="-152726"/>
            <a:ext cx="4093829" cy="5458438"/>
          </a:xfrm>
          <a:prstGeom prst="rect">
            <a:avLst/>
          </a:prstGeom>
        </p:spPr>
        <p:txBody>
          <a:bodyPr lIns="91439" tIns="45719" rIns="91439" bIns="45719">
            <a:noAutofit/>
          </a:bodyPr>
          <a:lstStyle/>
          <a:p>
            <a:endParaRPr/>
          </a:p>
        </p:txBody>
      </p:sp>
      <p:sp>
        <p:nvSpPr>
          <p:cNvPr id="1375" name="Title Text"/>
          <p:cNvSpPr txBox="1">
            <a:spLocks noGrp="1"/>
          </p:cNvSpPr>
          <p:nvPr>
            <p:ph type="title"/>
          </p:nvPr>
        </p:nvSpPr>
        <p:spPr>
          <a:xfrm>
            <a:off x="452437" y="404813"/>
            <a:ext cx="3667126" cy="538163"/>
          </a:xfrm>
          <a:prstGeom prst="rect">
            <a:avLst/>
          </a:prstGeom>
        </p:spPr>
        <p:txBody>
          <a:bodyPr lIns="19050" tIns="19050" rIns="19050" bIns="19050"/>
          <a:lstStyle>
            <a:lvl1pPr>
              <a:lnSpc>
                <a:spcPct val="80000"/>
              </a:lnSpc>
              <a:defRPr sz="3200" b="1">
                <a:latin typeface="Helvetica Neue"/>
                <a:ea typeface="Helvetica Neue"/>
                <a:cs typeface="Helvetica Neue"/>
                <a:sym typeface="Helvetica Neue"/>
              </a:defRPr>
            </a:lvl1pPr>
          </a:lstStyle>
          <a:p>
            <a:r>
              <a:t>Title Text</a:t>
            </a:r>
          </a:p>
        </p:txBody>
      </p:sp>
      <p:sp>
        <p:nvSpPr>
          <p:cNvPr id="1376" name="Slide Number"/>
          <p:cNvSpPr txBox="1">
            <a:spLocks noGrp="1"/>
          </p:cNvSpPr>
          <p:nvPr>
            <p:ph type="sldNum" sz="quarter" idx="2"/>
          </p:nvPr>
        </p:nvSpPr>
        <p:spPr>
          <a:xfrm>
            <a:off x="4494828" y="4908639"/>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type="tx">
  <p:cSld name="Sezione">
    <p:spTree>
      <p:nvGrpSpPr>
        <p:cNvPr id="1" name=""/>
        <p:cNvGrpSpPr/>
        <p:nvPr/>
      </p:nvGrpSpPr>
      <p:grpSpPr>
        <a:xfrm>
          <a:off x="0" y="0"/>
          <a:ext cx="0" cy="0"/>
          <a:chOff x="0" y="0"/>
          <a:chExt cx="0" cy="0"/>
        </a:xfrm>
      </p:grpSpPr>
      <p:sp>
        <p:nvSpPr>
          <p:cNvPr id="1383" name="Title Text"/>
          <p:cNvSpPr txBox="1">
            <a:spLocks noGrp="1"/>
          </p:cNvSpPr>
          <p:nvPr>
            <p:ph type="title"/>
          </p:nvPr>
        </p:nvSpPr>
        <p:spPr>
          <a:xfrm>
            <a:off x="452435" y="1700213"/>
            <a:ext cx="8239129" cy="1743076"/>
          </a:xfrm>
          <a:prstGeom prst="rect">
            <a:avLst/>
          </a:prstGeom>
        </p:spPr>
        <p:txBody>
          <a:bodyPr lIns="19050" tIns="19050" rIns="19050" bIns="19050" anchor="ctr"/>
          <a:lstStyle>
            <a:lvl1pPr>
              <a:lnSpc>
                <a:spcPct val="80000"/>
              </a:lnSpc>
              <a:defRPr sz="4400">
                <a:latin typeface="Helvetica Neue"/>
                <a:ea typeface="Helvetica Neue"/>
                <a:cs typeface="Helvetica Neue"/>
                <a:sym typeface="Helvetica Neue"/>
              </a:defRPr>
            </a:lvl1pPr>
          </a:lstStyle>
          <a:p>
            <a:r>
              <a:t>Title Text</a:t>
            </a:r>
          </a:p>
        </p:txBody>
      </p:sp>
      <p:sp>
        <p:nvSpPr>
          <p:cNvPr id="1384" name="Slide Number"/>
          <p:cNvSpPr txBox="1">
            <a:spLocks noGrp="1"/>
          </p:cNvSpPr>
          <p:nvPr>
            <p:ph type="sldNum" sz="quarter" idx="2"/>
          </p:nvPr>
        </p:nvSpPr>
        <p:spPr>
          <a:xfrm>
            <a:off x="4494828" y="4910226"/>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esto 2/3 2">
    <p:spTree>
      <p:nvGrpSpPr>
        <p:cNvPr id="1" name=""/>
        <p:cNvGrpSpPr/>
        <p:nvPr/>
      </p:nvGrpSpPr>
      <p:grpSpPr>
        <a:xfrm>
          <a:off x="0" y="0"/>
          <a:ext cx="0" cy="0"/>
          <a:chOff x="0" y="0"/>
          <a:chExt cx="0" cy="0"/>
        </a:xfrm>
      </p:grpSpPr>
      <p:sp>
        <p:nvSpPr>
          <p:cNvPr id="125" name="Body Level One…"/>
          <p:cNvSpPr txBox="1">
            <a:spLocks noGrp="1"/>
          </p:cNvSpPr>
          <p:nvPr>
            <p:ph type="body" sz="quarter" idx="1"/>
          </p:nvPr>
        </p:nvSpPr>
        <p:spPr>
          <a:xfrm>
            <a:off x="658129" y="934665"/>
            <a:ext cx="2393989" cy="271465"/>
          </a:xfrm>
          <a:prstGeom prst="rect">
            <a:avLst/>
          </a:prstGeom>
        </p:spPr>
        <p:txBody>
          <a:bodyPr lIns="19050" tIns="19050" rIns="19050" bIns="19050" anchor="ctr"/>
          <a:lstStyle>
            <a:lvl1pPr marL="228600" indent="0">
              <a:lnSpc>
                <a:spcPct val="110000"/>
              </a:lnSpc>
              <a:spcBef>
                <a:spcPts val="500"/>
              </a:spcBef>
              <a:buClrTx/>
              <a:buSzTx/>
              <a:buFontTx/>
              <a:buNone/>
              <a:defRPr sz="1500">
                <a:solidFill>
                  <a:srgbClr val="75F461"/>
                </a:solidFill>
                <a:latin typeface="Montserrat-Regular"/>
                <a:ea typeface="Montserrat-Regular"/>
                <a:cs typeface="Montserrat-Regular"/>
                <a:sym typeface="Montserrat-Regular"/>
              </a:defRPr>
            </a:lvl1pPr>
            <a:lvl2pPr marL="914400" indent="-323850">
              <a:lnSpc>
                <a:spcPct val="110000"/>
              </a:lnSpc>
              <a:spcBef>
                <a:spcPts val="500"/>
              </a:spcBef>
              <a:buClrTx/>
              <a:buSzPts val="1500"/>
              <a:buFontTx/>
              <a:defRPr sz="1500">
                <a:solidFill>
                  <a:srgbClr val="75F461"/>
                </a:solidFill>
                <a:latin typeface="Montserrat-Regular"/>
                <a:ea typeface="Montserrat-Regular"/>
                <a:cs typeface="Montserrat-Regular"/>
                <a:sym typeface="Montserrat-Regular"/>
              </a:defRPr>
            </a:lvl2pPr>
            <a:lvl3pPr marL="1371600" indent="-323850">
              <a:lnSpc>
                <a:spcPct val="110000"/>
              </a:lnSpc>
              <a:spcBef>
                <a:spcPts val="500"/>
              </a:spcBef>
              <a:buClrTx/>
              <a:buSzPts val="1500"/>
              <a:buFontTx/>
              <a:defRPr sz="1500">
                <a:solidFill>
                  <a:srgbClr val="75F461"/>
                </a:solidFill>
                <a:latin typeface="Montserrat-Regular"/>
                <a:ea typeface="Montserrat-Regular"/>
                <a:cs typeface="Montserrat-Regular"/>
                <a:sym typeface="Montserrat-Regular"/>
              </a:defRPr>
            </a:lvl3pPr>
            <a:lvl4pPr marL="1828800" indent="-323850">
              <a:lnSpc>
                <a:spcPct val="110000"/>
              </a:lnSpc>
              <a:spcBef>
                <a:spcPts val="500"/>
              </a:spcBef>
              <a:buClrTx/>
              <a:buSzPts val="1500"/>
              <a:buFontTx/>
              <a:defRPr sz="1500">
                <a:solidFill>
                  <a:srgbClr val="75F461"/>
                </a:solidFill>
                <a:latin typeface="Montserrat-Regular"/>
                <a:ea typeface="Montserrat-Regular"/>
                <a:cs typeface="Montserrat-Regular"/>
                <a:sym typeface="Montserrat-Regular"/>
              </a:defRPr>
            </a:lvl4pPr>
            <a:lvl5pPr marL="2286000" indent="-323850">
              <a:lnSpc>
                <a:spcPct val="110000"/>
              </a:lnSpc>
              <a:spcBef>
                <a:spcPts val="500"/>
              </a:spcBef>
              <a:buClrTx/>
              <a:buSzPts val="1500"/>
              <a:buFontTx/>
              <a:defRPr sz="1500">
                <a:solidFill>
                  <a:srgbClr val="75F461"/>
                </a:solidFill>
                <a:latin typeface="Montserrat-Regular"/>
                <a:ea typeface="Montserrat-Regular"/>
                <a:cs typeface="Montserrat-Regular"/>
                <a:sym typeface="Montserrat-Regular"/>
              </a:defRPr>
            </a:lvl5pPr>
          </a:lstStyle>
          <a:p>
            <a:r>
              <a:t>Body Level One</a:t>
            </a:r>
          </a:p>
          <a:p>
            <a:pPr lvl="1"/>
            <a:r>
              <a:t>Body Level Two</a:t>
            </a:r>
          </a:p>
          <a:p>
            <a:pPr lvl="2"/>
            <a:r>
              <a:t>Body Level Three</a:t>
            </a:r>
          </a:p>
          <a:p>
            <a:pPr lvl="3"/>
            <a:r>
              <a:t>Body Level Four</a:t>
            </a:r>
          </a:p>
          <a:p>
            <a:pPr lvl="4"/>
            <a:r>
              <a:t>Body Level Five</a:t>
            </a:r>
          </a:p>
        </p:txBody>
      </p:sp>
      <p:sp>
        <p:nvSpPr>
          <p:cNvPr id="126" name="Google Shape;64;p16"/>
          <p:cNvSpPr txBox="1">
            <a:spLocks noGrp="1"/>
          </p:cNvSpPr>
          <p:nvPr>
            <p:ph type="body" idx="21"/>
          </p:nvPr>
        </p:nvSpPr>
        <p:spPr>
          <a:xfrm>
            <a:off x="658129" y="725010"/>
            <a:ext cx="4736754" cy="4191954"/>
          </a:xfrm>
          <a:prstGeom prst="rect">
            <a:avLst/>
          </a:prstGeom>
        </p:spPr>
        <p:txBody>
          <a:bodyPr lIns="19050" tIns="19050" rIns="19050" bIns="19050" anchor="ctr"/>
          <a:lstStyle/>
          <a:p>
            <a:pPr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pPr>
            <a:endParaRPr/>
          </a:p>
        </p:txBody>
      </p:sp>
      <p:sp>
        <p:nvSpPr>
          <p:cNvPr id="127" name="Google Shape;65;p16"/>
          <p:cNvSpPr>
            <a:spLocks noGrp="1"/>
          </p:cNvSpPr>
          <p:nvPr>
            <p:ph type="pic" sz="half" idx="22"/>
          </p:nvPr>
        </p:nvSpPr>
        <p:spPr>
          <a:xfrm>
            <a:off x="6326421" y="29182"/>
            <a:ext cx="2350918" cy="5085136"/>
          </a:xfrm>
          <a:prstGeom prst="rect">
            <a:avLst/>
          </a:prstGeom>
        </p:spPr>
        <p:txBody>
          <a:bodyPr lIns="91439" tIns="45719" rIns="91439" bIns="45719">
            <a:noAutofit/>
          </a:bodyPr>
          <a:lstStyle/>
          <a:p>
            <a:endParaRPr/>
          </a:p>
        </p:txBody>
      </p:sp>
      <p:sp>
        <p:nvSpPr>
          <p:cNvPr id="128" name="Slide Number"/>
          <p:cNvSpPr txBox="1">
            <a:spLocks noGrp="1"/>
          </p:cNvSpPr>
          <p:nvPr>
            <p:ph type="sldNum" sz="quarter" idx="2"/>
          </p:nvPr>
        </p:nvSpPr>
        <p:spPr>
          <a:xfrm>
            <a:off x="4494828" y="4908639"/>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type="tx">
  <p:cSld name="Solo titolo">
    <p:spTree>
      <p:nvGrpSpPr>
        <p:cNvPr id="1" name=""/>
        <p:cNvGrpSpPr/>
        <p:nvPr/>
      </p:nvGrpSpPr>
      <p:grpSpPr>
        <a:xfrm>
          <a:off x="0" y="0"/>
          <a:ext cx="0" cy="0"/>
          <a:chOff x="0" y="0"/>
          <a:chExt cx="0" cy="0"/>
        </a:xfrm>
      </p:grpSpPr>
      <p:sp>
        <p:nvSpPr>
          <p:cNvPr id="1391" name="Title Text"/>
          <p:cNvSpPr txBox="1">
            <a:spLocks noGrp="1"/>
          </p:cNvSpPr>
          <p:nvPr>
            <p:ph type="title"/>
          </p:nvPr>
        </p:nvSpPr>
        <p:spPr>
          <a:xfrm>
            <a:off x="452437" y="404813"/>
            <a:ext cx="8239126" cy="538107"/>
          </a:xfrm>
          <a:prstGeom prst="rect">
            <a:avLst/>
          </a:prstGeom>
        </p:spPr>
        <p:txBody>
          <a:bodyPr lIns="19050" tIns="19050" rIns="19050" bIns="19050"/>
          <a:lstStyle>
            <a:lvl1pPr>
              <a:lnSpc>
                <a:spcPct val="80000"/>
              </a:lnSpc>
              <a:defRPr sz="3200" b="1">
                <a:latin typeface="Helvetica Neue"/>
                <a:ea typeface="Helvetica Neue"/>
                <a:cs typeface="Helvetica Neue"/>
                <a:sym typeface="Helvetica Neue"/>
              </a:defRPr>
            </a:lvl1pPr>
          </a:lstStyle>
          <a:p>
            <a:r>
              <a:t>Title Text</a:t>
            </a:r>
          </a:p>
        </p:txBody>
      </p:sp>
      <p:sp>
        <p:nvSpPr>
          <p:cNvPr id="1392" name="Body Level One…"/>
          <p:cNvSpPr txBox="1">
            <a:spLocks noGrp="1"/>
          </p:cNvSpPr>
          <p:nvPr>
            <p:ph type="body" sz="quarter" idx="1"/>
          </p:nvPr>
        </p:nvSpPr>
        <p:spPr>
          <a:xfrm>
            <a:off x="452437" y="889860"/>
            <a:ext cx="8239126" cy="350543"/>
          </a:xfrm>
          <a:prstGeom prst="rect">
            <a:avLst/>
          </a:prstGeom>
        </p:spPr>
        <p:txBody>
          <a:bodyPr lIns="17149" tIns="17149" rIns="17149" bIns="17149"/>
          <a:lstStyle>
            <a:lvl1pPr marL="228600" indent="0">
              <a:lnSpc>
                <a:spcPct val="100000"/>
              </a:lnSpc>
              <a:buClrTx/>
              <a:buSzTx/>
              <a:buFontTx/>
              <a:buNone/>
              <a:defRPr sz="2100" b="1">
                <a:solidFill>
                  <a:srgbClr val="000000"/>
                </a:solidFill>
                <a:latin typeface="Helvetica Neue"/>
                <a:ea typeface="Helvetica Neue"/>
                <a:cs typeface="Helvetica Neue"/>
                <a:sym typeface="Helvetica Neue"/>
              </a:defRPr>
            </a:lvl1pPr>
            <a:lvl2pPr marL="960966" indent="-325966">
              <a:lnSpc>
                <a:spcPct val="100000"/>
              </a:lnSpc>
              <a:buClrTx/>
              <a:buSzPts val="2100"/>
              <a:buFontTx/>
              <a:buChar char="•"/>
              <a:defRPr sz="2100" b="1">
                <a:solidFill>
                  <a:srgbClr val="000000"/>
                </a:solidFill>
                <a:latin typeface="Helvetica Neue"/>
                <a:ea typeface="Helvetica Neue"/>
                <a:cs typeface="Helvetica Neue"/>
                <a:sym typeface="Helvetica Neue"/>
              </a:defRPr>
            </a:lvl2pPr>
            <a:lvl3pPr marL="1418166" indent="-325966">
              <a:lnSpc>
                <a:spcPct val="100000"/>
              </a:lnSpc>
              <a:buClrTx/>
              <a:buSzPts val="2100"/>
              <a:buFontTx/>
              <a:buChar char="•"/>
              <a:defRPr sz="2100" b="1">
                <a:solidFill>
                  <a:srgbClr val="000000"/>
                </a:solidFill>
                <a:latin typeface="Helvetica Neue"/>
                <a:ea typeface="Helvetica Neue"/>
                <a:cs typeface="Helvetica Neue"/>
                <a:sym typeface="Helvetica Neue"/>
              </a:defRPr>
            </a:lvl3pPr>
            <a:lvl4pPr marL="1875366" indent="-325966">
              <a:lnSpc>
                <a:spcPct val="100000"/>
              </a:lnSpc>
              <a:buClrTx/>
              <a:buSzPts val="2100"/>
              <a:buFontTx/>
              <a:buChar char="•"/>
              <a:defRPr sz="2100" b="1">
                <a:solidFill>
                  <a:srgbClr val="000000"/>
                </a:solidFill>
                <a:latin typeface="Helvetica Neue"/>
                <a:ea typeface="Helvetica Neue"/>
                <a:cs typeface="Helvetica Neue"/>
                <a:sym typeface="Helvetica Neue"/>
              </a:defRPr>
            </a:lvl4pPr>
            <a:lvl5pPr marL="2332566" indent="-325966">
              <a:lnSpc>
                <a:spcPct val="100000"/>
              </a:lnSpc>
              <a:buClrTx/>
              <a:buSzPts val="2100"/>
              <a:buFontTx/>
              <a:buChar char="•"/>
              <a:defRPr sz="2100" b="1">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393" name="Slide Number"/>
          <p:cNvSpPr txBox="1">
            <a:spLocks noGrp="1"/>
          </p:cNvSpPr>
          <p:nvPr>
            <p:ph type="sldNum" sz="quarter" idx="2"/>
          </p:nvPr>
        </p:nvSpPr>
        <p:spPr>
          <a:xfrm>
            <a:off x="4494828" y="4908639"/>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type="tx">
  <p:cSld name="Programma">
    <p:spTree>
      <p:nvGrpSpPr>
        <p:cNvPr id="1" name=""/>
        <p:cNvGrpSpPr/>
        <p:nvPr/>
      </p:nvGrpSpPr>
      <p:grpSpPr>
        <a:xfrm>
          <a:off x="0" y="0"/>
          <a:ext cx="0" cy="0"/>
          <a:chOff x="0" y="0"/>
          <a:chExt cx="0" cy="0"/>
        </a:xfrm>
      </p:grpSpPr>
      <p:sp>
        <p:nvSpPr>
          <p:cNvPr id="1400" name="Title Text"/>
          <p:cNvSpPr txBox="1">
            <a:spLocks noGrp="1"/>
          </p:cNvSpPr>
          <p:nvPr>
            <p:ph type="title"/>
          </p:nvPr>
        </p:nvSpPr>
        <p:spPr>
          <a:xfrm>
            <a:off x="452437" y="404813"/>
            <a:ext cx="8239126" cy="538163"/>
          </a:xfrm>
          <a:prstGeom prst="rect">
            <a:avLst/>
          </a:prstGeom>
        </p:spPr>
        <p:txBody>
          <a:bodyPr lIns="19050" tIns="19050" rIns="19050" bIns="19050"/>
          <a:lstStyle>
            <a:lvl1pPr>
              <a:lnSpc>
                <a:spcPct val="80000"/>
              </a:lnSpc>
              <a:defRPr sz="3200" b="1">
                <a:latin typeface="Helvetica Neue"/>
                <a:ea typeface="Helvetica Neue"/>
                <a:cs typeface="Helvetica Neue"/>
                <a:sym typeface="Helvetica Neue"/>
              </a:defRPr>
            </a:lvl1pPr>
          </a:lstStyle>
          <a:p>
            <a:r>
              <a:t>Title Text</a:t>
            </a:r>
          </a:p>
        </p:txBody>
      </p:sp>
      <p:sp>
        <p:nvSpPr>
          <p:cNvPr id="1401" name="Body Level One…"/>
          <p:cNvSpPr txBox="1">
            <a:spLocks noGrp="1"/>
          </p:cNvSpPr>
          <p:nvPr>
            <p:ph type="body" sz="quarter" idx="1"/>
          </p:nvPr>
        </p:nvSpPr>
        <p:spPr>
          <a:xfrm>
            <a:off x="452437" y="889860"/>
            <a:ext cx="8239126" cy="350543"/>
          </a:xfrm>
          <a:prstGeom prst="rect">
            <a:avLst/>
          </a:prstGeom>
        </p:spPr>
        <p:txBody>
          <a:bodyPr lIns="17149" tIns="17149" rIns="17149" bIns="17149"/>
          <a:lstStyle>
            <a:lvl1pPr marL="228600" indent="0">
              <a:lnSpc>
                <a:spcPct val="100000"/>
              </a:lnSpc>
              <a:buClrTx/>
              <a:buSzTx/>
              <a:buFontTx/>
              <a:buNone/>
              <a:defRPr sz="2100" b="1">
                <a:solidFill>
                  <a:srgbClr val="000000"/>
                </a:solidFill>
                <a:latin typeface="Helvetica Neue"/>
                <a:ea typeface="Helvetica Neue"/>
                <a:cs typeface="Helvetica Neue"/>
                <a:sym typeface="Helvetica Neue"/>
              </a:defRPr>
            </a:lvl1pPr>
            <a:lvl2pPr marL="960966" indent="-325966">
              <a:lnSpc>
                <a:spcPct val="100000"/>
              </a:lnSpc>
              <a:buClrTx/>
              <a:buSzPts val="2100"/>
              <a:buFontTx/>
              <a:buChar char="•"/>
              <a:defRPr sz="2100" b="1">
                <a:solidFill>
                  <a:srgbClr val="000000"/>
                </a:solidFill>
                <a:latin typeface="Helvetica Neue"/>
                <a:ea typeface="Helvetica Neue"/>
                <a:cs typeface="Helvetica Neue"/>
                <a:sym typeface="Helvetica Neue"/>
              </a:defRPr>
            </a:lvl2pPr>
            <a:lvl3pPr marL="1418166" indent="-325966">
              <a:lnSpc>
                <a:spcPct val="100000"/>
              </a:lnSpc>
              <a:buClrTx/>
              <a:buSzPts val="2100"/>
              <a:buFontTx/>
              <a:buChar char="•"/>
              <a:defRPr sz="2100" b="1">
                <a:solidFill>
                  <a:srgbClr val="000000"/>
                </a:solidFill>
                <a:latin typeface="Helvetica Neue"/>
                <a:ea typeface="Helvetica Neue"/>
                <a:cs typeface="Helvetica Neue"/>
                <a:sym typeface="Helvetica Neue"/>
              </a:defRPr>
            </a:lvl3pPr>
            <a:lvl4pPr marL="1875366" indent="-325966">
              <a:lnSpc>
                <a:spcPct val="100000"/>
              </a:lnSpc>
              <a:buClrTx/>
              <a:buSzPts val="2100"/>
              <a:buFontTx/>
              <a:buChar char="•"/>
              <a:defRPr sz="2100" b="1">
                <a:solidFill>
                  <a:srgbClr val="000000"/>
                </a:solidFill>
                <a:latin typeface="Helvetica Neue"/>
                <a:ea typeface="Helvetica Neue"/>
                <a:cs typeface="Helvetica Neue"/>
                <a:sym typeface="Helvetica Neue"/>
              </a:defRPr>
            </a:lvl4pPr>
            <a:lvl5pPr marL="2332566" indent="-325966">
              <a:lnSpc>
                <a:spcPct val="100000"/>
              </a:lnSpc>
              <a:buClrTx/>
              <a:buSzPts val="2100"/>
              <a:buFontTx/>
              <a:buChar char="•"/>
              <a:defRPr sz="2100" b="1">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402" name="Google Shape;717;p146"/>
          <p:cNvSpPr txBox="1">
            <a:spLocks noGrp="1"/>
          </p:cNvSpPr>
          <p:nvPr>
            <p:ph type="body" idx="21"/>
          </p:nvPr>
        </p:nvSpPr>
        <p:spPr>
          <a:xfrm>
            <a:off x="452437" y="1593188"/>
            <a:ext cx="8239126" cy="3096007"/>
          </a:xfrm>
          <a:prstGeom prst="rect">
            <a:avLst/>
          </a:prstGeom>
        </p:spPr>
        <p:txBody>
          <a:bodyPr lIns="19050" tIns="19050" rIns="19050" bIns="19050"/>
          <a:lstStyle/>
          <a:p>
            <a:pPr marL="228600" indent="0">
              <a:lnSpc>
                <a:spcPct val="100000"/>
              </a:lnSpc>
              <a:spcBef>
                <a:spcPts val="700"/>
              </a:spcBef>
              <a:buClrTx/>
              <a:buSzTx/>
              <a:buFontTx/>
              <a:buNone/>
              <a:defRPr sz="2100">
                <a:solidFill>
                  <a:srgbClr val="000000"/>
                </a:solidFill>
                <a:latin typeface="Helvetica Neue"/>
                <a:ea typeface="Helvetica Neue"/>
                <a:cs typeface="Helvetica Neue"/>
                <a:sym typeface="Helvetica Neue"/>
              </a:defRPr>
            </a:pPr>
            <a:endParaRPr/>
          </a:p>
        </p:txBody>
      </p:sp>
      <p:sp>
        <p:nvSpPr>
          <p:cNvPr id="1403" name="Slide Number"/>
          <p:cNvSpPr txBox="1">
            <a:spLocks noGrp="1"/>
          </p:cNvSpPr>
          <p:nvPr>
            <p:ph type="sldNum" sz="quarter" idx="2"/>
          </p:nvPr>
        </p:nvSpPr>
        <p:spPr>
          <a:xfrm>
            <a:off x="4494828" y="4908639"/>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name="Dichiarazione">
    <p:spTree>
      <p:nvGrpSpPr>
        <p:cNvPr id="1" name=""/>
        <p:cNvGrpSpPr/>
        <p:nvPr/>
      </p:nvGrpSpPr>
      <p:grpSpPr>
        <a:xfrm>
          <a:off x="0" y="0"/>
          <a:ext cx="0" cy="0"/>
          <a:chOff x="0" y="0"/>
          <a:chExt cx="0" cy="0"/>
        </a:xfrm>
      </p:grpSpPr>
      <p:sp>
        <p:nvSpPr>
          <p:cNvPr id="1410" name="Body Level One…"/>
          <p:cNvSpPr txBox="1">
            <a:spLocks noGrp="1"/>
          </p:cNvSpPr>
          <p:nvPr>
            <p:ph type="body" sz="half" idx="1"/>
          </p:nvPr>
        </p:nvSpPr>
        <p:spPr>
          <a:xfrm>
            <a:off x="452437" y="1845316"/>
            <a:ext cx="8239126" cy="1452869"/>
          </a:xfrm>
          <a:prstGeom prst="rect">
            <a:avLst/>
          </a:prstGeom>
        </p:spPr>
        <p:txBody>
          <a:bodyPr lIns="19050" tIns="19050" rIns="19050" bIns="19050" anchor="ctr"/>
          <a:lstStyle>
            <a:lvl1pPr marL="228600" indent="0" algn="ctr">
              <a:lnSpc>
                <a:spcPct val="80000"/>
              </a:lnSpc>
              <a:buClrTx/>
              <a:buSzTx/>
              <a:buFontTx/>
              <a:buNone/>
              <a:defRPr sz="4400">
                <a:solidFill>
                  <a:srgbClr val="000000"/>
                </a:solidFill>
                <a:latin typeface="Helvetica Neue"/>
                <a:ea typeface="Helvetica Neue"/>
                <a:cs typeface="Helvetica Neue"/>
                <a:sym typeface="Helvetica Neue"/>
              </a:defRPr>
            </a:lvl1pPr>
            <a:lvl2pPr marL="228600" indent="457200" algn="ctr">
              <a:lnSpc>
                <a:spcPct val="80000"/>
              </a:lnSpc>
              <a:buClrTx/>
              <a:buSzTx/>
              <a:buFontTx/>
              <a:buNone/>
              <a:defRPr sz="4400">
                <a:solidFill>
                  <a:srgbClr val="000000"/>
                </a:solidFill>
                <a:latin typeface="Helvetica Neue"/>
                <a:ea typeface="Helvetica Neue"/>
                <a:cs typeface="Helvetica Neue"/>
                <a:sym typeface="Helvetica Neue"/>
              </a:defRPr>
            </a:lvl2pPr>
            <a:lvl3pPr marL="228600" indent="914400" algn="ctr">
              <a:lnSpc>
                <a:spcPct val="80000"/>
              </a:lnSpc>
              <a:buClrTx/>
              <a:buSzTx/>
              <a:buFontTx/>
              <a:buNone/>
              <a:defRPr sz="4400">
                <a:solidFill>
                  <a:srgbClr val="000000"/>
                </a:solidFill>
                <a:latin typeface="Helvetica Neue"/>
                <a:ea typeface="Helvetica Neue"/>
                <a:cs typeface="Helvetica Neue"/>
                <a:sym typeface="Helvetica Neue"/>
              </a:defRPr>
            </a:lvl3pPr>
            <a:lvl4pPr marL="228600" indent="1371600" algn="ctr">
              <a:lnSpc>
                <a:spcPct val="80000"/>
              </a:lnSpc>
              <a:buClrTx/>
              <a:buSzTx/>
              <a:buFontTx/>
              <a:buNone/>
              <a:defRPr sz="4400">
                <a:solidFill>
                  <a:srgbClr val="000000"/>
                </a:solidFill>
                <a:latin typeface="Helvetica Neue"/>
                <a:ea typeface="Helvetica Neue"/>
                <a:cs typeface="Helvetica Neue"/>
                <a:sym typeface="Helvetica Neue"/>
              </a:defRPr>
            </a:lvl4pPr>
            <a:lvl5pPr marL="228600" indent="1828800" algn="ctr">
              <a:lnSpc>
                <a:spcPct val="80000"/>
              </a:lnSpc>
              <a:buClrTx/>
              <a:buSzTx/>
              <a:buFontTx/>
              <a:buNone/>
              <a:defRPr sz="4400">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411" name="Slide Number"/>
          <p:cNvSpPr txBox="1">
            <a:spLocks noGrp="1"/>
          </p:cNvSpPr>
          <p:nvPr>
            <p:ph type="sldNum" sz="quarter" idx="2"/>
          </p:nvPr>
        </p:nvSpPr>
        <p:spPr>
          <a:xfrm>
            <a:off x="4494828" y="4908639"/>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type="tx">
  <p:cSld name="Informazione importante">
    <p:spTree>
      <p:nvGrpSpPr>
        <p:cNvPr id="1" name=""/>
        <p:cNvGrpSpPr/>
        <p:nvPr/>
      </p:nvGrpSpPr>
      <p:grpSpPr>
        <a:xfrm>
          <a:off x="0" y="0"/>
          <a:ext cx="0" cy="0"/>
          <a:chOff x="0" y="0"/>
          <a:chExt cx="0" cy="0"/>
        </a:xfrm>
      </p:grpSpPr>
      <p:sp>
        <p:nvSpPr>
          <p:cNvPr id="1418" name="Body Level One…"/>
          <p:cNvSpPr txBox="1">
            <a:spLocks noGrp="1"/>
          </p:cNvSpPr>
          <p:nvPr>
            <p:ph type="body" idx="1"/>
          </p:nvPr>
        </p:nvSpPr>
        <p:spPr>
          <a:xfrm>
            <a:off x="452437" y="403472"/>
            <a:ext cx="8239126" cy="2715595"/>
          </a:xfrm>
          <a:prstGeom prst="rect">
            <a:avLst/>
          </a:prstGeom>
        </p:spPr>
        <p:txBody>
          <a:bodyPr lIns="19050" tIns="19050" rIns="19050" bIns="19050" anchor="b"/>
          <a:lstStyle>
            <a:lvl1pPr marL="228600" indent="0" algn="ctr">
              <a:lnSpc>
                <a:spcPct val="80000"/>
              </a:lnSpc>
              <a:buClrTx/>
              <a:buSzTx/>
              <a:buFontTx/>
              <a:buNone/>
              <a:defRPr sz="9400" b="1">
                <a:solidFill>
                  <a:srgbClr val="000000"/>
                </a:solidFill>
                <a:latin typeface="Helvetica Neue"/>
                <a:ea typeface="Helvetica Neue"/>
                <a:cs typeface="Helvetica Neue"/>
                <a:sym typeface="Helvetica Neue"/>
              </a:defRPr>
            </a:lvl1pPr>
            <a:lvl2pPr marL="228600" indent="457200" algn="ctr">
              <a:lnSpc>
                <a:spcPct val="80000"/>
              </a:lnSpc>
              <a:buClrTx/>
              <a:buSzTx/>
              <a:buFontTx/>
              <a:buNone/>
              <a:defRPr sz="9400" b="1">
                <a:solidFill>
                  <a:srgbClr val="000000"/>
                </a:solidFill>
                <a:latin typeface="Helvetica Neue"/>
                <a:ea typeface="Helvetica Neue"/>
                <a:cs typeface="Helvetica Neue"/>
                <a:sym typeface="Helvetica Neue"/>
              </a:defRPr>
            </a:lvl2pPr>
            <a:lvl3pPr marL="228600" indent="914400" algn="ctr">
              <a:lnSpc>
                <a:spcPct val="80000"/>
              </a:lnSpc>
              <a:buClrTx/>
              <a:buSzTx/>
              <a:buFontTx/>
              <a:buNone/>
              <a:defRPr sz="9400" b="1">
                <a:solidFill>
                  <a:srgbClr val="000000"/>
                </a:solidFill>
                <a:latin typeface="Helvetica Neue"/>
                <a:ea typeface="Helvetica Neue"/>
                <a:cs typeface="Helvetica Neue"/>
                <a:sym typeface="Helvetica Neue"/>
              </a:defRPr>
            </a:lvl3pPr>
            <a:lvl4pPr marL="228600" indent="1371600" algn="ctr">
              <a:lnSpc>
                <a:spcPct val="80000"/>
              </a:lnSpc>
              <a:buClrTx/>
              <a:buSzTx/>
              <a:buFontTx/>
              <a:buNone/>
              <a:defRPr sz="9400" b="1">
                <a:solidFill>
                  <a:srgbClr val="000000"/>
                </a:solidFill>
                <a:latin typeface="Helvetica Neue"/>
                <a:ea typeface="Helvetica Neue"/>
                <a:cs typeface="Helvetica Neue"/>
                <a:sym typeface="Helvetica Neue"/>
              </a:defRPr>
            </a:lvl4pPr>
            <a:lvl5pPr marL="228600" indent="1828800" algn="ctr">
              <a:lnSpc>
                <a:spcPct val="80000"/>
              </a:lnSpc>
              <a:buClrTx/>
              <a:buSzTx/>
              <a:buFontTx/>
              <a:buNone/>
              <a:defRPr sz="9400" b="1">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419" name="Google Shape;724;p148"/>
          <p:cNvSpPr txBox="1">
            <a:spLocks noGrp="1"/>
          </p:cNvSpPr>
          <p:nvPr>
            <p:ph type="body" sz="quarter" idx="21"/>
          </p:nvPr>
        </p:nvSpPr>
        <p:spPr>
          <a:xfrm>
            <a:off x="452437" y="3098318"/>
            <a:ext cx="8239126" cy="350544"/>
          </a:xfrm>
          <a:prstGeom prst="rect">
            <a:avLst/>
          </a:prstGeom>
        </p:spPr>
        <p:txBody>
          <a:bodyPr lIns="17149" tIns="17149" rIns="17149" bIns="17149"/>
          <a:lstStyle/>
          <a:p>
            <a:pPr marL="228600" indent="0" algn="ctr">
              <a:lnSpc>
                <a:spcPct val="100000"/>
              </a:lnSpc>
              <a:buClrTx/>
              <a:buSzTx/>
              <a:buFontTx/>
              <a:buNone/>
              <a:defRPr sz="2100" b="1">
                <a:solidFill>
                  <a:srgbClr val="000000"/>
                </a:solidFill>
                <a:latin typeface="Helvetica Neue"/>
                <a:ea typeface="Helvetica Neue"/>
                <a:cs typeface="Helvetica Neue"/>
                <a:sym typeface="Helvetica Neue"/>
              </a:defRPr>
            </a:pPr>
            <a:endParaRPr/>
          </a:p>
        </p:txBody>
      </p:sp>
      <p:sp>
        <p:nvSpPr>
          <p:cNvPr id="1420" name="Slide Number"/>
          <p:cNvSpPr txBox="1">
            <a:spLocks noGrp="1"/>
          </p:cNvSpPr>
          <p:nvPr>
            <p:ph type="sldNum" sz="quarter" idx="2"/>
          </p:nvPr>
        </p:nvSpPr>
        <p:spPr>
          <a:xfrm>
            <a:off x="4494828" y="4908639"/>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Citazione">
    <p:spTree>
      <p:nvGrpSpPr>
        <p:cNvPr id="1" name=""/>
        <p:cNvGrpSpPr/>
        <p:nvPr/>
      </p:nvGrpSpPr>
      <p:grpSpPr>
        <a:xfrm>
          <a:off x="0" y="0"/>
          <a:ext cx="0" cy="0"/>
          <a:chOff x="0" y="0"/>
          <a:chExt cx="0" cy="0"/>
        </a:xfrm>
      </p:grpSpPr>
      <p:sp>
        <p:nvSpPr>
          <p:cNvPr id="1427" name="Body Level One…"/>
          <p:cNvSpPr txBox="1">
            <a:spLocks noGrp="1"/>
          </p:cNvSpPr>
          <p:nvPr>
            <p:ph type="body" sz="quarter" idx="1"/>
          </p:nvPr>
        </p:nvSpPr>
        <p:spPr>
          <a:xfrm>
            <a:off x="911259" y="4003295"/>
            <a:ext cx="7575020" cy="238868"/>
          </a:xfrm>
          <a:prstGeom prst="rect">
            <a:avLst/>
          </a:prstGeom>
        </p:spPr>
        <p:txBody>
          <a:bodyPr lIns="17149" tIns="17149" rIns="17149" bIns="17149"/>
          <a:lstStyle>
            <a:lvl1pPr marL="228600" indent="0">
              <a:lnSpc>
                <a:spcPct val="100000"/>
              </a:lnSpc>
              <a:buClrTx/>
              <a:buSzTx/>
              <a:buFontTx/>
              <a:buNone/>
              <a:defRPr sz="1400" b="1">
                <a:solidFill>
                  <a:srgbClr val="000000"/>
                </a:solidFill>
                <a:latin typeface="Helvetica Neue"/>
                <a:ea typeface="Helvetica Neue"/>
                <a:cs typeface="Helvetica Neue"/>
                <a:sym typeface="Helvetica Neue"/>
              </a:defRPr>
            </a:lvl1pPr>
            <a:lvl2pPr marL="852311" indent="-217311">
              <a:lnSpc>
                <a:spcPct val="100000"/>
              </a:lnSpc>
              <a:buClrTx/>
              <a:buSzPts val="1400"/>
              <a:buFontTx/>
              <a:buChar char="•"/>
              <a:defRPr sz="1400" b="1">
                <a:solidFill>
                  <a:srgbClr val="000000"/>
                </a:solidFill>
                <a:latin typeface="Helvetica Neue"/>
                <a:ea typeface="Helvetica Neue"/>
                <a:cs typeface="Helvetica Neue"/>
                <a:sym typeface="Helvetica Neue"/>
              </a:defRPr>
            </a:lvl2pPr>
            <a:lvl3pPr marL="1309511" indent="-217311">
              <a:lnSpc>
                <a:spcPct val="100000"/>
              </a:lnSpc>
              <a:buClrTx/>
              <a:buSzPts val="1400"/>
              <a:buFontTx/>
              <a:buChar char="•"/>
              <a:defRPr sz="1400" b="1">
                <a:solidFill>
                  <a:srgbClr val="000000"/>
                </a:solidFill>
                <a:latin typeface="Helvetica Neue"/>
                <a:ea typeface="Helvetica Neue"/>
                <a:cs typeface="Helvetica Neue"/>
                <a:sym typeface="Helvetica Neue"/>
              </a:defRPr>
            </a:lvl3pPr>
            <a:lvl4pPr marL="1766711" indent="-217311">
              <a:lnSpc>
                <a:spcPct val="100000"/>
              </a:lnSpc>
              <a:buClrTx/>
              <a:buSzPts val="1400"/>
              <a:buFontTx/>
              <a:buChar char="•"/>
              <a:defRPr sz="1400" b="1">
                <a:solidFill>
                  <a:srgbClr val="000000"/>
                </a:solidFill>
                <a:latin typeface="Helvetica Neue"/>
                <a:ea typeface="Helvetica Neue"/>
                <a:cs typeface="Helvetica Neue"/>
                <a:sym typeface="Helvetica Neue"/>
              </a:defRPr>
            </a:lvl4pPr>
            <a:lvl5pPr marL="2223911" indent="-217311">
              <a:lnSpc>
                <a:spcPct val="100000"/>
              </a:lnSpc>
              <a:buClrTx/>
              <a:buSzPts val="1400"/>
              <a:buFontTx/>
              <a:buChar char="•"/>
              <a:defRPr sz="1400" b="1">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428" name="Google Shape;728;p149"/>
          <p:cNvSpPr txBox="1">
            <a:spLocks noGrp="1"/>
          </p:cNvSpPr>
          <p:nvPr>
            <p:ph type="body" sz="half" idx="21"/>
          </p:nvPr>
        </p:nvSpPr>
        <p:spPr>
          <a:xfrm>
            <a:off x="657721" y="1852446"/>
            <a:ext cx="7828558" cy="1438607"/>
          </a:xfrm>
          <a:prstGeom prst="rect">
            <a:avLst/>
          </a:prstGeom>
        </p:spPr>
        <p:txBody>
          <a:bodyPr lIns="19050" tIns="19050" rIns="19050" bIns="19050"/>
          <a:lstStyle/>
          <a:p>
            <a:pPr marL="228600" indent="0">
              <a:lnSpc>
                <a:spcPct val="90000"/>
              </a:lnSpc>
              <a:buClrTx/>
              <a:buSzTx/>
              <a:buFontTx/>
              <a:buNone/>
              <a:defRPr sz="3200">
                <a:solidFill>
                  <a:srgbClr val="000000"/>
                </a:solidFill>
                <a:latin typeface="Helvetica Neue"/>
                <a:ea typeface="Helvetica Neue"/>
                <a:cs typeface="Helvetica Neue"/>
                <a:sym typeface="Helvetica Neue"/>
              </a:defRPr>
            </a:pPr>
            <a:endParaRPr/>
          </a:p>
        </p:txBody>
      </p:sp>
      <p:sp>
        <p:nvSpPr>
          <p:cNvPr id="1429" name="Slide Number"/>
          <p:cNvSpPr txBox="1">
            <a:spLocks noGrp="1"/>
          </p:cNvSpPr>
          <p:nvPr>
            <p:ph type="sldNum" sz="quarter" idx="2"/>
          </p:nvPr>
        </p:nvSpPr>
        <p:spPr>
          <a:xfrm>
            <a:off x="4494828" y="4908639"/>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Foto - 3 per pagina">
    <p:spTree>
      <p:nvGrpSpPr>
        <p:cNvPr id="1" name=""/>
        <p:cNvGrpSpPr/>
        <p:nvPr/>
      </p:nvGrpSpPr>
      <p:grpSpPr>
        <a:xfrm>
          <a:off x="0" y="0"/>
          <a:ext cx="0" cy="0"/>
          <a:chOff x="0" y="0"/>
          <a:chExt cx="0" cy="0"/>
        </a:xfrm>
      </p:grpSpPr>
      <p:sp>
        <p:nvSpPr>
          <p:cNvPr id="1436" name="Google Shape;731;p150"/>
          <p:cNvSpPr>
            <a:spLocks noGrp="1"/>
          </p:cNvSpPr>
          <p:nvPr>
            <p:ph type="pic" sz="quarter" idx="21"/>
          </p:nvPr>
        </p:nvSpPr>
        <p:spPr>
          <a:xfrm>
            <a:off x="5910262" y="381000"/>
            <a:ext cx="2789663" cy="2231129"/>
          </a:xfrm>
          <a:prstGeom prst="rect">
            <a:avLst/>
          </a:prstGeom>
        </p:spPr>
        <p:txBody>
          <a:bodyPr lIns="91439" tIns="45719" rIns="91439" bIns="45719">
            <a:noAutofit/>
          </a:bodyPr>
          <a:lstStyle/>
          <a:p>
            <a:endParaRPr/>
          </a:p>
        </p:txBody>
      </p:sp>
      <p:sp>
        <p:nvSpPr>
          <p:cNvPr id="1437" name="Google Shape;732;p150"/>
          <p:cNvSpPr>
            <a:spLocks noGrp="1"/>
          </p:cNvSpPr>
          <p:nvPr>
            <p:ph type="pic" sz="half" idx="22"/>
          </p:nvPr>
        </p:nvSpPr>
        <p:spPr>
          <a:xfrm>
            <a:off x="5062537" y="1491853"/>
            <a:ext cx="3914776" cy="4556319"/>
          </a:xfrm>
          <a:prstGeom prst="rect">
            <a:avLst/>
          </a:prstGeom>
        </p:spPr>
        <p:txBody>
          <a:bodyPr lIns="91439" tIns="45719" rIns="91439" bIns="45719">
            <a:noAutofit/>
          </a:bodyPr>
          <a:lstStyle/>
          <a:p>
            <a:endParaRPr/>
          </a:p>
        </p:txBody>
      </p:sp>
      <p:sp>
        <p:nvSpPr>
          <p:cNvPr id="1438" name="Google Shape;733;p150"/>
          <p:cNvSpPr>
            <a:spLocks noGrp="1"/>
          </p:cNvSpPr>
          <p:nvPr>
            <p:ph type="pic" idx="23"/>
          </p:nvPr>
        </p:nvSpPr>
        <p:spPr>
          <a:xfrm>
            <a:off x="-52387" y="185737"/>
            <a:ext cx="6229351" cy="4672014"/>
          </a:xfrm>
          <a:prstGeom prst="rect">
            <a:avLst/>
          </a:prstGeom>
        </p:spPr>
        <p:txBody>
          <a:bodyPr lIns="91439" tIns="45719" rIns="91439" bIns="45719">
            <a:noAutofit/>
          </a:bodyPr>
          <a:lstStyle/>
          <a:p>
            <a:endParaRPr/>
          </a:p>
        </p:txBody>
      </p:sp>
      <p:sp>
        <p:nvSpPr>
          <p:cNvPr id="1439" name="Slide Number"/>
          <p:cNvSpPr txBox="1">
            <a:spLocks noGrp="1"/>
          </p:cNvSpPr>
          <p:nvPr>
            <p:ph type="sldNum" sz="quarter" idx="2"/>
          </p:nvPr>
        </p:nvSpPr>
        <p:spPr>
          <a:xfrm>
            <a:off x="4494828" y="4908639"/>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446" name="Google Shape;736;p151"/>
          <p:cNvSpPr>
            <a:spLocks noGrp="1"/>
          </p:cNvSpPr>
          <p:nvPr>
            <p:ph type="pic" idx="21"/>
          </p:nvPr>
        </p:nvSpPr>
        <p:spPr>
          <a:xfrm>
            <a:off x="-500063" y="-2071687"/>
            <a:ext cx="10144126" cy="8115301"/>
          </a:xfrm>
          <a:prstGeom prst="rect">
            <a:avLst/>
          </a:prstGeom>
        </p:spPr>
        <p:txBody>
          <a:bodyPr lIns="91439" tIns="45719" rIns="91439" bIns="45719">
            <a:noAutofit/>
          </a:bodyPr>
          <a:lstStyle/>
          <a:p>
            <a:endParaRPr/>
          </a:p>
        </p:txBody>
      </p:sp>
      <p:sp>
        <p:nvSpPr>
          <p:cNvPr id="1447" name="Slide Number"/>
          <p:cNvSpPr txBox="1">
            <a:spLocks noGrp="1"/>
          </p:cNvSpPr>
          <p:nvPr>
            <p:ph type="sldNum" sz="quarter" idx="2"/>
          </p:nvPr>
        </p:nvSpPr>
        <p:spPr>
          <a:xfrm>
            <a:off x="4494828" y="4908639"/>
            <a:ext cx="149658" cy="137212"/>
          </a:xfrm>
          <a:prstGeom prst="rect">
            <a:avLst/>
          </a:prstGeom>
        </p:spPr>
        <p:txBody>
          <a:bodyPr lIns="19050" tIns="19050" rIns="19050" bIns="19050" anchor="b">
            <a:spAutoFit/>
          </a:bodyPr>
          <a:lstStyle>
            <a:lvl1pPr algn="ctr">
              <a:defRPr sz="700">
                <a:solidFill>
                  <a:srgbClr val="FFFFFF"/>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type="tx">
  <p:cSld name="Titolo e sottotitolo">
    <p:spTree>
      <p:nvGrpSpPr>
        <p:cNvPr id="1" name=""/>
        <p:cNvGrpSpPr/>
        <p:nvPr/>
      </p:nvGrpSpPr>
      <p:grpSpPr>
        <a:xfrm>
          <a:off x="0" y="0"/>
          <a:ext cx="0" cy="0"/>
          <a:chOff x="0" y="0"/>
          <a:chExt cx="0" cy="0"/>
        </a:xfrm>
      </p:grpSpPr>
      <p:sp>
        <p:nvSpPr>
          <p:cNvPr id="1454" name="Title Text"/>
          <p:cNvSpPr txBox="1">
            <a:spLocks noGrp="1"/>
          </p:cNvSpPr>
          <p:nvPr>
            <p:ph type="title"/>
          </p:nvPr>
        </p:nvSpPr>
        <p:spPr>
          <a:xfrm>
            <a:off x="666750" y="862012"/>
            <a:ext cx="7810500" cy="1743076"/>
          </a:xfrm>
          <a:prstGeom prst="rect">
            <a:avLst/>
          </a:prstGeom>
        </p:spPr>
        <p:txBody>
          <a:bodyPr lIns="19050" tIns="19050" rIns="19050" bIns="19050" anchor="b"/>
          <a:lstStyle>
            <a:lvl1pPr>
              <a:lnSpc>
                <a:spcPct val="110000"/>
              </a:lnSpc>
              <a:defRPr sz="2200" b="1">
                <a:solidFill>
                  <a:srgbClr val="1A44C7"/>
                </a:solidFill>
                <a:latin typeface="Helvetica Neue"/>
                <a:ea typeface="Helvetica Neue"/>
                <a:cs typeface="Helvetica Neue"/>
                <a:sym typeface="Helvetica Neue"/>
              </a:defRPr>
            </a:lvl1pPr>
          </a:lstStyle>
          <a:p>
            <a:r>
              <a:t>Title Text</a:t>
            </a:r>
          </a:p>
        </p:txBody>
      </p:sp>
      <p:sp>
        <p:nvSpPr>
          <p:cNvPr id="1455" name="Body Level One…"/>
          <p:cNvSpPr txBox="1">
            <a:spLocks noGrp="1"/>
          </p:cNvSpPr>
          <p:nvPr>
            <p:ph type="body" sz="quarter" idx="1"/>
          </p:nvPr>
        </p:nvSpPr>
        <p:spPr>
          <a:xfrm>
            <a:off x="666750" y="2652713"/>
            <a:ext cx="7810500" cy="595314"/>
          </a:xfrm>
          <a:prstGeom prst="rect">
            <a:avLst/>
          </a:prstGeom>
        </p:spPr>
        <p:txBody>
          <a:bodyPr lIns="19050" tIns="19050" rIns="19050" bIns="19050"/>
          <a:lstStyle>
            <a:lvl1pPr marL="228600" indent="0" algn="ctr">
              <a:lnSpc>
                <a:spcPct val="110000"/>
              </a:lnSpc>
              <a:buClrTx/>
              <a:buSzTx/>
              <a:buFontTx/>
              <a:buNone/>
              <a:defRPr sz="1600" b="1">
                <a:solidFill>
                  <a:srgbClr val="1A44C7"/>
                </a:solidFill>
                <a:latin typeface="Helvetica Neue"/>
                <a:ea typeface="Helvetica Neue"/>
                <a:cs typeface="Helvetica Neue"/>
                <a:sym typeface="Helvetica Neue"/>
              </a:defRPr>
            </a:lvl1pPr>
            <a:lvl2pPr marL="228600" indent="457200" algn="ctr">
              <a:lnSpc>
                <a:spcPct val="110000"/>
              </a:lnSpc>
              <a:buClrTx/>
              <a:buSzTx/>
              <a:buFontTx/>
              <a:buNone/>
              <a:defRPr sz="1600" b="1">
                <a:solidFill>
                  <a:srgbClr val="1A44C7"/>
                </a:solidFill>
                <a:latin typeface="Helvetica Neue"/>
                <a:ea typeface="Helvetica Neue"/>
                <a:cs typeface="Helvetica Neue"/>
                <a:sym typeface="Helvetica Neue"/>
              </a:defRPr>
            </a:lvl2pPr>
            <a:lvl3pPr marL="228600" indent="914400" algn="ctr">
              <a:lnSpc>
                <a:spcPct val="110000"/>
              </a:lnSpc>
              <a:buClrTx/>
              <a:buSzTx/>
              <a:buFontTx/>
              <a:buNone/>
              <a:defRPr sz="1600" b="1">
                <a:solidFill>
                  <a:srgbClr val="1A44C7"/>
                </a:solidFill>
                <a:latin typeface="Helvetica Neue"/>
                <a:ea typeface="Helvetica Neue"/>
                <a:cs typeface="Helvetica Neue"/>
                <a:sym typeface="Helvetica Neue"/>
              </a:defRPr>
            </a:lvl3pPr>
            <a:lvl4pPr marL="228600" indent="1371600" algn="ctr">
              <a:lnSpc>
                <a:spcPct val="110000"/>
              </a:lnSpc>
              <a:buClrTx/>
              <a:buSzTx/>
              <a:buFontTx/>
              <a:buNone/>
              <a:defRPr sz="1600" b="1">
                <a:solidFill>
                  <a:srgbClr val="1A44C7"/>
                </a:solidFill>
                <a:latin typeface="Helvetica Neue"/>
                <a:ea typeface="Helvetica Neue"/>
                <a:cs typeface="Helvetica Neue"/>
                <a:sym typeface="Helvetica Neue"/>
              </a:defRPr>
            </a:lvl4pPr>
            <a:lvl5pPr marL="228600" indent="1828800" algn="ctr">
              <a:lnSpc>
                <a:spcPct val="110000"/>
              </a:lnSpc>
              <a:buClrTx/>
              <a:buSzTx/>
              <a:buFontTx/>
              <a:buNone/>
              <a:defRPr sz="1600" b="1">
                <a:solidFill>
                  <a:srgbClr val="1A44C7"/>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456" name="Slide Number"/>
          <p:cNvSpPr txBox="1">
            <a:spLocks noGrp="1"/>
          </p:cNvSpPr>
          <p:nvPr>
            <p:ph type="sldNum" sz="quarter" idx="2"/>
          </p:nvPr>
        </p:nvSpPr>
        <p:spPr>
          <a:xfrm>
            <a:off x="4569619" y="4905375"/>
            <a:ext cx="177902" cy="174485"/>
          </a:xfrm>
          <a:prstGeom prst="rect">
            <a:avLst/>
          </a:prstGeom>
        </p:spPr>
        <p:txBody>
          <a:bodyPr lIns="19050" tIns="19050" rIns="19050" bIns="19050" anchor="t">
            <a:spAutoFit/>
          </a:bodyPr>
          <a:lstStyle>
            <a:lvl1pPr algn="l">
              <a:lnSpc>
                <a:spcPct val="110000"/>
              </a:lnSpc>
              <a:defRPr sz="900">
                <a:solidFill>
                  <a:srgbClr val="1A44C7"/>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type="tx">
  <p:cSld name="Testo 2/3 4">
    <p:spTree>
      <p:nvGrpSpPr>
        <p:cNvPr id="1" name=""/>
        <p:cNvGrpSpPr/>
        <p:nvPr/>
      </p:nvGrpSpPr>
      <p:grpSpPr>
        <a:xfrm>
          <a:off x="0" y="0"/>
          <a:ext cx="0" cy="0"/>
          <a:chOff x="0" y="0"/>
          <a:chExt cx="0" cy="0"/>
        </a:xfrm>
      </p:grpSpPr>
      <p:sp>
        <p:nvSpPr>
          <p:cNvPr id="1463" name="Body Level One…"/>
          <p:cNvSpPr txBox="1">
            <a:spLocks noGrp="1"/>
          </p:cNvSpPr>
          <p:nvPr>
            <p:ph type="body" sz="quarter" idx="1"/>
          </p:nvPr>
        </p:nvSpPr>
        <p:spPr>
          <a:xfrm>
            <a:off x="658129" y="946571"/>
            <a:ext cx="2393989" cy="247651"/>
          </a:xfrm>
          <a:prstGeom prst="rect">
            <a:avLst/>
          </a:prstGeom>
        </p:spPr>
        <p:txBody>
          <a:bodyPr lIns="19050" tIns="19050" rIns="19050" bIns="19050" anchor="ctr"/>
          <a:lstStyle>
            <a:lvl1pPr marL="228600" indent="0">
              <a:lnSpc>
                <a:spcPct val="110000"/>
              </a:lnSpc>
              <a:spcBef>
                <a:spcPts val="1100"/>
              </a:spcBef>
              <a:buClrTx/>
              <a:buSzTx/>
              <a:buFontTx/>
              <a:buNone/>
              <a:defRPr sz="1400">
                <a:solidFill>
                  <a:srgbClr val="75F461"/>
                </a:solidFill>
                <a:latin typeface="Montserrat-Regular"/>
                <a:ea typeface="Montserrat-Regular"/>
                <a:cs typeface="Montserrat-Regular"/>
                <a:sym typeface="Montserrat-Regular"/>
              </a:defRPr>
            </a:lvl1pPr>
            <a:lvl2pPr marL="852311" indent="-217311">
              <a:lnSpc>
                <a:spcPct val="110000"/>
              </a:lnSpc>
              <a:spcBef>
                <a:spcPts val="1100"/>
              </a:spcBef>
              <a:buClrTx/>
              <a:buSzPts val="1400"/>
              <a:buFontTx/>
              <a:buChar char="•"/>
              <a:defRPr sz="1400">
                <a:solidFill>
                  <a:srgbClr val="75F461"/>
                </a:solidFill>
                <a:latin typeface="Montserrat-Regular"/>
                <a:ea typeface="Montserrat-Regular"/>
                <a:cs typeface="Montserrat-Regular"/>
                <a:sym typeface="Montserrat-Regular"/>
              </a:defRPr>
            </a:lvl2pPr>
            <a:lvl3pPr marL="1309511" indent="-217311">
              <a:lnSpc>
                <a:spcPct val="110000"/>
              </a:lnSpc>
              <a:spcBef>
                <a:spcPts val="1100"/>
              </a:spcBef>
              <a:buClrTx/>
              <a:buSzPts val="1400"/>
              <a:buFontTx/>
              <a:buChar char="•"/>
              <a:defRPr sz="1400">
                <a:solidFill>
                  <a:srgbClr val="75F461"/>
                </a:solidFill>
                <a:latin typeface="Montserrat-Regular"/>
                <a:ea typeface="Montserrat-Regular"/>
                <a:cs typeface="Montserrat-Regular"/>
                <a:sym typeface="Montserrat-Regular"/>
              </a:defRPr>
            </a:lvl3pPr>
            <a:lvl4pPr marL="1766711" indent="-217311">
              <a:lnSpc>
                <a:spcPct val="110000"/>
              </a:lnSpc>
              <a:spcBef>
                <a:spcPts val="1100"/>
              </a:spcBef>
              <a:buClrTx/>
              <a:buSzPts val="1400"/>
              <a:buFontTx/>
              <a:buChar char="•"/>
              <a:defRPr sz="1400">
                <a:solidFill>
                  <a:srgbClr val="75F461"/>
                </a:solidFill>
                <a:latin typeface="Montserrat-Regular"/>
                <a:ea typeface="Montserrat-Regular"/>
                <a:cs typeface="Montserrat-Regular"/>
                <a:sym typeface="Montserrat-Regular"/>
              </a:defRPr>
            </a:lvl4pPr>
            <a:lvl5pPr marL="2223911" indent="-217311">
              <a:lnSpc>
                <a:spcPct val="110000"/>
              </a:lnSpc>
              <a:spcBef>
                <a:spcPts val="1100"/>
              </a:spcBef>
              <a:buClrTx/>
              <a:buSzPts val="1400"/>
              <a:buFontTx/>
              <a:buChar char="•"/>
              <a:defRPr sz="1400">
                <a:solidFill>
                  <a:srgbClr val="75F461"/>
                </a:solidFill>
                <a:latin typeface="Montserrat-Regular"/>
                <a:ea typeface="Montserrat-Regular"/>
                <a:cs typeface="Montserrat-Regular"/>
                <a:sym typeface="Montserrat-Regular"/>
              </a:defRPr>
            </a:lvl5pPr>
          </a:lstStyle>
          <a:p>
            <a:r>
              <a:t>Body Level One</a:t>
            </a:r>
          </a:p>
          <a:p>
            <a:pPr lvl="1"/>
            <a:r>
              <a:t>Body Level Two</a:t>
            </a:r>
          </a:p>
          <a:p>
            <a:pPr lvl="2"/>
            <a:r>
              <a:t>Body Level Three</a:t>
            </a:r>
          </a:p>
          <a:p>
            <a:pPr lvl="3"/>
            <a:r>
              <a:t>Body Level Four</a:t>
            </a:r>
          </a:p>
          <a:p>
            <a:pPr lvl="4"/>
            <a:r>
              <a:t>Body Level Five</a:t>
            </a:r>
          </a:p>
        </p:txBody>
      </p:sp>
      <p:sp>
        <p:nvSpPr>
          <p:cNvPr id="1464" name="Google Shape;744;p153"/>
          <p:cNvSpPr txBox="1">
            <a:spLocks noGrp="1"/>
          </p:cNvSpPr>
          <p:nvPr>
            <p:ph type="body" sz="half" idx="21"/>
          </p:nvPr>
        </p:nvSpPr>
        <p:spPr>
          <a:xfrm>
            <a:off x="658129" y="1160780"/>
            <a:ext cx="4736755" cy="3320416"/>
          </a:xfrm>
          <a:prstGeom prst="rect">
            <a:avLst/>
          </a:prstGeom>
        </p:spPr>
        <p:txBody>
          <a:bodyPr lIns="19050" tIns="19050" rIns="19050" bIns="19050" anchor="ctr"/>
          <a:lstStyle/>
          <a:p>
            <a:pPr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pPr>
            <a:endParaRPr/>
          </a:p>
        </p:txBody>
      </p:sp>
      <p:sp>
        <p:nvSpPr>
          <p:cNvPr id="1465" name="Google Shape;745;p153"/>
          <p:cNvSpPr>
            <a:spLocks noGrp="1"/>
          </p:cNvSpPr>
          <p:nvPr>
            <p:ph type="pic" sz="half" idx="22"/>
          </p:nvPr>
        </p:nvSpPr>
        <p:spPr>
          <a:xfrm>
            <a:off x="6326421" y="29182"/>
            <a:ext cx="2350918" cy="5085136"/>
          </a:xfrm>
          <a:prstGeom prst="rect">
            <a:avLst/>
          </a:prstGeom>
        </p:spPr>
        <p:txBody>
          <a:bodyPr lIns="91439" tIns="45719" rIns="91439" bIns="45719">
            <a:noAutofit/>
          </a:bodyPr>
          <a:lstStyle/>
          <a:p>
            <a:endParaRPr/>
          </a:p>
        </p:txBody>
      </p:sp>
      <p:sp>
        <p:nvSpPr>
          <p:cNvPr id="1466" name="Slide Number"/>
          <p:cNvSpPr txBox="1">
            <a:spLocks noGrp="1"/>
          </p:cNvSpPr>
          <p:nvPr>
            <p:ph type="sldNum" sz="quarter" idx="2"/>
          </p:nvPr>
        </p:nvSpPr>
        <p:spPr>
          <a:xfrm>
            <a:off x="4501889" y="4918849"/>
            <a:ext cx="135535" cy="127001"/>
          </a:xfrm>
          <a:prstGeom prst="rect">
            <a:avLst/>
          </a:prstGeom>
        </p:spPr>
        <p:txBody>
          <a:bodyPr lIns="19050" tIns="19050" rIns="19050" bIns="19050" anchor="b">
            <a:spAutoFit/>
          </a:bodyPr>
          <a:lstStyle>
            <a:lvl1pPr algn="ctr">
              <a:defRPr sz="6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type="tx">
  <p:cSld name="Testo 2/3 5">
    <p:spTree>
      <p:nvGrpSpPr>
        <p:cNvPr id="1" name=""/>
        <p:cNvGrpSpPr/>
        <p:nvPr/>
      </p:nvGrpSpPr>
      <p:grpSpPr>
        <a:xfrm>
          <a:off x="0" y="0"/>
          <a:ext cx="0" cy="0"/>
          <a:chOff x="0" y="0"/>
          <a:chExt cx="0" cy="0"/>
        </a:xfrm>
      </p:grpSpPr>
      <p:sp>
        <p:nvSpPr>
          <p:cNvPr id="1473" name="Body Level One…"/>
          <p:cNvSpPr txBox="1">
            <a:spLocks noGrp="1"/>
          </p:cNvSpPr>
          <p:nvPr>
            <p:ph type="body" sz="quarter" idx="1"/>
          </p:nvPr>
        </p:nvSpPr>
        <p:spPr>
          <a:xfrm>
            <a:off x="658129" y="934665"/>
            <a:ext cx="2394001" cy="271501"/>
          </a:xfrm>
          <a:prstGeom prst="rect">
            <a:avLst/>
          </a:prstGeom>
        </p:spPr>
        <p:txBody>
          <a:bodyPr lIns="19050" tIns="19050" rIns="19050" bIns="19050" anchor="ctr"/>
          <a:lstStyle>
            <a:lvl1pPr marL="228600" indent="0">
              <a:lnSpc>
                <a:spcPct val="110000"/>
              </a:lnSpc>
              <a:buClrTx/>
              <a:buSzTx/>
              <a:buFontTx/>
              <a:buNone/>
              <a:defRPr sz="1500">
                <a:solidFill>
                  <a:srgbClr val="75F461"/>
                </a:solidFill>
                <a:latin typeface="Montserrat-Regular"/>
                <a:ea typeface="Montserrat-Regular"/>
                <a:cs typeface="Montserrat-Regular"/>
                <a:sym typeface="Montserrat-Regular"/>
              </a:defRPr>
            </a:lvl1pPr>
            <a:lvl2pPr marL="914400" indent="-323850">
              <a:lnSpc>
                <a:spcPct val="110000"/>
              </a:lnSpc>
              <a:buClrTx/>
              <a:buSzPts val="1500"/>
              <a:buFontTx/>
              <a:buChar char="•"/>
              <a:defRPr sz="1500">
                <a:solidFill>
                  <a:srgbClr val="75F461"/>
                </a:solidFill>
                <a:latin typeface="Montserrat-Regular"/>
                <a:ea typeface="Montserrat-Regular"/>
                <a:cs typeface="Montserrat-Regular"/>
                <a:sym typeface="Montserrat-Regular"/>
              </a:defRPr>
            </a:lvl2pPr>
            <a:lvl3pPr marL="1371600" indent="-323850">
              <a:lnSpc>
                <a:spcPct val="110000"/>
              </a:lnSpc>
              <a:buClrTx/>
              <a:buSzPts val="1500"/>
              <a:buFontTx/>
              <a:buChar char="•"/>
              <a:defRPr sz="1500">
                <a:solidFill>
                  <a:srgbClr val="75F461"/>
                </a:solidFill>
                <a:latin typeface="Montserrat-Regular"/>
                <a:ea typeface="Montserrat-Regular"/>
                <a:cs typeface="Montserrat-Regular"/>
                <a:sym typeface="Montserrat-Regular"/>
              </a:defRPr>
            </a:lvl3pPr>
            <a:lvl4pPr marL="1828800" indent="-323850">
              <a:lnSpc>
                <a:spcPct val="110000"/>
              </a:lnSpc>
              <a:buClrTx/>
              <a:buSzPts val="1500"/>
              <a:buFontTx/>
              <a:buChar char="•"/>
              <a:defRPr sz="1500">
                <a:solidFill>
                  <a:srgbClr val="75F461"/>
                </a:solidFill>
                <a:latin typeface="Montserrat-Regular"/>
                <a:ea typeface="Montserrat-Regular"/>
                <a:cs typeface="Montserrat-Regular"/>
                <a:sym typeface="Montserrat-Regular"/>
              </a:defRPr>
            </a:lvl4pPr>
            <a:lvl5pPr marL="2286000" indent="-323850">
              <a:lnSpc>
                <a:spcPct val="110000"/>
              </a:lnSpc>
              <a:buClrTx/>
              <a:buSzPts val="1500"/>
              <a:buFontTx/>
              <a:buChar char="•"/>
              <a:defRPr sz="1500">
                <a:solidFill>
                  <a:srgbClr val="75F461"/>
                </a:solidFill>
                <a:latin typeface="Montserrat-Regular"/>
                <a:ea typeface="Montserrat-Regular"/>
                <a:cs typeface="Montserrat-Regular"/>
                <a:sym typeface="Montserrat-Regular"/>
              </a:defRPr>
            </a:lvl5pPr>
          </a:lstStyle>
          <a:p>
            <a:r>
              <a:t>Body Level One</a:t>
            </a:r>
          </a:p>
          <a:p>
            <a:pPr lvl="1"/>
            <a:r>
              <a:t>Body Level Two</a:t>
            </a:r>
          </a:p>
          <a:p>
            <a:pPr lvl="2"/>
            <a:r>
              <a:t>Body Level Three</a:t>
            </a:r>
          </a:p>
          <a:p>
            <a:pPr lvl="3"/>
            <a:r>
              <a:t>Body Level Four</a:t>
            </a:r>
          </a:p>
          <a:p>
            <a:pPr lvl="4"/>
            <a:r>
              <a:t>Body Level Five</a:t>
            </a:r>
          </a:p>
        </p:txBody>
      </p:sp>
      <p:sp>
        <p:nvSpPr>
          <p:cNvPr id="1474" name="Google Shape;749;p154"/>
          <p:cNvSpPr txBox="1">
            <a:spLocks noGrp="1"/>
          </p:cNvSpPr>
          <p:nvPr>
            <p:ph type="body" sz="half" idx="21"/>
          </p:nvPr>
        </p:nvSpPr>
        <p:spPr>
          <a:xfrm>
            <a:off x="658129" y="1233646"/>
            <a:ext cx="4736701" cy="3174601"/>
          </a:xfrm>
          <a:prstGeom prst="rect">
            <a:avLst/>
          </a:prstGeom>
        </p:spPr>
        <p:txBody>
          <a:bodyPr lIns="19050" tIns="19050" rIns="19050" bIns="19050" anchor="ctr"/>
          <a:lstStyle/>
          <a:p>
            <a:pPr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pPr>
            <a:endParaRPr/>
          </a:p>
        </p:txBody>
      </p:sp>
      <p:sp>
        <p:nvSpPr>
          <p:cNvPr id="1475" name="Google Shape;750;p154"/>
          <p:cNvSpPr>
            <a:spLocks noGrp="1"/>
          </p:cNvSpPr>
          <p:nvPr>
            <p:ph type="pic" sz="half" idx="22"/>
          </p:nvPr>
        </p:nvSpPr>
        <p:spPr>
          <a:xfrm>
            <a:off x="6326421" y="29182"/>
            <a:ext cx="2350801" cy="5085002"/>
          </a:xfrm>
          <a:prstGeom prst="rect">
            <a:avLst/>
          </a:prstGeom>
        </p:spPr>
        <p:txBody>
          <a:bodyPr lIns="91439" tIns="45719" rIns="91439" bIns="45719">
            <a:noAutofit/>
          </a:bodyPr>
          <a:lstStyle/>
          <a:p>
            <a:endParaRPr/>
          </a:p>
        </p:txBody>
      </p:sp>
      <p:sp>
        <p:nvSpPr>
          <p:cNvPr id="1476" name="Slide Number"/>
          <p:cNvSpPr txBox="1">
            <a:spLocks noGrp="1"/>
          </p:cNvSpPr>
          <p:nvPr>
            <p:ph type="sldNum" sz="quarter" idx="2"/>
          </p:nvPr>
        </p:nvSpPr>
        <p:spPr>
          <a:xfrm>
            <a:off x="4494884" y="4914264"/>
            <a:ext cx="149657" cy="137211"/>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_AND_BODY 2">
    <p:spTree>
      <p:nvGrpSpPr>
        <p:cNvPr id="1" name=""/>
        <p:cNvGrpSpPr/>
        <p:nvPr/>
      </p:nvGrpSpPr>
      <p:grpSpPr>
        <a:xfrm>
          <a:off x="0" y="0"/>
          <a:ext cx="0" cy="0"/>
          <a:chOff x="0" y="0"/>
          <a:chExt cx="0" cy="0"/>
        </a:xfrm>
      </p:grpSpPr>
      <p:sp>
        <p:nvSpPr>
          <p:cNvPr id="135" name="Title Text"/>
          <p:cNvSpPr txBox="1">
            <a:spLocks noGrp="1"/>
          </p:cNvSpPr>
          <p:nvPr>
            <p:ph type="title"/>
          </p:nvPr>
        </p:nvSpPr>
        <p:spPr>
          <a:xfrm>
            <a:off x="666750" y="862012"/>
            <a:ext cx="7810500" cy="1743001"/>
          </a:xfrm>
          <a:prstGeom prst="rect">
            <a:avLst/>
          </a:prstGeom>
        </p:spPr>
        <p:txBody>
          <a:bodyPr lIns="19050" tIns="19050" rIns="19050" bIns="19050" anchor="b"/>
          <a:lstStyle>
            <a:lvl1pPr>
              <a:lnSpc>
                <a:spcPct val="110000"/>
              </a:lnSpc>
              <a:defRPr sz="2300" b="1">
                <a:solidFill>
                  <a:srgbClr val="1A44C7"/>
                </a:solidFill>
                <a:latin typeface="Helvetica Neue"/>
                <a:ea typeface="Helvetica Neue"/>
                <a:cs typeface="Helvetica Neue"/>
                <a:sym typeface="Helvetica Neue"/>
              </a:defRPr>
            </a:lvl1pPr>
          </a:lstStyle>
          <a:p>
            <a:r>
              <a:t>Title Text</a:t>
            </a:r>
          </a:p>
        </p:txBody>
      </p:sp>
      <p:sp>
        <p:nvSpPr>
          <p:cNvPr id="136" name="Body Level One…"/>
          <p:cNvSpPr txBox="1">
            <a:spLocks noGrp="1"/>
          </p:cNvSpPr>
          <p:nvPr>
            <p:ph type="body" sz="quarter" idx="1"/>
          </p:nvPr>
        </p:nvSpPr>
        <p:spPr>
          <a:xfrm>
            <a:off x="666750" y="2652713"/>
            <a:ext cx="7810500" cy="595501"/>
          </a:xfrm>
          <a:prstGeom prst="rect">
            <a:avLst/>
          </a:prstGeom>
        </p:spPr>
        <p:txBody>
          <a:bodyPr lIns="19050" tIns="19050" rIns="19050" bIns="19050"/>
          <a:lstStyle>
            <a:lvl1pPr marL="228600" indent="0" algn="ctr">
              <a:lnSpc>
                <a:spcPct val="110000"/>
              </a:lnSpc>
              <a:buClrTx/>
              <a:buSzTx/>
              <a:buFontTx/>
              <a:buNone/>
              <a:defRPr sz="1700" b="1">
                <a:solidFill>
                  <a:srgbClr val="1A44C7"/>
                </a:solidFill>
                <a:latin typeface="Helvetica Neue"/>
                <a:ea typeface="Helvetica Neue"/>
                <a:cs typeface="Helvetica Neue"/>
                <a:sym typeface="Helvetica Neue"/>
              </a:defRPr>
            </a:lvl1pPr>
            <a:lvl2pPr marL="228600" indent="457200" algn="ctr">
              <a:lnSpc>
                <a:spcPct val="110000"/>
              </a:lnSpc>
              <a:buClrTx/>
              <a:buSzTx/>
              <a:buFontTx/>
              <a:buNone/>
              <a:defRPr sz="1700" b="1">
                <a:solidFill>
                  <a:srgbClr val="1A44C7"/>
                </a:solidFill>
                <a:latin typeface="Helvetica Neue"/>
                <a:ea typeface="Helvetica Neue"/>
                <a:cs typeface="Helvetica Neue"/>
                <a:sym typeface="Helvetica Neue"/>
              </a:defRPr>
            </a:lvl2pPr>
            <a:lvl3pPr marL="228600" indent="914400" algn="ctr">
              <a:lnSpc>
                <a:spcPct val="110000"/>
              </a:lnSpc>
              <a:buClrTx/>
              <a:buSzTx/>
              <a:buFontTx/>
              <a:buNone/>
              <a:defRPr sz="1700" b="1">
                <a:solidFill>
                  <a:srgbClr val="1A44C7"/>
                </a:solidFill>
                <a:latin typeface="Helvetica Neue"/>
                <a:ea typeface="Helvetica Neue"/>
                <a:cs typeface="Helvetica Neue"/>
                <a:sym typeface="Helvetica Neue"/>
              </a:defRPr>
            </a:lvl3pPr>
            <a:lvl4pPr marL="228600" indent="1371600" algn="ctr">
              <a:lnSpc>
                <a:spcPct val="110000"/>
              </a:lnSpc>
              <a:buClrTx/>
              <a:buSzTx/>
              <a:buFontTx/>
              <a:buNone/>
              <a:defRPr sz="1700" b="1">
                <a:solidFill>
                  <a:srgbClr val="1A44C7"/>
                </a:solidFill>
                <a:latin typeface="Helvetica Neue"/>
                <a:ea typeface="Helvetica Neue"/>
                <a:cs typeface="Helvetica Neue"/>
                <a:sym typeface="Helvetica Neue"/>
              </a:defRPr>
            </a:lvl4pPr>
            <a:lvl5pPr marL="228600" indent="1828800" algn="ctr">
              <a:lnSpc>
                <a:spcPct val="110000"/>
              </a:lnSpc>
              <a:buClrTx/>
              <a:buSzTx/>
              <a:buFontTx/>
              <a:buNone/>
              <a:defRPr sz="1700" b="1">
                <a:solidFill>
                  <a:srgbClr val="1A44C7"/>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xfrm>
            <a:off x="4569619" y="4905375"/>
            <a:ext cx="177902" cy="174485"/>
          </a:xfrm>
          <a:prstGeom prst="rect">
            <a:avLst/>
          </a:prstGeom>
        </p:spPr>
        <p:txBody>
          <a:bodyPr lIns="19050" tIns="19050" rIns="19050" bIns="19050" anchor="t">
            <a:spAutoFit/>
          </a:bodyPr>
          <a:lstStyle>
            <a:lvl1pPr algn="l">
              <a:lnSpc>
                <a:spcPct val="110000"/>
              </a:lnSpc>
              <a:defRPr sz="900">
                <a:solidFill>
                  <a:srgbClr val="1A44C7"/>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type="tx">
  <p:cSld name="Titolo e sottotitolo 2">
    <p:spTree>
      <p:nvGrpSpPr>
        <p:cNvPr id="1" name=""/>
        <p:cNvGrpSpPr/>
        <p:nvPr/>
      </p:nvGrpSpPr>
      <p:grpSpPr>
        <a:xfrm>
          <a:off x="0" y="0"/>
          <a:ext cx="0" cy="0"/>
          <a:chOff x="0" y="0"/>
          <a:chExt cx="0" cy="0"/>
        </a:xfrm>
      </p:grpSpPr>
      <p:sp>
        <p:nvSpPr>
          <p:cNvPr id="1483" name="Title Text"/>
          <p:cNvSpPr txBox="1">
            <a:spLocks noGrp="1"/>
          </p:cNvSpPr>
          <p:nvPr>
            <p:ph type="title"/>
          </p:nvPr>
        </p:nvSpPr>
        <p:spPr>
          <a:xfrm>
            <a:off x="666750" y="862012"/>
            <a:ext cx="7810500" cy="1743076"/>
          </a:xfrm>
          <a:prstGeom prst="rect">
            <a:avLst/>
          </a:prstGeom>
        </p:spPr>
        <p:txBody>
          <a:bodyPr lIns="19050" tIns="19050" rIns="19050" bIns="19050" anchor="b"/>
          <a:lstStyle>
            <a:lvl1pPr>
              <a:lnSpc>
                <a:spcPct val="110000"/>
              </a:lnSpc>
              <a:defRPr sz="2300" b="1">
                <a:solidFill>
                  <a:srgbClr val="1A44C7"/>
                </a:solidFill>
                <a:latin typeface="Helvetica Neue"/>
                <a:ea typeface="Helvetica Neue"/>
                <a:cs typeface="Helvetica Neue"/>
                <a:sym typeface="Helvetica Neue"/>
              </a:defRPr>
            </a:lvl1pPr>
          </a:lstStyle>
          <a:p>
            <a:r>
              <a:t>Title Text</a:t>
            </a:r>
          </a:p>
        </p:txBody>
      </p:sp>
      <p:sp>
        <p:nvSpPr>
          <p:cNvPr id="1484" name="Body Level One…"/>
          <p:cNvSpPr txBox="1">
            <a:spLocks noGrp="1"/>
          </p:cNvSpPr>
          <p:nvPr>
            <p:ph type="body" sz="quarter" idx="1"/>
          </p:nvPr>
        </p:nvSpPr>
        <p:spPr>
          <a:xfrm>
            <a:off x="666750" y="2652713"/>
            <a:ext cx="7810500" cy="595314"/>
          </a:xfrm>
          <a:prstGeom prst="rect">
            <a:avLst/>
          </a:prstGeom>
        </p:spPr>
        <p:txBody>
          <a:bodyPr lIns="19050" tIns="19050" rIns="19050" bIns="19050"/>
          <a:lstStyle>
            <a:lvl1pPr marL="228600" indent="0" algn="ctr">
              <a:lnSpc>
                <a:spcPct val="110000"/>
              </a:lnSpc>
              <a:buClrTx/>
              <a:buSzTx/>
              <a:buFontTx/>
              <a:buNone/>
              <a:defRPr sz="1700" b="1">
                <a:solidFill>
                  <a:srgbClr val="1A44C7"/>
                </a:solidFill>
                <a:latin typeface="Helvetica Neue"/>
                <a:ea typeface="Helvetica Neue"/>
                <a:cs typeface="Helvetica Neue"/>
                <a:sym typeface="Helvetica Neue"/>
              </a:defRPr>
            </a:lvl1pPr>
            <a:lvl2pPr marL="228600" indent="457200" algn="ctr">
              <a:lnSpc>
                <a:spcPct val="110000"/>
              </a:lnSpc>
              <a:buClrTx/>
              <a:buSzTx/>
              <a:buFontTx/>
              <a:buNone/>
              <a:defRPr sz="1700" b="1">
                <a:solidFill>
                  <a:srgbClr val="1A44C7"/>
                </a:solidFill>
                <a:latin typeface="Helvetica Neue"/>
                <a:ea typeface="Helvetica Neue"/>
                <a:cs typeface="Helvetica Neue"/>
                <a:sym typeface="Helvetica Neue"/>
              </a:defRPr>
            </a:lvl2pPr>
            <a:lvl3pPr marL="228600" indent="914400" algn="ctr">
              <a:lnSpc>
                <a:spcPct val="110000"/>
              </a:lnSpc>
              <a:buClrTx/>
              <a:buSzTx/>
              <a:buFontTx/>
              <a:buNone/>
              <a:defRPr sz="1700" b="1">
                <a:solidFill>
                  <a:srgbClr val="1A44C7"/>
                </a:solidFill>
                <a:latin typeface="Helvetica Neue"/>
                <a:ea typeface="Helvetica Neue"/>
                <a:cs typeface="Helvetica Neue"/>
                <a:sym typeface="Helvetica Neue"/>
              </a:defRPr>
            </a:lvl3pPr>
            <a:lvl4pPr marL="228600" indent="1371600" algn="ctr">
              <a:lnSpc>
                <a:spcPct val="110000"/>
              </a:lnSpc>
              <a:buClrTx/>
              <a:buSzTx/>
              <a:buFontTx/>
              <a:buNone/>
              <a:defRPr sz="1700" b="1">
                <a:solidFill>
                  <a:srgbClr val="1A44C7"/>
                </a:solidFill>
                <a:latin typeface="Helvetica Neue"/>
                <a:ea typeface="Helvetica Neue"/>
                <a:cs typeface="Helvetica Neue"/>
                <a:sym typeface="Helvetica Neue"/>
              </a:defRPr>
            </a:lvl4pPr>
            <a:lvl5pPr marL="228600" indent="1828800" algn="ctr">
              <a:lnSpc>
                <a:spcPct val="110000"/>
              </a:lnSpc>
              <a:buClrTx/>
              <a:buSzTx/>
              <a:buFontTx/>
              <a:buNone/>
              <a:defRPr sz="1700" b="1">
                <a:solidFill>
                  <a:srgbClr val="1A44C7"/>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485" name="Slide Number"/>
          <p:cNvSpPr txBox="1">
            <a:spLocks noGrp="1"/>
          </p:cNvSpPr>
          <p:nvPr>
            <p:ph type="sldNum" sz="quarter" idx="2"/>
          </p:nvPr>
        </p:nvSpPr>
        <p:spPr>
          <a:xfrm>
            <a:off x="4569619" y="4905375"/>
            <a:ext cx="177902" cy="174485"/>
          </a:xfrm>
          <a:prstGeom prst="rect">
            <a:avLst/>
          </a:prstGeom>
        </p:spPr>
        <p:txBody>
          <a:bodyPr lIns="19050" tIns="19050" rIns="19050" bIns="19050" anchor="t">
            <a:spAutoFit/>
          </a:bodyPr>
          <a:lstStyle>
            <a:lvl1pPr algn="l">
              <a:lnSpc>
                <a:spcPct val="110000"/>
              </a:lnSpc>
              <a:defRPr sz="900">
                <a:solidFill>
                  <a:srgbClr val="1A44C7"/>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type="tx">
  <p:cSld name="Testo 2/3 6">
    <p:spTree>
      <p:nvGrpSpPr>
        <p:cNvPr id="1" name=""/>
        <p:cNvGrpSpPr/>
        <p:nvPr/>
      </p:nvGrpSpPr>
      <p:grpSpPr>
        <a:xfrm>
          <a:off x="0" y="0"/>
          <a:ext cx="0" cy="0"/>
          <a:chOff x="0" y="0"/>
          <a:chExt cx="0" cy="0"/>
        </a:xfrm>
      </p:grpSpPr>
      <p:sp>
        <p:nvSpPr>
          <p:cNvPr id="1492" name="Body Level One…"/>
          <p:cNvSpPr txBox="1">
            <a:spLocks noGrp="1"/>
          </p:cNvSpPr>
          <p:nvPr>
            <p:ph type="body" sz="quarter" idx="1"/>
          </p:nvPr>
        </p:nvSpPr>
        <p:spPr>
          <a:xfrm>
            <a:off x="658129" y="934665"/>
            <a:ext cx="2394001" cy="271501"/>
          </a:xfrm>
          <a:prstGeom prst="rect">
            <a:avLst/>
          </a:prstGeom>
        </p:spPr>
        <p:txBody>
          <a:bodyPr lIns="19050" tIns="19050" rIns="19050" bIns="19050" anchor="ctr"/>
          <a:lstStyle>
            <a:lvl1pPr marL="228600" indent="0">
              <a:lnSpc>
                <a:spcPct val="110000"/>
              </a:lnSpc>
              <a:buClrTx/>
              <a:buSzTx/>
              <a:buFontTx/>
              <a:buNone/>
              <a:defRPr sz="1400">
                <a:solidFill>
                  <a:srgbClr val="75F461"/>
                </a:solidFill>
                <a:latin typeface="Montserrat-Regular"/>
                <a:ea typeface="Montserrat-Regular"/>
                <a:cs typeface="Montserrat-Regular"/>
                <a:sym typeface="Montserrat-Regular"/>
              </a:defRPr>
            </a:lvl1pPr>
            <a:lvl2pPr marL="914400" indent="-317500">
              <a:lnSpc>
                <a:spcPct val="110000"/>
              </a:lnSpc>
              <a:buClrTx/>
              <a:buSzPts val="1400"/>
              <a:buFontTx/>
              <a:defRPr sz="1400">
                <a:solidFill>
                  <a:srgbClr val="75F461"/>
                </a:solidFill>
                <a:latin typeface="Montserrat-Regular"/>
                <a:ea typeface="Montserrat-Regular"/>
                <a:cs typeface="Montserrat-Regular"/>
                <a:sym typeface="Montserrat-Regular"/>
              </a:defRPr>
            </a:lvl2pPr>
            <a:lvl3pPr marL="1371600" indent="-317500">
              <a:lnSpc>
                <a:spcPct val="110000"/>
              </a:lnSpc>
              <a:buClrTx/>
              <a:buSzPts val="1400"/>
              <a:buFontTx/>
              <a:defRPr sz="1400">
                <a:solidFill>
                  <a:srgbClr val="75F461"/>
                </a:solidFill>
                <a:latin typeface="Montserrat-Regular"/>
                <a:ea typeface="Montserrat-Regular"/>
                <a:cs typeface="Montserrat-Regular"/>
                <a:sym typeface="Montserrat-Regular"/>
              </a:defRPr>
            </a:lvl3pPr>
            <a:lvl4pPr marL="1828800" indent="-317500">
              <a:lnSpc>
                <a:spcPct val="110000"/>
              </a:lnSpc>
              <a:buClrTx/>
              <a:buSzPts val="1400"/>
              <a:buFontTx/>
              <a:defRPr sz="1400">
                <a:solidFill>
                  <a:srgbClr val="75F461"/>
                </a:solidFill>
                <a:latin typeface="Montserrat-Regular"/>
                <a:ea typeface="Montserrat-Regular"/>
                <a:cs typeface="Montserrat-Regular"/>
                <a:sym typeface="Montserrat-Regular"/>
              </a:defRPr>
            </a:lvl4pPr>
            <a:lvl5pPr marL="2286000" indent="-317500">
              <a:lnSpc>
                <a:spcPct val="110000"/>
              </a:lnSpc>
              <a:buClrTx/>
              <a:buSzPts val="1400"/>
              <a:buFontTx/>
              <a:defRPr sz="1400">
                <a:solidFill>
                  <a:srgbClr val="75F461"/>
                </a:solidFill>
                <a:latin typeface="Montserrat-Regular"/>
                <a:ea typeface="Montserrat-Regular"/>
                <a:cs typeface="Montserrat-Regular"/>
                <a:sym typeface="Montserrat-Regular"/>
              </a:defRPr>
            </a:lvl5pPr>
          </a:lstStyle>
          <a:p>
            <a:r>
              <a:t>Body Level One</a:t>
            </a:r>
          </a:p>
          <a:p>
            <a:pPr lvl="1"/>
            <a:r>
              <a:t>Body Level Two</a:t>
            </a:r>
          </a:p>
          <a:p>
            <a:pPr lvl="2"/>
            <a:r>
              <a:t>Body Level Three</a:t>
            </a:r>
          </a:p>
          <a:p>
            <a:pPr lvl="3"/>
            <a:r>
              <a:t>Body Level Four</a:t>
            </a:r>
          </a:p>
          <a:p>
            <a:pPr lvl="4"/>
            <a:r>
              <a:t>Body Level Five</a:t>
            </a:r>
          </a:p>
        </p:txBody>
      </p:sp>
      <p:sp>
        <p:nvSpPr>
          <p:cNvPr id="1493" name="Google Shape;758;p156"/>
          <p:cNvSpPr txBox="1">
            <a:spLocks noGrp="1"/>
          </p:cNvSpPr>
          <p:nvPr>
            <p:ph type="body" sz="half" idx="21"/>
          </p:nvPr>
        </p:nvSpPr>
        <p:spPr>
          <a:xfrm>
            <a:off x="658129" y="1233646"/>
            <a:ext cx="4736701" cy="3174601"/>
          </a:xfrm>
          <a:prstGeom prst="rect">
            <a:avLst/>
          </a:prstGeom>
        </p:spPr>
        <p:txBody>
          <a:bodyPr lIns="19050" tIns="19050" rIns="19050" bIns="19050" anchor="ctr"/>
          <a:lstStyle/>
          <a:p>
            <a:pPr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pPr>
            <a:endParaRPr/>
          </a:p>
        </p:txBody>
      </p:sp>
      <p:sp>
        <p:nvSpPr>
          <p:cNvPr id="1494" name="Google Shape;759;p156"/>
          <p:cNvSpPr>
            <a:spLocks noGrp="1"/>
          </p:cNvSpPr>
          <p:nvPr>
            <p:ph type="pic" sz="half" idx="22"/>
          </p:nvPr>
        </p:nvSpPr>
        <p:spPr>
          <a:xfrm>
            <a:off x="6326421" y="29182"/>
            <a:ext cx="2350801" cy="5085002"/>
          </a:xfrm>
          <a:prstGeom prst="rect">
            <a:avLst/>
          </a:prstGeom>
        </p:spPr>
        <p:txBody>
          <a:bodyPr lIns="91439" tIns="45719" rIns="91439" bIns="45719">
            <a:noAutofit/>
          </a:bodyPr>
          <a:lstStyle/>
          <a:p>
            <a:endParaRPr/>
          </a:p>
        </p:txBody>
      </p:sp>
      <p:sp>
        <p:nvSpPr>
          <p:cNvPr id="1495" name="Slide Number"/>
          <p:cNvSpPr txBox="1">
            <a:spLocks noGrp="1"/>
          </p:cNvSpPr>
          <p:nvPr>
            <p:ph type="sldNum" sz="quarter" idx="2"/>
          </p:nvPr>
        </p:nvSpPr>
        <p:spPr>
          <a:xfrm>
            <a:off x="4501944" y="4924474"/>
            <a:ext cx="135535" cy="127001"/>
          </a:xfrm>
          <a:prstGeom prst="rect">
            <a:avLst/>
          </a:prstGeom>
        </p:spPr>
        <p:txBody>
          <a:bodyPr lIns="19050" tIns="19050" rIns="19050" bIns="19050" anchor="b">
            <a:spAutoFit/>
          </a:bodyPr>
          <a:lstStyle>
            <a:lvl1pPr algn="ctr">
              <a:defRPr sz="6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type="tx">
  <p:cSld name="Titolo e sottotitolo 3">
    <p:spTree>
      <p:nvGrpSpPr>
        <p:cNvPr id="1" name=""/>
        <p:cNvGrpSpPr/>
        <p:nvPr/>
      </p:nvGrpSpPr>
      <p:grpSpPr>
        <a:xfrm>
          <a:off x="0" y="0"/>
          <a:ext cx="0" cy="0"/>
          <a:chOff x="0" y="0"/>
          <a:chExt cx="0" cy="0"/>
        </a:xfrm>
      </p:grpSpPr>
      <p:sp>
        <p:nvSpPr>
          <p:cNvPr id="1502" name="Title Text"/>
          <p:cNvSpPr txBox="1">
            <a:spLocks noGrp="1"/>
          </p:cNvSpPr>
          <p:nvPr>
            <p:ph type="title"/>
          </p:nvPr>
        </p:nvSpPr>
        <p:spPr>
          <a:xfrm>
            <a:off x="666750" y="862012"/>
            <a:ext cx="7810500" cy="1743076"/>
          </a:xfrm>
          <a:prstGeom prst="rect">
            <a:avLst/>
          </a:prstGeom>
        </p:spPr>
        <p:txBody>
          <a:bodyPr lIns="19050" tIns="19050" rIns="19050" bIns="19050" anchor="b"/>
          <a:lstStyle>
            <a:lvl1pPr>
              <a:lnSpc>
                <a:spcPct val="110000"/>
              </a:lnSpc>
              <a:defRPr sz="2200" b="1">
                <a:solidFill>
                  <a:srgbClr val="1A44C7"/>
                </a:solidFill>
                <a:latin typeface="Helvetica Neue"/>
                <a:ea typeface="Helvetica Neue"/>
                <a:cs typeface="Helvetica Neue"/>
                <a:sym typeface="Helvetica Neue"/>
              </a:defRPr>
            </a:lvl1pPr>
          </a:lstStyle>
          <a:p>
            <a:r>
              <a:t>Title Text</a:t>
            </a:r>
          </a:p>
        </p:txBody>
      </p:sp>
      <p:sp>
        <p:nvSpPr>
          <p:cNvPr id="1503" name="Body Level One…"/>
          <p:cNvSpPr txBox="1">
            <a:spLocks noGrp="1"/>
          </p:cNvSpPr>
          <p:nvPr>
            <p:ph type="body" sz="quarter" idx="1"/>
          </p:nvPr>
        </p:nvSpPr>
        <p:spPr>
          <a:xfrm>
            <a:off x="666750" y="2652713"/>
            <a:ext cx="7810500" cy="595314"/>
          </a:xfrm>
          <a:prstGeom prst="rect">
            <a:avLst/>
          </a:prstGeom>
        </p:spPr>
        <p:txBody>
          <a:bodyPr lIns="19050" tIns="19050" rIns="19050" bIns="19050"/>
          <a:lstStyle>
            <a:lvl1pPr marL="228600" indent="0" algn="ctr">
              <a:lnSpc>
                <a:spcPct val="110000"/>
              </a:lnSpc>
              <a:buClrTx/>
              <a:buSzTx/>
              <a:buFontTx/>
              <a:buNone/>
              <a:defRPr sz="1600" b="1">
                <a:solidFill>
                  <a:srgbClr val="1A44C7"/>
                </a:solidFill>
                <a:latin typeface="Helvetica Neue"/>
                <a:ea typeface="Helvetica Neue"/>
                <a:cs typeface="Helvetica Neue"/>
                <a:sym typeface="Helvetica Neue"/>
              </a:defRPr>
            </a:lvl1pPr>
            <a:lvl2pPr marL="228600" indent="457200" algn="ctr">
              <a:lnSpc>
                <a:spcPct val="110000"/>
              </a:lnSpc>
              <a:buClrTx/>
              <a:buSzTx/>
              <a:buFontTx/>
              <a:buNone/>
              <a:defRPr sz="1600" b="1">
                <a:solidFill>
                  <a:srgbClr val="1A44C7"/>
                </a:solidFill>
                <a:latin typeface="Helvetica Neue"/>
                <a:ea typeface="Helvetica Neue"/>
                <a:cs typeface="Helvetica Neue"/>
                <a:sym typeface="Helvetica Neue"/>
              </a:defRPr>
            </a:lvl2pPr>
            <a:lvl3pPr marL="228600" indent="914400" algn="ctr">
              <a:lnSpc>
                <a:spcPct val="110000"/>
              </a:lnSpc>
              <a:buClrTx/>
              <a:buSzTx/>
              <a:buFontTx/>
              <a:buNone/>
              <a:defRPr sz="1600" b="1">
                <a:solidFill>
                  <a:srgbClr val="1A44C7"/>
                </a:solidFill>
                <a:latin typeface="Helvetica Neue"/>
                <a:ea typeface="Helvetica Neue"/>
                <a:cs typeface="Helvetica Neue"/>
                <a:sym typeface="Helvetica Neue"/>
              </a:defRPr>
            </a:lvl3pPr>
            <a:lvl4pPr marL="228600" indent="1371600" algn="ctr">
              <a:lnSpc>
                <a:spcPct val="110000"/>
              </a:lnSpc>
              <a:buClrTx/>
              <a:buSzTx/>
              <a:buFontTx/>
              <a:buNone/>
              <a:defRPr sz="1600" b="1">
                <a:solidFill>
                  <a:srgbClr val="1A44C7"/>
                </a:solidFill>
                <a:latin typeface="Helvetica Neue"/>
                <a:ea typeface="Helvetica Neue"/>
                <a:cs typeface="Helvetica Neue"/>
                <a:sym typeface="Helvetica Neue"/>
              </a:defRPr>
            </a:lvl4pPr>
            <a:lvl5pPr marL="228600" indent="1828800" algn="ctr">
              <a:lnSpc>
                <a:spcPct val="110000"/>
              </a:lnSpc>
              <a:buClrTx/>
              <a:buSzTx/>
              <a:buFontTx/>
              <a:buNone/>
              <a:defRPr sz="1600" b="1">
                <a:solidFill>
                  <a:srgbClr val="1A44C7"/>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504" name="Slide Number"/>
          <p:cNvSpPr txBox="1">
            <a:spLocks noGrp="1"/>
          </p:cNvSpPr>
          <p:nvPr>
            <p:ph type="sldNum" sz="quarter" idx="2"/>
          </p:nvPr>
        </p:nvSpPr>
        <p:spPr>
          <a:xfrm>
            <a:off x="4569619" y="4905375"/>
            <a:ext cx="177902" cy="174485"/>
          </a:xfrm>
          <a:prstGeom prst="rect">
            <a:avLst/>
          </a:prstGeom>
        </p:spPr>
        <p:txBody>
          <a:bodyPr lIns="19050" tIns="19050" rIns="19050" bIns="19050" anchor="t">
            <a:spAutoFit/>
          </a:bodyPr>
          <a:lstStyle>
            <a:lvl1pPr algn="l">
              <a:lnSpc>
                <a:spcPct val="110000"/>
              </a:lnSpc>
              <a:defRPr sz="900">
                <a:solidFill>
                  <a:srgbClr val="1A44C7"/>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type="tx">
  <p:cSld name="Titolo e sottotitolo 4">
    <p:spTree>
      <p:nvGrpSpPr>
        <p:cNvPr id="1" name=""/>
        <p:cNvGrpSpPr/>
        <p:nvPr/>
      </p:nvGrpSpPr>
      <p:grpSpPr>
        <a:xfrm>
          <a:off x="0" y="0"/>
          <a:ext cx="0" cy="0"/>
          <a:chOff x="0" y="0"/>
          <a:chExt cx="0" cy="0"/>
        </a:xfrm>
      </p:grpSpPr>
      <p:sp>
        <p:nvSpPr>
          <p:cNvPr id="1511" name="Title Text"/>
          <p:cNvSpPr txBox="1">
            <a:spLocks noGrp="1"/>
          </p:cNvSpPr>
          <p:nvPr>
            <p:ph type="title"/>
          </p:nvPr>
        </p:nvSpPr>
        <p:spPr>
          <a:xfrm>
            <a:off x="666750" y="862012"/>
            <a:ext cx="7810500" cy="1743076"/>
          </a:xfrm>
          <a:prstGeom prst="rect">
            <a:avLst/>
          </a:prstGeom>
        </p:spPr>
        <p:txBody>
          <a:bodyPr lIns="19050" tIns="19050" rIns="19050" bIns="19050" anchor="b"/>
          <a:lstStyle>
            <a:lvl1pPr>
              <a:lnSpc>
                <a:spcPct val="110000"/>
              </a:lnSpc>
              <a:defRPr sz="2300" b="1">
                <a:solidFill>
                  <a:srgbClr val="1A44C7"/>
                </a:solidFill>
                <a:latin typeface="Helvetica Neue"/>
                <a:ea typeface="Helvetica Neue"/>
                <a:cs typeface="Helvetica Neue"/>
                <a:sym typeface="Helvetica Neue"/>
              </a:defRPr>
            </a:lvl1pPr>
          </a:lstStyle>
          <a:p>
            <a:r>
              <a:t>Title Text</a:t>
            </a:r>
          </a:p>
        </p:txBody>
      </p:sp>
      <p:sp>
        <p:nvSpPr>
          <p:cNvPr id="1512" name="Body Level One…"/>
          <p:cNvSpPr txBox="1">
            <a:spLocks noGrp="1"/>
          </p:cNvSpPr>
          <p:nvPr>
            <p:ph type="body" sz="quarter" idx="1"/>
          </p:nvPr>
        </p:nvSpPr>
        <p:spPr>
          <a:xfrm>
            <a:off x="666750" y="2652713"/>
            <a:ext cx="7810500" cy="595314"/>
          </a:xfrm>
          <a:prstGeom prst="rect">
            <a:avLst/>
          </a:prstGeom>
        </p:spPr>
        <p:txBody>
          <a:bodyPr lIns="19050" tIns="19050" rIns="19050" bIns="19050"/>
          <a:lstStyle>
            <a:lvl1pPr marL="228600" indent="0" algn="ctr">
              <a:lnSpc>
                <a:spcPct val="110000"/>
              </a:lnSpc>
              <a:buClrTx/>
              <a:buSzTx/>
              <a:buFontTx/>
              <a:buNone/>
              <a:defRPr sz="1700" b="1">
                <a:solidFill>
                  <a:srgbClr val="1A44C7"/>
                </a:solidFill>
                <a:latin typeface="Helvetica Neue"/>
                <a:ea typeface="Helvetica Neue"/>
                <a:cs typeface="Helvetica Neue"/>
                <a:sym typeface="Helvetica Neue"/>
              </a:defRPr>
            </a:lvl1pPr>
            <a:lvl2pPr marL="228600" indent="457200" algn="ctr">
              <a:lnSpc>
                <a:spcPct val="110000"/>
              </a:lnSpc>
              <a:buClrTx/>
              <a:buSzTx/>
              <a:buFontTx/>
              <a:buNone/>
              <a:defRPr sz="1700" b="1">
                <a:solidFill>
                  <a:srgbClr val="1A44C7"/>
                </a:solidFill>
                <a:latin typeface="Helvetica Neue"/>
                <a:ea typeface="Helvetica Neue"/>
                <a:cs typeface="Helvetica Neue"/>
                <a:sym typeface="Helvetica Neue"/>
              </a:defRPr>
            </a:lvl2pPr>
            <a:lvl3pPr marL="228600" indent="914400" algn="ctr">
              <a:lnSpc>
                <a:spcPct val="110000"/>
              </a:lnSpc>
              <a:buClrTx/>
              <a:buSzTx/>
              <a:buFontTx/>
              <a:buNone/>
              <a:defRPr sz="1700" b="1">
                <a:solidFill>
                  <a:srgbClr val="1A44C7"/>
                </a:solidFill>
                <a:latin typeface="Helvetica Neue"/>
                <a:ea typeface="Helvetica Neue"/>
                <a:cs typeface="Helvetica Neue"/>
                <a:sym typeface="Helvetica Neue"/>
              </a:defRPr>
            </a:lvl3pPr>
            <a:lvl4pPr marL="228600" indent="1371600" algn="ctr">
              <a:lnSpc>
                <a:spcPct val="110000"/>
              </a:lnSpc>
              <a:buClrTx/>
              <a:buSzTx/>
              <a:buFontTx/>
              <a:buNone/>
              <a:defRPr sz="1700" b="1">
                <a:solidFill>
                  <a:srgbClr val="1A44C7"/>
                </a:solidFill>
                <a:latin typeface="Helvetica Neue"/>
                <a:ea typeface="Helvetica Neue"/>
                <a:cs typeface="Helvetica Neue"/>
                <a:sym typeface="Helvetica Neue"/>
              </a:defRPr>
            </a:lvl4pPr>
            <a:lvl5pPr marL="228600" indent="1828800" algn="ctr">
              <a:lnSpc>
                <a:spcPct val="110000"/>
              </a:lnSpc>
              <a:buClrTx/>
              <a:buSzTx/>
              <a:buFontTx/>
              <a:buNone/>
              <a:defRPr sz="1700" b="1">
                <a:solidFill>
                  <a:srgbClr val="1A44C7"/>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513" name="Slide Number"/>
          <p:cNvSpPr txBox="1">
            <a:spLocks noGrp="1"/>
          </p:cNvSpPr>
          <p:nvPr>
            <p:ph type="sldNum" sz="quarter" idx="2"/>
          </p:nvPr>
        </p:nvSpPr>
        <p:spPr>
          <a:xfrm>
            <a:off x="4569619" y="4905375"/>
            <a:ext cx="177902" cy="174485"/>
          </a:xfrm>
          <a:prstGeom prst="rect">
            <a:avLst/>
          </a:prstGeom>
        </p:spPr>
        <p:txBody>
          <a:bodyPr lIns="19050" tIns="19050" rIns="19050" bIns="19050" anchor="t">
            <a:spAutoFit/>
          </a:bodyPr>
          <a:lstStyle>
            <a:lvl1pPr algn="l">
              <a:lnSpc>
                <a:spcPct val="110000"/>
              </a:lnSpc>
              <a:defRPr sz="900">
                <a:solidFill>
                  <a:srgbClr val="1A44C7"/>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type="tx">
  <p:cSld name="Testo 2/3 7">
    <p:spTree>
      <p:nvGrpSpPr>
        <p:cNvPr id="1" name=""/>
        <p:cNvGrpSpPr/>
        <p:nvPr/>
      </p:nvGrpSpPr>
      <p:grpSpPr>
        <a:xfrm>
          <a:off x="0" y="0"/>
          <a:ext cx="0" cy="0"/>
          <a:chOff x="0" y="0"/>
          <a:chExt cx="0" cy="0"/>
        </a:xfrm>
      </p:grpSpPr>
      <p:sp>
        <p:nvSpPr>
          <p:cNvPr id="1520" name="Body Level One…"/>
          <p:cNvSpPr txBox="1">
            <a:spLocks noGrp="1"/>
          </p:cNvSpPr>
          <p:nvPr>
            <p:ph type="body" sz="quarter" idx="1"/>
          </p:nvPr>
        </p:nvSpPr>
        <p:spPr>
          <a:xfrm>
            <a:off x="658129" y="934665"/>
            <a:ext cx="2393989" cy="271465"/>
          </a:xfrm>
          <a:prstGeom prst="rect">
            <a:avLst/>
          </a:prstGeom>
        </p:spPr>
        <p:txBody>
          <a:bodyPr lIns="19050" tIns="19050" rIns="19050" bIns="19050" anchor="ctr"/>
          <a:lstStyle>
            <a:lvl1pPr marL="228600" indent="0">
              <a:lnSpc>
                <a:spcPct val="110000"/>
              </a:lnSpc>
              <a:buClrTx/>
              <a:buSzTx/>
              <a:buFontTx/>
              <a:buNone/>
              <a:defRPr sz="1400">
                <a:solidFill>
                  <a:srgbClr val="75F461"/>
                </a:solidFill>
                <a:latin typeface="Montserrat-Regular"/>
                <a:ea typeface="Montserrat-Regular"/>
                <a:cs typeface="Montserrat-Regular"/>
                <a:sym typeface="Montserrat-Regular"/>
              </a:defRPr>
            </a:lvl1pPr>
            <a:lvl2pPr marL="914400" indent="-317500">
              <a:lnSpc>
                <a:spcPct val="110000"/>
              </a:lnSpc>
              <a:buClrTx/>
              <a:buSzPts val="1400"/>
              <a:buFontTx/>
              <a:defRPr sz="1400">
                <a:solidFill>
                  <a:srgbClr val="75F461"/>
                </a:solidFill>
                <a:latin typeface="Montserrat-Regular"/>
                <a:ea typeface="Montserrat-Regular"/>
                <a:cs typeface="Montserrat-Regular"/>
                <a:sym typeface="Montserrat-Regular"/>
              </a:defRPr>
            </a:lvl2pPr>
            <a:lvl3pPr marL="1371600" indent="-317500">
              <a:lnSpc>
                <a:spcPct val="110000"/>
              </a:lnSpc>
              <a:buClrTx/>
              <a:buSzPts val="1400"/>
              <a:buFontTx/>
              <a:defRPr sz="1400">
                <a:solidFill>
                  <a:srgbClr val="75F461"/>
                </a:solidFill>
                <a:latin typeface="Montserrat-Regular"/>
                <a:ea typeface="Montserrat-Regular"/>
                <a:cs typeface="Montserrat-Regular"/>
                <a:sym typeface="Montserrat-Regular"/>
              </a:defRPr>
            </a:lvl3pPr>
            <a:lvl4pPr marL="1828800" indent="-317500">
              <a:lnSpc>
                <a:spcPct val="110000"/>
              </a:lnSpc>
              <a:buClrTx/>
              <a:buSzPts val="1400"/>
              <a:buFontTx/>
              <a:defRPr sz="1400">
                <a:solidFill>
                  <a:srgbClr val="75F461"/>
                </a:solidFill>
                <a:latin typeface="Montserrat-Regular"/>
                <a:ea typeface="Montserrat-Regular"/>
                <a:cs typeface="Montserrat-Regular"/>
                <a:sym typeface="Montserrat-Regular"/>
              </a:defRPr>
            </a:lvl4pPr>
            <a:lvl5pPr marL="2286000" indent="-317500">
              <a:lnSpc>
                <a:spcPct val="110000"/>
              </a:lnSpc>
              <a:buClrTx/>
              <a:buSzPts val="1400"/>
              <a:buFontTx/>
              <a:defRPr sz="1400">
                <a:solidFill>
                  <a:srgbClr val="75F461"/>
                </a:solidFill>
                <a:latin typeface="Montserrat-Regular"/>
                <a:ea typeface="Montserrat-Regular"/>
                <a:cs typeface="Montserrat-Regular"/>
                <a:sym typeface="Montserrat-Regular"/>
              </a:defRPr>
            </a:lvl5pPr>
          </a:lstStyle>
          <a:p>
            <a:r>
              <a:t>Body Level One</a:t>
            </a:r>
          </a:p>
          <a:p>
            <a:pPr lvl="1"/>
            <a:r>
              <a:t>Body Level Two</a:t>
            </a:r>
          </a:p>
          <a:p>
            <a:pPr lvl="2"/>
            <a:r>
              <a:t>Body Level Three</a:t>
            </a:r>
          </a:p>
          <a:p>
            <a:pPr lvl="3"/>
            <a:r>
              <a:t>Body Level Four</a:t>
            </a:r>
          </a:p>
          <a:p>
            <a:pPr lvl="4"/>
            <a:r>
              <a:t>Body Level Five</a:t>
            </a:r>
          </a:p>
        </p:txBody>
      </p:sp>
      <p:sp>
        <p:nvSpPr>
          <p:cNvPr id="1521" name="Google Shape;771;p159"/>
          <p:cNvSpPr txBox="1">
            <a:spLocks noGrp="1"/>
          </p:cNvSpPr>
          <p:nvPr>
            <p:ph type="body" sz="half" idx="21"/>
          </p:nvPr>
        </p:nvSpPr>
        <p:spPr>
          <a:xfrm>
            <a:off x="658129" y="1233646"/>
            <a:ext cx="4736754" cy="3174683"/>
          </a:xfrm>
          <a:prstGeom prst="rect">
            <a:avLst/>
          </a:prstGeom>
        </p:spPr>
        <p:txBody>
          <a:bodyPr lIns="19050" tIns="19050" rIns="19050" bIns="19050" anchor="ctr"/>
          <a:lstStyle/>
          <a:p>
            <a:pPr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pPr>
            <a:endParaRPr/>
          </a:p>
        </p:txBody>
      </p:sp>
      <p:sp>
        <p:nvSpPr>
          <p:cNvPr id="1522" name="Google Shape;772;p159"/>
          <p:cNvSpPr>
            <a:spLocks noGrp="1"/>
          </p:cNvSpPr>
          <p:nvPr>
            <p:ph type="pic" sz="half" idx="22"/>
          </p:nvPr>
        </p:nvSpPr>
        <p:spPr>
          <a:xfrm>
            <a:off x="6326421" y="29182"/>
            <a:ext cx="2350918" cy="5085136"/>
          </a:xfrm>
          <a:prstGeom prst="rect">
            <a:avLst/>
          </a:prstGeom>
        </p:spPr>
        <p:txBody>
          <a:bodyPr lIns="91439" tIns="45719" rIns="91439" bIns="45719">
            <a:noAutofit/>
          </a:bodyPr>
          <a:lstStyle/>
          <a:p>
            <a:endParaRPr/>
          </a:p>
        </p:txBody>
      </p:sp>
      <p:sp>
        <p:nvSpPr>
          <p:cNvPr id="1523" name="Slide Number"/>
          <p:cNvSpPr txBox="1">
            <a:spLocks noGrp="1"/>
          </p:cNvSpPr>
          <p:nvPr>
            <p:ph type="sldNum" sz="quarter" idx="2"/>
          </p:nvPr>
        </p:nvSpPr>
        <p:spPr>
          <a:xfrm>
            <a:off x="4501889" y="4918849"/>
            <a:ext cx="135535" cy="127001"/>
          </a:xfrm>
          <a:prstGeom prst="rect">
            <a:avLst/>
          </a:prstGeom>
        </p:spPr>
        <p:txBody>
          <a:bodyPr lIns="19050" tIns="19050" rIns="19050" bIns="19050" anchor="b">
            <a:spAutoFit/>
          </a:bodyPr>
          <a:lstStyle>
            <a:lvl1pPr algn="ctr">
              <a:defRPr sz="6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type="tx">
  <p:cSld name="Testo 2/3 2 2">
    <p:spTree>
      <p:nvGrpSpPr>
        <p:cNvPr id="1" name=""/>
        <p:cNvGrpSpPr/>
        <p:nvPr/>
      </p:nvGrpSpPr>
      <p:grpSpPr>
        <a:xfrm>
          <a:off x="0" y="0"/>
          <a:ext cx="0" cy="0"/>
          <a:chOff x="0" y="0"/>
          <a:chExt cx="0" cy="0"/>
        </a:xfrm>
      </p:grpSpPr>
      <p:sp>
        <p:nvSpPr>
          <p:cNvPr id="1530" name="Body Level One…"/>
          <p:cNvSpPr txBox="1">
            <a:spLocks noGrp="1"/>
          </p:cNvSpPr>
          <p:nvPr>
            <p:ph type="body" sz="quarter" idx="1"/>
          </p:nvPr>
        </p:nvSpPr>
        <p:spPr>
          <a:xfrm>
            <a:off x="658129" y="934665"/>
            <a:ext cx="2393989" cy="271465"/>
          </a:xfrm>
          <a:prstGeom prst="rect">
            <a:avLst/>
          </a:prstGeom>
        </p:spPr>
        <p:txBody>
          <a:bodyPr lIns="19050" tIns="19050" rIns="19050" bIns="19050" anchor="ctr"/>
          <a:lstStyle>
            <a:lvl1pPr marL="228600" indent="0">
              <a:lnSpc>
                <a:spcPct val="110000"/>
              </a:lnSpc>
              <a:spcBef>
                <a:spcPts val="500"/>
              </a:spcBef>
              <a:buClrTx/>
              <a:buSzTx/>
              <a:buFontTx/>
              <a:buNone/>
              <a:defRPr sz="1500">
                <a:solidFill>
                  <a:srgbClr val="75F461"/>
                </a:solidFill>
                <a:latin typeface="Montserrat-Regular"/>
                <a:ea typeface="Montserrat-Regular"/>
                <a:cs typeface="Montserrat-Regular"/>
                <a:sym typeface="Montserrat-Regular"/>
              </a:defRPr>
            </a:lvl1pPr>
            <a:lvl2pPr marL="914400" indent="-323850">
              <a:lnSpc>
                <a:spcPct val="110000"/>
              </a:lnSpc>
              <a:spcBef>
                <a:spcPts val="500"/>
              </a:spcBef>
              <a:buClrTx/>
              <a:buSzPts val="1500"/>
              <a:buFontTx/>
              <a:defRPr sz="1500">
                <a:solidFill>
                  <a:srgbClr val="75F461"/>
                </a:solidFill>
                <a:latin typeface="Montserrat-Regular"/>
                <a:ea typeface="Montserrat-Regular"/>
                <a:cs typeface="Montserrat-Regular"/>
                <a:sym typeface="Montserrat-Regular"/>
              </a:defRPr>
            </a:lvl2pPr>
            <a:lvl3pPr marL="1371600" indent="-323850">
              <a:lnSpc>
                <a:spcPct val="110000"/>
              </a:lnSpc>
              <a:spcBef>
                <a:spcPts val="500"/>
              </a:spcBef>
              <a:buClrTx/>
              <a:buSzPts val="1500"/>
              <a:buFontTx/>
              <a:defRPr sz="1500">
                <a:solidFill>
                  <a:srgbClr val="75F461"/>
                </a:solidFill>
                <a:latin typeface="Montserrat-Regular"/>
                <a:ea typeface="Montserrat-Regular"/>
                <a:cs typeface="Montserrat-Regular"/>
                <a:sym typeface="Montserrat-Regular"/>
              </a:defRPr>
            </a:lvl3pPr>
            <a:lvl4pPr marL="1828800" indent="-323850">
              <a:lnSpc>
                <a:spcPct val="110000"/>
              </a:lnSpc>
              <a:spcBef>
                <a:spcPts val="500"/>
              </a:spcBef>
              <a:buClrTx/>
              <a:buSzPts val="1500"/>
              <a:buFontTx/>
              <a:defRPr sz="1500">
                <a:solidFill>
                  <a:srgbClr val="75F461"/>
                </a:solidFill>
                <a:latin typeface="Montserrat-Regular"/>
                <a:ea typeface="Montserrat-Regular"/>
                <a:cs typeface="Montserrat-Regular"/>
                <a:sym typeface="Montserrat-Regular"/>
              </a:defRPr>
            </a:lvl4pPr>
            <a:lvl5pPr marL="2286000" indent="-323850">
              <a:lnSpc>
                <a:spcPct val="110000"/>
              </a:lnSpc>
              <a:spcBef>
                <a:spcPts val="500"/>
              </a:spcBef>
              <a:buClrTx/>
              <a:buSzPts val="1500"/>
              <a:buFontTx/>
              <a:defRPr sz="1500">
                <a:solidFill>
                  <a:srgbClr val="75F461"/>
                </a:solidFill>
                <a:latin typeface="Montserrat-Regular"/>
                <a:ea typeface="Montserrat-Regular"/>
                <a:cs typeface="Montserrat-Regular"/>
                <a:sym typeface="Montserrat-Regular"/>
              </a:defRPr>
            </a:lvl5pPr>
          </a:lstStyle>
          <a:p>
            <a:r>
              <a:t>Body Level One</a:t>
            </a:r>
          </a:p>
          <a:p>
            <a:pPr lvl="1"/>
            <a:r>
              <a:t>Body Level Two</a:t>
            </a:r>
          </a:p>
          <a:p>
            <a:pPr lvl="2"/>
            <a:r>
              <a:t>Body Level Three</a:t>
            </a:r>
          </a:p>
          <a:p>
            <a:pPr lvl="3"/>
            <a:r>
              <a:t>Body Level Four</a:t>
            </a:r>
          </a:p>
          <a:p>
            <a:pPr lvl="4"/>
            <a:r>
              <a:t>Body Level Five</a:t>
            </a:r>
          </a:p>
        </p:txBody>
      </p:sp>
      <p:sp>
        <p:nvSpPr>
          <p:cNvPr id="1531" name="Google Shape;776;p160"/>
          <p:cNvSpPr txBox="1">
            <a:spLocks noGrp="1"/>
          </p:cNvSpPr>
          <p:nvPr>
            <p:ph type="body" idx="21"/>
          </p:nvPr>
        </p:nvSpPr>
        <p:spPr>
          <a:xfrm>
            <a:off x="658129" y="725010"/>
            <a:ext cx="4736754" cy="4191954"/>
          </a:xfrm>
          <a:prstGeom prst="rect">
            <a:avLst/>
          </a:prstGeom>
        </p:spPr>
        <p:txBody>
          <a:bodyPr lIns="19050" tIns="19050" rIns="19050" bIns="19050" anchor="ctr"/>
          <a:lstStyle/>
          <a:p>
            <a:pPr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pPr>
            <a:endParaRPr/>
          </a:p>
        </p:txBody>
      </p:sp>
      <p:sp>
        <p:nvSpPr>
          <p:cNvPr id="1532" name="Google Shape;777;p160"/>
          <p:cNvSpPr>
            <a:spLocks noGrp="1"/>
          </p:cNvSpPr>
          <p:nvPr>
            <p:ph type="pic" sz="half" idx="22"/>
          </p:nvPr>
        </p:nvSpPr>
        <p:spPr>
          <a:xfrm>
            <a:off x="6326421" y="29182"/>
            <a:ext cx="2350918" cy="5085136"/>
          </a:xfrm>
          <a:prstGeom prst="rect">
            <a:avLst/>
          </a:prstGeom>
        </p:spPr>
        <p:txBody>
          <a:bodyPr lIns="91439" tIns="45719" rIns="91439" bIns="45719">
            <a:noAutofit/>
          </a:bodyPr>
          <a:lstStyle/>
          <a:p>
            <a:endParaRPr/>
          </a:p>
        </p:txBody>
      </p:sp>
      <p:sp>
        <p:nvSpPr>
          <p:cNvPr id="1533" name="Slide Number"/>
          <p:cNvSpPr txBox="1">
            <a:spLocks noGrp="1"/>
          </p:cNvSpPr>
          <p:nvPr>
            <p:ph type="sldNum" sz="quarter" idx="2"/>
          </p:nvPr>
        </p:nvSpPr>
        <p:spPr>
          <a:xfrm>
            <a:off x="4494828" y="4908639"/>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type="tx">
  <p:cSld name="Testo 2/3 8">
    <p:spTree>
      <p:nvGrpSpPr>
        <p:cNvPr id="1" name=""/>
        <p:cNvGrpSpPr/>
        <p:nvPr/>
      </p:nvGrpSpPr>
      <p:grpSpPr>
        <a:xfrm>
          <a:off x="0" y="0"/>
          <a:ext cx="0" cy="0"/>
          <a:chOff x="0" y="0"/>
          <a:chExt cx="0" cy="0"/>
        </a:xfrm>
      </p:grpSpPr>
      <p:sp>
        <p:nvSpPr>
          <p:cNvPr id="1540" name="Body Level One…"/>
          <p:cNvSpPr txBox="1">
            <a:spLocks noGrp="1"/>
          </p:cNvSpPr>
          <p:nvPr>
            <p:ph type="body" sz="quarter" idx="1"/>
          </p:nvPr>
        </p:nvSpPr>
        <p:spPr>
          <a:xfrm>
            <a:off x="658129" y="946571"/>
            <a:ext cx="2393989" cy="247651"/>
          </a:xfrm>
          <a:prstGeom prst="rect">
            <a:avLst/>
          </a:prstGeom>
        </p:spPr>
        <p:txBody>
          <a:bodyPr lIns="19050" tIns="19050" rIns="19050" bIns="19050" anchor="ctr"/>
          <a:lstStyle>
            <a:lvl1pPr marL="228600" indent="0">
              <a:lnSpc>
                <a:spcPct val="110000"/>
              </a:lnSpc>
              <a:spcBef>
                <a:spcPts val="500"/>
              </a:spcBef>
              <a:buClrTx/>
              <a:buSzTx/>
              <a:buFontTx/>
              <a:buNone/>
              <a:defRPr sz="1400">
                <a:solidFill>
                  <a:srgbClr val="75F461"/>
                </a:solidFill>
                <a:latin typeface="Montserrat-Regular"/>
                <a:ea typeface="Montserrat-Regular"/>
                <a:cs typeface="Montserrat-Regular"/>
                <a:sym typeface="Montserrat-Regular"/>
              </a:defRPr>
            </a:lvl1pPr>
            <a:lvl2pPr marL="852311" indent="-217311">
              <a:lnSpc>
                <a:spcPct val="110000"/>
              </a:lnSpc>
              <a:spcBef>
                <a:spcPts val="500"/>
              </a:spcBef>
              <a:buClrTx/>
              <a:buSzPts val="1400"/>
              <a:buFontTx/>
              <a:buChar char="•"/>
              <a:defRPr sz="1400">
                <a:solidFill>
                  <a:srgbClr val="75F461"/>
                </a:solidFill>
                <a:latin typeface="Montserrat-Regular"/>
                <a:ea typeface="Montserrat-Regular"/>
                <a:cs typeface="Montserrat-Regular"/>
                <a:sym typeface="Montserrat-Regular"/>
              </a:defRPr>
            </a:lvl2pPr>
            <a:lvl3pPr marL="1309511" indent="-217311">
              <a:lnSpc>
                <a:spcPct val="110000"/>
              </a:lnSpc>
              <a:spcBef>
                <a:spcPts val="500"/>
              </a:spcBef>
              <a:buClrTx/>
              <a:buSzPts val="1400"/>
              <a:buFontTx/>
              <a:buChar char="•"/>
              <a:defRPr sz="1400">
                <a:solidFill>
                  <a:srgbClr val="75F461"/>
                </a:solidFill>
                <a:latin typeface="Montserrat-Regular"/>
                <a:ea typeface="Montserrat-Regular"/>
                <a:cs typeface="Montserrat-Regular"/>
                <a:sym typeface="Montserrat-Regular"/>
              </a:defRPr>
            </a:lvl3pPr>
            <a:lvl4pPr marL="1766711" indent="-217311">
              <a:lnSpc>
                <a:spcPct val="110000"/>
              </a:lnSpc>
              <a:spcBef>
                <a:spcPts val="500"/>
              </a:spcBef>
              <a:buClrTx/>
              <a:buSzPts val="1400"/>
              <a:buFontTx/>
              <a:buChar char="•"/>
              <a:defRPr sz="1400">
                <a:solidFill>
                  <a:srgbClr val="75F461"/>
                </a:solidFill>
                <a:latin typeface="Montserrat-Regular"/>
                <a:ea typeface="Montserrat-Regular"/>
                <a:cs typeface="Montserrat-Regular"/>
                <a:sym typeface="Montserrat-Regular"/>
              </a:defRPr>
            </a:lvl4pPr>
            <a:lvl5pPr marL="2223911" indent="-217311">
              <a:lnSpc>
                <a:spcPct val="110000"/>
              </a:lnSpc>
              <a:spcBef>
                <a:spcPts val="500"/>
              </a:spcBef>
              <a:buClrTx/>
              <a:buSzPts val="1400"/>
              <a:buFontTx/>
              <a:buChar char="•"/>
              <a:defRPr sz="1400">
                <a:solidFill>
                  <a:srgbClr val="75F461"/>
                </a:solidFill>
                <a:latin typeface="Montserrat-Regular"/>
                <a:ea typeface="Montserrat-Regular"/>
                <a:cs typeface="Montserrat-Regular"/>
                <a:sym typeface="Montserrat-Regular"/>
              </a:defRPr>
            </a:lvl5pPr>
          </a:lstStyle>
          <a:p>
            <a:r>
              <a:t>Body Level One</a:t>
            </a:r>
          </a:p>
          <a:p>
            <a:pPr lvl="1"/>
            <a:r>
              <a:t>Body Level Two</a:t>
            </a:r>
          </a:p>
          <a:p>
            <a:pPr lvl="2"/>
            <a:r>
              <a:t>Body Level Three</a:t>
            </a:r>
          </a:p>
          <a:p>
            <a:pPr lvl="3"/>
            <a:r>
              <a:t>Body Level Four</a:t>
            </a:r>
          </a:p>
          <a:p>
            <a:pPr lvl="4"/>
            <a:r>
              <a:t>Body Level Five</a:t>
            </a:r>
          </a:p>
        </p:txBody>
      </p:sp>
      <p:sp>
        <p:nvSpPr>
          <p:cNvPr id="1541" name="Google Shape;781;p161"/>
          <p:cNvSpPr txBox="1">
            <a:spLocks noGrp="1"/>
          </p:cNvSpPr>
          <p:nvPr>
            <p:ph type="body" sz="half" idx="21"/>
          </p:nvPr>
        </p:nvSpPr>
        <p:spPr>
          <a:xfrm>
            <a:off x="658129" y="983614"/>
            <a:ext cx="4736755" cy="3674746"/>
          </a:xfrm>
          <a:prstGeom prst="rect">
            <a:avLst/>
          </a:prstGeom>
        </p:spPr>
        <p:txBody>
          <a:bodyPr lIns="19050" tIns="19050" rIns="19050" bIns="19050" anchor="ctr"/>
          <a:lstStyle/>
          <a:p>
            <a:pPr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pPr>
            <a:endParaRPr/>
          </a:p>
        </p:txBody>
      </p:sp>
      <p:sp>
        <p:nvSpPr>
          <p:cNvPr id="1542" name="Google Shape;782;p161"/>
          <p:cNvSpPr>
            <a:spLocks noGrp="1"/>
          </p:cNvSpPr>
          <p:nvPr>
            <p:ph type="pic" sz="half" idx="22"/>
          </p:nvPr>
        </p:nvSpPr>
        <p:spPr>
          <a:xfrm>
            <a:off x="6326421" y="29182"/>
            <a:ext cx="2350918" cy="5085136"/>
          </a:xfrm>
          <a:prstGeom prst="rect">
            <a:avLst/>
          </a:prstGeom>
        </p:spPr>
        <p:txBody>
          <a:bodyPr lIns="91439" tIns="45719" rIns="91439" bIns="45719">
            <a:noAutofit/>
          </a:bodyPr>
          <a:lstStyle/>
          <a:p>
            <a:endParaRPr/>
          </a:p>
        </p:txBody>
      </p:sp>
      <p:sp>
        <p:nvSpPr>
          <p:cNvPr id="1543" name="Slide Number"/>
          <p:cNvSpPr txBox="1">
            <a:spLocks noGrp="1"/>
          </p:cNvSpPr>
          <p:nvPr>
            <p:ph type="sldNum" sz="quarter" idx="2"/>
          </p:nvPr>
        </p:nvSpPr>
        <p:spPr>
          <a:xfrm>
            <a:off x="4501889" y="4918849"/>
            <a:ext cx="135535" cy="127001"/>
          </a:xfrm>
          <a:prstGeom prst="rect">
            <a:avLst/>
          </a:prstGeom>
        </p:spPr>
        <p:txBody>
          <a:bodyPr lIns="19050" tIns="19050" rIns="19050" bIns="19050" anchor="b">
            <a:spAutoFit/>
          </a:bodyPr>
          <a:lstStyle>
            <a:lvl1pPr algn="ctr">
              <a:defRPr sz="6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type="tx">
  <p:cSld name="Titolo copia">
    <p:bg>
      <p:bgPr>
        <a:solidFill>
          <a:srgbClr val="75F461"/>
        </a:solidFill>
        <a:effectLst/>
      </p:bgPr>
    </p:bg>
    <p:spTree>
      <p:nvGrpSpPr>
        <p:cNvPr id="1" name=""/>
        <p:cNvGrpSpPr/>
        <p:nvPr/>
      </p:nvGrpSpPr>
      <p:grpSpPr>
        <a:xfrm>
          <a:off x="0" y="0"/>
          <a:ext cx="0" cy="0"/>
          <a:chOff x="0" y="0"/>
          <a:chExt cx="0" cy="0"/>
        </a:xfrm>
      </p:grpSpPr>
      <p:pic>
        <p:nvPicPr>
          <p:cNvPr id="1550" name="Google Shape;785;p162" descr="Google Shape;785;p162"/>
          <p:cNvPicPr>
            <a:picLocks noChangeAspect="1"/>
          </p:cNvPicPr>
          <p:nvPr/>
        </p:nvPicPr>
        <p:blipFill>
          <a:blip r:embed="rId2"/>
          <a:srcRect b="48912"/>
          <a:stretch>
            <a:fillRect/>
          </a:stretch>
        </p:blipFill>
        <p:spPr>
          <a:xfrm>
            <a:off x="895870" y="1840135"/>
            <a:ext cx="7352319" cy="1123810"/>
          </a:xfrm>
          <a:prstGeom prst="rect">
            <a:avLst/>
          </a:prstGeom>
          <a:ln w="12700">
            <a:miter lim="400000"/>
          </a:ln>
        </p:spPr>
      </p:pic>
      <p:sp>
        <p:nvSpPr>
          <p:cNvPr id="1551" name="Body Level One…"/>
          <p:cNvSpPr txBox="1">
            <a:spLocks noGrp="1"/>
          </p:cNvSpPr>
          <p:nvPr>
            <p:ph type="body" sz="quarter" idx="1"/>
          </p:nvPr>
        </p:nvSpPr>
        <p:spPr>
          <a:xfrm>
            <a:off x="832098" y="2923456"/>
            <a:ext cx="7479804" cy="500064"/>
          </a:xfrm>
          <a:prstGeom prst="rect">
            <a:avLst/>
          </a:prstGeom>
        </p:spPr>
        <p:txBody>
          <a:bodyPr lIns="19050" tIns="19050" rIns="19050" bIns="19050" anchor="ctr"/>
          <a:lstStyle>
            <a:lvl1pPr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lvl1pPr>
            <a:lvl2pPr marL="914400"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lvl2pPr>
            <a:lvl3pPr marL="1371600"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lvl3pPr>
            <a:lvl4pPr marL="1828800"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lvl4pPr>
            <a:lvl5pPr marL="2286000"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552" name="Google Shape;787;p162"/>
          <p:cNvSpPr txBox="1">
            <a:spLocks noGrp="1"/>
          </p:cNvSpPr>
          <p:nvPr>
            <p:ph type="body" sz="quarter" idx="21"/>
          </p:nvPr>
        </p:nvSpPr>
        <p:spPr>
          <a:xfrm>
            <a:off x="832098" y="3531944"/>
            <a:ext cx="7479805" cy="451486"/>
          </a:xfrm>
          <a:prstGeom prst="rect">
            <a:avLst/>
          </a:prstGeom>
        </p:spPr>
        <p:txBody>
          <a:bodyPr lIns="19050" tIns="19050" rIns="19050" bIns="19050" anchor="ctr"/>
          <a:lstStyle/>
          <a:p>
            <a:pPr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pPr>
            <a:endParaRPr/>
          </a:p>
        </p:txBody>
      </p:sp>
      <p:sp>
        <p:nvSpPr>
          <p:cNvPr id="1553" name="Slide Number"/>
          <p:cNvSpPr txBox="1">
            <a:spLocks noGrp="1"/>
          </p:cNvSpPr>
          <p:nvPr>
            <p:ph type="sldNum" sz="quarter" idx="2"/>
          </p:nvPr>
        </p:nvSpPr>
        <p:spPr>
          <a:xfrm>
            <a:off x="4501889" y="4918849"/>
            <a:ext cx="135535" cy="127001"/>
          </a:xfrm>
          <a:prstGeom prst="rect">
            <a:avLst/>
          </a:prstGeom>
        </p:spPr>
        <p:txBody>
          <a:bodyPr lIns="19050" tIns="19050" rIns="19050" bIns="19050" anchor="b">
            <a:spAutoFit/>
          </a:bodyPr>
          <a:lstStyle>
            <a:lvl1pPr algn="ctr">
              <a:defRPr sz="6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type="tx">
  <p:cSld name="Testo 2/3 9">
    <p:spTree>
      <p:nvGrpSpPr>
        <p:cNvPr id="1" name=""/>
        <p:cNvGrpSpPr/>
        <p:nvPr/>
      </p:nvGrpSpPr>
      <p:grpSpPr>
        <a:xfrm>
          <a:off x="0" y="0"/>
          <a:ext cx="0" cy="0"/>
          <a:chOff x="0" y="0"/>
          <a:chExt cx="0" cy="0"/>
        </a:xfrm>
      </p:grpSpPr>
      <p:sp>
        <p:nvSpPr>
          <p:cNvPr id="1560" name="Body Level One…"/>
          <p:cNvSpPr txBox="1">
            <a:spLocks noGrp="1"/>
          </p:cNvSpPr>
          <p:nvPr>
            <p:ph type="body" sz="quarter" idx="1"/>
          </p:nvPr>
        </p:nvSpPr>
        <p:spPr>
          <a:xfrm>
            <a:off x="658129" y="934665"/>
            <a:ext cx="2393989" cy="271464"/>
          </a:xfrm>
          <a:prstGeom prst="rect">
            <a:avLst/>
          </a:prstGeom>
        </p:spPr>
        <p:txBody>
          <a:bodyPr lIns="19050" tIns="19050" rIns="19050" bIns="19050" anchor="ctr"/>
          <a:lstStyle>
            <a:lvl1pPr marL="228600" indent="0">
              <a:lnSpc>
                <a:spcPct val="110000"/>
              </a:lnSpc>
              <a:buClrTx/>
              <a:buSzTx/>
              <a:buFontTx/>
              <a:buNone/>
              <a:defRPr sz="1500">
                <a:solidFill>
                  <a:srgbClr val="75F461"/>
                </a:solidFill>
                <a:latin typeface="Montserrat-Regular"/>
                <a:ea typeface="Montserrat-Regular"/>
                <a:cs typeface="Montserrat-Regular"/>
                <a:sym typeface="Montserrat-Regular"/>
              </a:defRPr>
            </a:lvl1pPr>
            <a:lvl2pPr marL="914400" indent="-349250">
              <a:lnSpc>
                <a:spcPct val="110000"/>
              </a:lnSpc>
              <a:buClrTx/>
              <a:buSzPts val="1500"/>
              <a:buFontTx/>
              <a:buChar char="•"/>
              <a:defRPr sz="1500">
                <a:solidFill>
                  <a:srgbClr val="75F461"/>
                </a:solidFill>
                <a:latin typeface="Montserrat-Regular"/>
                <a:ea typeface="Montserrat-Regular"/>
                <a:cs typeface="Montserrat-Regular"/>
                <a:sym typeface="Montserrat-Regular"/>
              </a:defRPr>
            </a:lvl2pPr>
            <a:lvl3pPr marL="1371600" indent="-349250">
              <a:lnSpc>
                <a:spcPct val="110000"/>
              </a:lnSpc>
              <a:buClrTx/>
              <a:buSzPts val="1500"/>
              <a:buFontTx/>
              <a:buChar char="•"/>
              <a:defRPr sz="1500">
                <a:solidFill>
                  <a:srgbClr val="75F461"/>
                </a:solidFill>
                <a:latin typeface="Montserrat-Regular"/>
                <a:ea typeface="Montserrat-Regular"/>
                <a:cs typeface="Montserrat-Regular"/>
                <a:sym typeface="Montserrat-Regular"/>
              </a:defRPr>
            </a:lvl3pPr>
            <a:lvl4pPr marL="1828800" indent="-349250">
              <a:lnSpc>
                <a:spcPct val="110000"/>
              </a:lnSpc>
              <a:buClrTx/>
              <a:buSzPts val="1500"/>
              <a:buFontTx/>
              <a:buChar char="•"/>
              <a:defRPr sz="1500">
                <a:solidFill>
                  <a:srgbClr val="75F461"/>
                </a:solidFill>
                <a:latin typeface="Montserrat-Regular"/>
                <a:ea typeface="Montserrat-Regular"/>
                <a:cs typeface="Montserrat-Regular"/>
                <a:sym typeface="Montserrat-Regular"/>
              </a:defRPr>
            </a:lvl4pPr>
            <a:lvl5pPr marL="2286000" indent="-349250">
              <a:lnSpc>
                <a:spcPct val="110000"/>
              </a:lnSpc>
              <a:buClrTx/>
              <a:buSzPts val="1500"/>
              <a:buFontTx/>
              <a:buChar char="•"/>
              <a:defRPr sz="1500">
                <a:solidFill>
                  <a:srgbClr val="75F461"/>
                </a:solidFill>
                <a:latin typeface="Montserrat-Regular"/>
                <a:ea typeface="Montserrat-Regular"/>
                <a:cs typeface="Montserrat-Regular"/>
                <a:sym typeface="Montserrat-Regular"/>
              </a:defRPr>
            </a:lvl5pPr>
          </a:lstStyle>
          <a:p>
            <a:r>
              <a:t>Body Level One</a:t>
            </a:r>
          </a:p>
          <a:p>
            <a:pPr lvl="1"/>
            <a:r>
              <a:t>Body Level Two</a:t>
            </a:r>
          </a:p>
          <a:p>
            <a:pPr lvl="2"/>
            <a:r>
              <a:t>Body Level Three</a:t>
            </a:r>
          </a:p>
          <a:p>
            <a:pPr lvl="3"/>
            <a:r>
              <a:t>Body Level Four</a:t>
            </a:r>
          </a:p>
          <a:p>
            <a:pPr lvl="4"/>
            <a:r>
              <a:t>Body Level Five</a:t>
            </a:r>
          </a:p>
        </p:txBody>
      </p:sp>
      <p:sp>
        <p:nvSpPr>
          <p:cNvPr id="1561" name="Google Shape;791;p163"/>
          <p:cNvSpPr txBox="1">
            <a:spLocks noGrp="1"/>
          </p:cNvSpPr>
          <p:nvPr>
            <p:ph type="body" sz="half" idx="21"/>
          </p:nvPr>
        </p:nvSpPr>
        <p:spPr>
          <a:xfrm>
            <a:off x="658130" y="1233645"/>
            <a:ext cx="4736754" cy="3174686"/>
          </a:xfrm>
          <a:prstGeom prst="rect">
            <a:avLst/>
          </a:prstGeom>
        </p:spPr>
        <p:txBody>
          <a:bodyPr lIns="19050" tIns="19050" rIns="19050" bIns="19050" anchor="ctr"/>
          <a:lstStyle/>
          <a:p>
            <a:pPr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pPr>
            <a:endParaRPr/>
          </a:p>
        </p:txBody>
      </p:sp>
      <p:sp>
        <p:nvSpPr>
          <p:cNvPr id="1562" name="Google Shape;792;p163"/>
          <p:cNvSpPr>
            <a:spLocks noGrp="1"/>
          </p:cNvSpPr>
          <p:nvPr>
            <p:ph type="pic" sz="half" idx="22"/>
          </p:nvPr>
        </p:nvSpPr>
        <p:spPr>
          <a:xfrm>
            <a:off x="6326421" y="29182"/>
            <a:ext cx="2350918" cy="5085136"/>
          </a:xfrm>
          <a:prstGeom prst="rect">
            <a:avLst/>
          </a:prstGeom>
        </p:spPr>
        <p:txBody>
          <a:bodyPr lIns="91439" tIns="45719" rIns="91439" bIns="45719">
            <a:noAutofit/>
          </a:bodyPr>
          <a:lstStyle/>
          <a:p>
            <a:endParaRPr/>
          </a:p>
        </p:txBody>
      </p:sp>
      <p:sp>
        <p:nvSpPr>
          <p:cNvPr id="1563" name="Slide Number"/>
          <p:cNvSpPr txBox="1">
            <a:spLocks noGrp="1"/>
          </p:cNvSpPr>
          <p:nvPr>
            <p:ph type="sldNum" sz="quarter" idx="2"/>
          </p:nvPr>
        </p:nvSpPr>
        <p:spPr>
          <a:xfrm>
            <a:off x="4494828" y="4908639"/>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type="tx">
  <p:cSld name="Titolo e sottotitolo 5">
    <p:spTree>
      <p:nvGrpSpPr>
        <p:cNvPr id="1" name=""/>
        <p:cNvGrpSpPr/>
        <p:nvPr/>
      </p:nvGrpSpPr>
      <p:grpSpPr>
        <a:xfrm>
          <a:off x="0" y="0"/>
          <a:ext cx="0" cy="0"/>
          <a:chOff x="0" y="0"/>
          <a:chExt cx="0" cy="0"/>
        </a:xfrm>
      </p:grpSpPr>
      <p:sp>
        <p:nvSpPr>
          <p:cNvPr id="1570" name="Title Text"/>
          <p:cNvSpPr txBox="1">
            <a:spLocks noGrp="1"/>
          </p:cNvSpPr>
          <p:nvPr>
            <p:ph type="title"/>
          </p:nvPr>
        </p:nvSpPr>
        <p:spPr>
          <a:xfrm>
            <a:off x="666750" y="862012"/>
            <a:ext cx="7810500" cy="1743076"/>
          </a:xfrm>
          <a:prstGeom prst="rect">
            <a:avLst/>
          </a:prstGeom>
        </p:spPr>
        <p:txBody>
          <a:bodyPr lIns="19050" tIns="19050" rIns="19050" bIns="19050" anchor="b"/>
          <a:lstStyle>
            <a:lvl1pPr>
              <a:lnSpc>
                <a:spcPct val="110000"/>
              </a:lnSpc>
              <a:defRPr sz="2300" b="1">
                <a:solidFill>
                  <a:srgbClr val="1A44C7"/>
                </a:solidFill>
                <a:latin typeface="Helvetica Neue"/>
                <a:ea typeface="Helvetica Neue"/>
                <a:cs typeface="Helvetica Neue"/>
                <a:sym typeface="Helvetica Neue"/>
              </a:defRPr>
            </a:lvl1pPr>
          </a:lstStyle>
          <a:p>
            <a:r>
              <a:t>Title Text</a:t>
            </a:r>
          </a:p>
        </p:txBody>
      </p:sp>
      <p:sp>
        <p:nvSpPr>
          <p:cNvPr id="1571" name="Body Level One…"/>
          <p:cNvSpPr txBox="1">
            <a:spLocks noGrp="1"/>
          </p:cNvSpPr>
          <p:nvPr>
            <p:ph type="body" sz="quarter" idx="1"/>
          </p:nvPr>
        </p:nvSpPr>
        <p:spPr>
          <a:xfrm>
            <a:off x="666750" y="2652713"/>
            <a:ext cx="7810500" cy="595314"/>
          </a:xfrm>
          <a:prstGeom prst="rect">
            <a:avLst/>
          </a:prstGeom>
        </p:spPr>
        <p:txBody>
          <a:bodyPr lIns="19050" tIns="19050" rIns="19050" bIns="19050"/>
          <a:lstStyle>
            <a:lvl1pPr marL="228600" indent="0" algn="ctr">
              <a:lnSpc>
                <a:spcPct val="110000"/>
              </a:lnSpc>
              <a:buClrTx/>
              <a:buSzTx/>
              <a:buFontTx/>
              <a:buNone/>
              <a:defRPr sz="1700" b="1">
                <a:solidFill>
                  <a:srgbClr val="1A44C7"/>
                </a:solidFill>
                <a:latin typeface="Helvetica Neue"/>
                <a:ea typeface="Helvetica Neue"/>
                <a:cs typeface="Helvetica Neue"/>
                <a:sym typeface="Helvetica Neue"/>
              </a:defRPr>
            </a:lvl1pPr>
            <a:lvl2pPr marL="228600" indent="457200" algn="ctr">
              <a:lnSpc>
                <a:spcPct val="110000"/>
              </a:lnSpc>
              <a:buClrTx/>
              <a:buSzTx/>
              <a:buFontTx/>
              <a:buNone/>
              <a:defRPr sz="1700" b="1">
                <a:solidFill>
                  <a:srgbClr val="1A44C7"/>
                </a:solidFill>
                <a:latin typeface="Helvetica Neue"/>
                <a:ea typeface="Helvetica Neue"/>
                <a:cs typeface="Helvetica Neue"/>
                <a:sym typeface="Helvetica Neue"/>
              </a:defRPr>
            </a:lvl2pPr>
            <a:lvl3pPr marL="228600" indent="914400" algn="ctr">
              <a:lnSpc>
                <a:spcPct val="110000"/>
              </a:lnSpc>
              <a:buClrTx/>
              <a:buSzTx/>
              <a:buFontTx/>
              <a:buNone/>
              <a:defRPr sz="1700" b="1">
                <a:solidFill>
                  <a:srgbClr val="1A44C7"/>
                </a:solidFill>
                <a:latin typeface="Helvetica Neue"/>
                <a:ea typeface="Helvetica Neue"/>
                <a:cs typeface="Helvetica Neue"/>
                <a:sym typeface="Helvetica Neue"/>
              </a:defRPr>
            </a:lvl3pPr>
            <a:lvl4pPr marL="228600" indent="1371600" algn="ctr">
              <a:lnSpc>
                <a:spcPct val="110000"/>
              </a:lnSpc>
              <a:buClrTx/>
              <a:buSzTx/>
              <a:buFontTx/>
              <a:buNone/>
              <a:defRPr sz="1700" b="1">
                <a:solidFill>
                  <a:srgbClr val="1A44C7"/>
                </a:solidFill>
                <a:latin typeface="Helvetica Neue"/>
                <a:ea typeface="Helvetica Neue"/>
                <a:cs typeface="Helvetica Neue"/>
                <a:sym typeface="Helvetica Neue"/>
              </a:defRPr>
            </a:lvl4pPr>
            <a:lvl5pPr marL="228600" indent="1828800" algn="ctr">
              <a:lnSpc>
                <a:spcPct val="110000"/>
              </a:lnSpc>
              <a:buClrTx/>
              <a:buSzTx/>
              <a:buFontTx/>
              <a:buNone/>
              <a:defRPr sz="1700" b="1">
                <a:solidFill>
                  <a:srgbClr val="1A44C7"/>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572" name="Slide Number"/>
          <p:cNvSpPr txBox="1">
            <a:spLocks noGrp="1"/>
          </p:cNvSpPr>
          <p:nvPr>
            <p:ph type="sldNum" sz="quarter" idx="2"/>
          </p:nvPr>
        </p:nvSpPr>
        <p:spPr>
          <a:xfrm>
            <a:off x="4569619" y="4905375"/>
            <a:ext cx="177902" cy="174485"/>
          </a:xfrm>
          <a:prstGeom prst="rect">
            <a:avLst/>
          </a:prstGeom>
        </p:spPr>
        <p:txBody>
          <a:bodyPr lIns="19050" tIns="19050" rIns="19050" bIns="19050" anchor="t">
            <a:spAutoFit/>
          </a:bodyPr>
          <a:lstStyle>
            <a:lvl1pPr algn="l">
              <a:lnSpc>
                <a:spcPct val="110000"/>
              </a:lnSpc>
              <a:defRPr sz="900">
                <a:solidFill>
                  <a:srgbClr val="1A44C7"/>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esto 2/3 3">
    <p:spTree>
      <p:nvGrpSpPr>
        <p:cNvPr id="1" name=""/>
        <p:cNvGrpSpPr/>
        <p:nvPr/>
      </p:nvGrpSpPr>
      <p:grpSpPr>
        <a:xfrm>
          <a:off x="0" y="0"/>
          <a:ext cx="0" cy="0"/>
          <a:chOff x="0" y="0"/>
          <a:chExt cx="0" cy="0"/>
        </a:xfrm>
      </p:grpSpPr>
      <p:sp>
        <p:nvSpPr>
          <p:cNvPr id="144" name="Body Level One…"/>
          <p:cNvSpPr txBox="1">
            <a:spLocks noGrp="1"/>
          </p:cNvSpPr>
          <p:nvPr>
            <p:ph type="body" sz="quarter" idx="1"/>
          </p:nvPr>
        </p:nvSpPr>
        <p:spPr>
          <a:xfrm>
            <a:off x="658129" y="934665"/>
            <a:ext cx="2393989" cy="271464"/>
          </a:xfrm>
          <a:prstGeom prst="rect">
            <a:avLst/>
          </a:prstGeom>
        </p:spPr>
        <p:txBody>
          <a:bodyPr lIns="19050" tIns="19050" rIns="19050" bIns="19050" anchor="ctr"/>
          <a:lstStyle>
            <a:lvl1pPr marL="228600" indent="0">
              <a:lnSpc>
                <a:spcPct val="110000"/>
              </a:lnSpc>
              <a:spcBef>
                <a:spcPts val="500"/>
              </a:spcBef>
              <a:buClrTx/>
              <a:buSzTx/>
              <a:buFontTx/>
              <a:buNone/>
              <a:defRPr sz="1500">
                <a:solidFill>
                  <a:srgbClr val="75F461"/>
                </a:solidFill>
                <a:latin typeface="Montserrat-Regular"/>
                <a:ea typeface="Montserrat-Regular"/>
                <a:cs typeface="Montserrat-Regular"/>
                <a:sym typeface="Montserrat-Regular"/>
              </a:defRPr>
            </a:lvl1pPr>
            <a:lvl2pPr marL="867833" indent="-232833">
              <a:lnSpc>
                <a:spcPct val="110000"/>
              </a:lnSpc>
              <a:spcBef>
                <a:spcPts val="500"/>
              </a:spcBef>
              <a:buClrTx/>
              <a:buSzPts val="1500"/>
              <a:buFontTx/>
              <a:buChar char="•"/>
              <a:defRPr sz="1500">
                <a:solidFill>
                  <a:srgbClr val="75F461"/>
                </a:solidFill>
                <a:latin typeface="Montserrat-Regular"/>
                <a:ea typeface="Montserrat-Regular"/>
                <a:cs typeface="Montserrat-Regular"/>
                <a:sym typeface="Montserrat-Regular"/>
              </a:defRPr>
            </a:lvl2pPr>
            <a:lvl3pPr marL="1325033" indent="-232833">
              <a:lnSpc>
                <a:spcPct val="110000"/>
              </a:lnSpc>
              <a:spcBef>
                <a:spcPts val="500"/>
              </a:spcBef>
              <a:buClrTx/>
              <a:buSzPts val="1500"/>
              <a:buFontTx/>
              <a:buChar char="•"/>
              <a:defRPr sz="1500">
                <a:solidFill>
                  <a:srgbClr val="75F461"/>
                </a:solidFill>
                <a:latin typeface="Montserrat-Regular"/>
                <a:ea typeface="Montserrat-Regular"/>
                <a:cs typeface="Montserrat-Regular"/>
                <a:sym typeface="Montserrat-Regular"/>
              </a:defRPr>
            </a:lvl3pPr>
            <a:lvl4pPr marL="1782233" indent="-232833">
              <a:lnSpc>
                <a:spcPct val="110000"/>
              </a:lnSpc>
              <a:spcBef>
                <a:spcPts val="500"/>
              </a:spcBef>
              <a:buClrTx/>
              <a:buSzPts val="1500"/>
              <a:buFontTx/>
              <a:buChar char="•"/>
              <a:defRPr sz="1500">
                <a:solidFill>
                  <a:srgbClr val="75F461"/>
                </a:solidFill>
                <a:latin typeface="Montserrat-Regular"/>
                <a:ea typeface="Montserrat-Regular"/>
                <a:cs typeface="Montserrat-Regular"/>
                <a:sym typeface="Montserrat-Regular"/>
              </a:defRPr>
            </a:lvl4pPr>
            <a:lvl5pPr marL="2239433" indent="-232833">
              <a:lnSpc>
                <a:spcPct val="110000"/>
              </a:lnSpc>
              <a:spcBef>
                <a:spcPts val="500"/>
              </a:spcBef>
              <a:buClrTx/>
              <a:buSzPts val="1500"/>
              <a:buFontTx/>
              <a:buChar char="•"/>
              <a:defRPr sz="1500">
                <a:solidFill>
                  <a:srgbClr val="75F461"/>
                </a:solidFill>
                <a:latin typeface="Montserrat-Regular"/>
                <a:ea typeface="Montserrat-Regular"/>
                <a:cs typeface="Montserrat-Regular"/>
                <a:sym typeface="Montserrat-Regular"/>
              </a:defRPr>
            </a:lvl5pPr>
          </a:lstStyle>
          <a:p>
            <a:r>
              <a:t>Body Level One</a:t>
            </a:r>
          </a:p>
          <a:p>
            <a:pPr lvl="1"/>
            <a:r>
              <a:t>Body Level Two</a:t>
            </a:r>
          </a:p>
          <a:p>
            <a:pPr lvl="2"/>
            <a:r>
              <a:t>Body Level Three</a:t>
            </a:r>
          </a:p>
          <a:p>
            <a:pPr lvl="3"/>
            <a:r>
              <a:t>Body Level Four</a:t>
            </a:r>
          </a:p>
          <a:p>
            <a:pPr lvl="4"/>
            <a:r>
              <a:t>Body Level Five</a:t>
            </a:r>
          </a:p>
        </p:txBody>
      </p:sp>
      <p:sp>
        <p:nvSpPr>
          <p:cNvPr id="145" name="Google Shape;73;p18"/>
          <p:cNvSpPr txBox="1">
            <a:spLocks noGrp="1"/>
          </p:cNvSpPr>
          <p:nvPr>
            <p:ph type="body" idx="21"/>
          </p:nvPr>
        </p:nvSpPr>
        <p:spPr>
          <a:xfrm>
            <a:off x="658129" y="725010"/>
            <a:ext cx="4736755" cy="4191954"/>
          </a:xfrm>
          <a:prstGeom prst="rect">
            <a:avLst/>
          </a:prstGeom>
        </p:spPr>
        <p:txBody>
          <a:bodyPr lIns="19050" tIns="19050" rIns="19050" bIns="19050" anchor="ctr"/>
          <a:lstStyle/>
          <a:p>
            <a:pPr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pPr>
            <a:endParaRPr/>
          </a:p>
        </p:txBody>
      </p:sp>
      <p:sp>
        <p:nvSpPr>
          <p:cNvPr id="146" name="Google Shape;74;p18"/>
          <p:cNvSpPr>
            <a:spLocks noGrp="1"/>
          </p:cNvSpPr>
          <p:nvPr>
            <p:ph type="pic" sz="half" idx="22"/>
          </p:nvPr>
        </p:nvSpPr>
        <p:spPr>
          <a:xfrm>
            <a:off x="6326421" y="29182"/>
            <a:ext cx="2350918" cy="5085136"/>
          </a:xfrm>
          <a:prstGeom prst="rect">
            <a:avLst/>
          </a:prstGeom>
        </p:spPr>
        <p:txBody>
          <a:bodyPr lIns="91439" tIns="45719" rIns="91439" bIns="45719">
            <a:noAutofit/>
          </a:bodyPr>
          <a:lstStyle/>
          <a:p>
            <a:endParaRPr/>
          </a:p>
        </p:txBody>
      </p:sp>
      <p:sp>
        <p:nvSpPr>
          <p:cNvPr id="147" name="Slide Number"/>
          <p:cNvSpPr txBox="1">
            <a:spLocks noGrp="1"/>
          </p:cNvSpPr>
          <p:nvPr>
            <p:ph type="sldNum" sz="quarter" idx="2"/>
          </p:nvPr>
        </p:nvSpPr>
        <p:spPr>
          <a:xfrm>
            <a:off x="4494828" y="4908639"/>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60.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579" name="Title Text"/>
          <p:cNvSpPr txBox="1">
            <a:spLocks noGrp="1"/>
          </p:cNvSpPr>
          <p:nvPr>
            <p:ph type="title"/>
          </p:nvPr>
        </p:nvSpPr>
        <p:spPr>
          <a:xfrm>
            <a:off x="575071" y="331895"/>
            <a:ext cx="8003286" cy="313933"/>
          </a:xfrm>
          <a:prstGeom prst="rect">
            <a:avLst/>
          </a:prstGeom>
        </p:spPr>
        <p:txBody>
          <a:bodyPr lIns="0" tIns="0" rIns="0" bIns="0"/>
          <a:lstStyle>
            <a:lvl1pPr>
              <a:lnSpc>
                <a:spcPct val="85000"/>
              </a:lnSpc>
              <a:defRPr sz="2400" b="1"/>
            </a:lvl1pPr>
          </a:lstStyle>
          <a:p>
            <a:r>
              <a:t>Title Text</a:t>
            </a:r>
          </a:p>
        </p:txBody>
      </p:sp>
      <p:sp>
        <p:nvSpPr>
          <p:cNvPr id="1580" name="Body Level One…"/>
          <p:cNvSpPr txBox="1">
            <a:spLocks noGrp="1"/>
          </p:cNvSpPr>
          <p:nvPr>
            <p:ph type="body" idx="1"/>
          </p:nvPr>
        </p:nvSpPr>
        <p:spPr>
          <a:xfrm>
            <a:off x="575072" y="981660"/>
            <a:ext cx="8003286" cy="3590341"/>
          </a:xfrm>
          <a:prstGeom prst="rect">
            <a:avLst/>
          </a:prstGeom>
        </p:spPr>
        <p:txBody>
          <a:bodyPr lIns="0" tIns="0" rIns="0" bIns="0"/>
          <a:lstStyle>
            <a:lvl1pPr indent="-317500">
              <a:lnSpc>
                <a:spcPct val="90000"/>
              </a:lnSpc>
              <a:spcBef>
                <a:spcPts val="800"/>
              </a:spcBef>
              <a:buClr>
                <a:srgbClr val="000000"/>
              </a:buClr>
              <a:buSzPts val="1400"/>
              <a:buChar char="•"/>
              <a:defRPr sz="1400">
                <a:solidFill>
                  <a:srgbClr val="000000"/>
                </a:solidFill>
              </a:defRPr>
            </a:lvl1pPr>
            <a:lvl2pPr marL="914400" indent="-317500">
              <a:lnSpc>
                <a:spcPct val="90000"/>
              </a:lnSpc>
              <a:spcBef>
                <a:spcPts val="800"/>
              </a:spcBef>
              <a:buClr>
                <a:srgbClr val="000000"/>
              </a:buClr>
              <a:buSzPts val="1400"/>
              <a:buChar char="–"/>
              <a:defRPr sz="1400">
                <a:solidFill>
                  <a:srgbClr val="000000"/>
                </a:solidFill>
              </a:defRPr>
            </a:lvl2pPr>
            <a:lvl3pPr marL="1371600" indent="-317500">
              <a:lnSpc>
                <a:spcPct val="90000"/>
              </a:lnSpc>
              <a:spcBef>
                <a:spcPts val="800"/>
              </a:spcBef>
              <a:buClr>
                <a:srgbClr val="000000"/>
              </a:buClr>
              <a:buSzPts val="1400"/>
              <a:buChar char="-"/>
              <a:defRPr sz="1400">
                <a:solidFill>
                  <a:srgbClr val="000000"/>
                </a:solidFill>
              </a:defRPr>
            </a:lvl3pPr>
            <a:lvl4pPr marL="1828800" indent="-317500">
              <a:lnSpc>
                <a:spcPct val="90000"/>
              </a:lnSpc>
              <a:spcBef>
                <a:spcPts val="800"/>
              </a:spcBef>
              <a:buClr>
                <a:srgbClr val="000000"/>
              </a:buClr>
              <a:buSzPts val="1400"/>
              <a:buChar char="-"/>
              <a:defRPr sz="1400">
                <a:solidFill>
                  <a:srgbClr val="000000"/>
                </a:solidFill>
              </a:defRPr>
            </a:lvl4pPr>
            <a:lvl5pPr marL="2286000" indent="-317500">
              <a:lnSpc>
                <a:spcPct val="90000"/>
              </a:lnSpc>
              <a:spcBef>
                <a:spcPts val="800"/>
              </a:spcBef>
              <a:buClr>
                <a:srgbClr val="000000"/>
              </a:buClr>
              <a:buSzPts val="1400"/>
              <a:buChar char="-"/>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81" name="Slide Number"/>
          <p:cNvSpPr txBox="1">
            <a:spLocks noGrp="1"/>
          </p:cNvSpPr>
          <p:nvPr>
            <p:ph type="sldNum" sz="quarter" idx="2"/>
          </p:nvPr>
        </p:nvSpPr>
        <p:spPr>
          <a:xfrm>
            <a:off x="8858001" y="4795392"/>
            <a:ext cx="127001" cy="127001"/>
          </a:xfrm>
          <a:prstGeom prst="rect">
            <a:avLst/>
          </a:prstGeom>
        </p:spPr>
        <p:txBody>
          <a:bodyPr lIns="0" tIns="0" rIns="0" bIns="0">
            <a:spAutoFit/>
          </a:bodyPr>
          <a:lstStyle>
            <a:lvl1pPr algn="ctr">
              <a:defRPr sz="7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type="tx">
  <p:cSld name="Titolo e sottotitolo 6">
    <p:spTree>
      <p:nvGrpSpPr>
        <p:cNvPr id="1" name=""/>
        <p:cNvGrpSpPr/>
        <p:nvPr/>
      </p:nvGrpSpPr>
      <p:grpSpPr>
        <a:xfrm>
          <a:off x="0" y="0"/>
          <a:ext cx="0" cy="0"/>
          <a:chOff x="0" y="0"/>
          <a:chExt cx="0" cy="0"/>
        </a:xfrm>
      </p:grpSpPr>
      <p:sp>
        <p:nvSpPr>
          <p:cNvPr id="1588" name="Title Text"/>
          <p:cNvSpPr txBox="1">
            <a:spLocks noGrp="1"/>
          </p:cNvSpPr>
          <p:nvPr>
            <p:ph type="title"/>
          </p:nvPr>
        </p:nvSpPr>
        <p:spPr>
          <a:xfrm>
            <a:off x="666750" y="862012"/>
            <a:ext cx="7810500" cy="1743076"/>
          </a:xfrm>
          <a:prstGeom prst="rect">
            <a:avLst/>
          </a:prstGeom>
        </p:spPr>
        <p:txBody>
          <a:bodyPr lIns="19050" tIns="19050" rIns="19050" bIns="19050" anchor="b"/>
          <a:lstStyle>
            <a:lvl1pPr>
              <a:lnSpc>
                <a:spcPct val="110000"/>
              </a:lnSpc>
              <a:defRPr sz="2300" b="1">
                <a:solidFill>
                  <a:srgbClr val="1742C6"/>
                </a:solidFill>
                <a:latin typeface="Helvetica Neue"/>
                <a:ea typeface="Helvetica Neue"/>
                <a:cs typeface="Helvetica Neue"/>
                <a:sym typeface="Helvetica Neue"/>
              </a:defRPr>
            </a:lvl1pPr>
          </a:lstStyle>
          <a:p>
            <a:r>
              <a:t>Title Text</a:t>
            </a:r>
          </a:p>
        </p:txBody>
      </p:sp>
      <p:sp>
        <p:nvSpPr>
          <p:cNvPr id="1589" name="Body Level One…"/>
          <p:cNvSpPr txBox="1">
            <a:spLocks noGrp="1"/>
          </p:cNvSpPr>
          <p:nvPr>
            <p:ph type="body" sz="quarter" idx="1"/>
          </p:nvPr>
        </p:nvSpPr>
        <p:spPr>
          <a:xfrm>
            <a:off x="666750" y="2652713"/>
            <a:ext cx="7810500" cy="595314"/>
          </a:xfrm>
          <a:prstGeom prst="rect">
            <a:avLst/>
          </a:prstGeom>
        </p:spPr>
        <p:txBody>
          <a:bodyPr lIns="19050" tIns="19050" rIns="19050" bIns="19050"/>
          <a:lstStyle>
            <a:lvl1pPr marL="228600" indent="0" algn="ctr">
              <a:lnSpc>
                <a:spcPct val="110000"/>
              </a:lnSpc>
              <a:buClrTx/>
              <a:buSzTx/>
              <a:buFontTx/>
              <a:buNone/>
              <a:defRPr sz="1700" b="1">
                <a:solidFill>
                  <a:srgbClr val="1742C6"/>
                </a:solidFill>
                <a:latin typeface="Helvetica Neue"/>
                <a:ea typeface="Helvetica Neue"/>
                <a:cs typeface="Helvetica Neue"/>
                <a:sym typeface="Helvetica Neue"/>
              </a:defRPr>
            </a:lvl1pPr>
            <a:lvl2pPr marL="228600" indent="457200" algn="ctr">
              <a:lnSpc>
                <a:spcPct val="110000"/>
              </a:lnSpc>
              <a:buClrTx/>
              <a:buSzTx/>
              <a:buFontTx/>
              <a:buNone/>
              <a:defRPr sz="1700" b="1">
                <a:solidFill>
                  <a:srgbClr val="1742C6"/>
                </a:solidFill>
                <a:latin typeface="Helvetica Neue"/>
                <a:ea typeface="Helvetica Neue"/>
                <a:cs typeface="Helvetica Neue"/>
                <a:sym typeface="Helvetica Neue"/>
              </a:defRPr>
            </a:lvl2pPr>
            <a:lvl3pPr marL="228600" indent="914400" algn="ctr">
              <a:lnSpc>
                <a:spcPct val="110000"/>
              </a:lnSpc>
              <a:buClrTx/>
              <a:buSzTx/>
              <a:buFontTx/>
              <a:buNone/>
              <a:defRPr sz="1700" b="1">
                <a:solidFill>
                  <a:srgbClr val="1742C6"/>
                </a:solidFill>
                <a:latin typeface="Helvetica Neue"/>
                <a:ea typeface="Helvetica Neue"/>
                <a:cs typeface="Helvetica Neue"/>
                <a:sym typeface="Helvetica Neue"/>
              </a:defRPr>
            </a:lvl3pPr>
            <a:lvl4pPr marL="228600" indent="1371600" algn="ctr">
              <a:lnSpc>
                <a:spcPct val="110000"/>
              </a:lnSpc>
              <a:buClrTx/>
              <a:buSzTx/>
              <a:buFontTx/>
              <a:buNone/>
              <a:defRPr sz="1700" b="1">
                <a:solidFill>
                  <a:srgbClr val="1742C6"/>
                </a:solidFill>
                <a:latin typeface="Helvetica Neue"/>
                <a:ea typeface="Helvetica Neue"/>
                <a:cs typeface="Helvetica Neue"/>
                <a:sym typeface="Helvetica Neue"/>
              </a:defRPr>
            </a:lvl4pPr>
            <a:lvl5pPr marL="228600" indent="1828800" algn="ctr">
              <a:lnSpc>
                <a:spcPct val="110000"/>
              </a:lnSpc>
              <a:buClrTx/>
              <a:buSzTx/>
              <a:buFontTx/>
              <a:buNone/>
              <a:defRPr sz="1700" b="1">
                <a:solidFill>
                  <a:srgbClr val="1742C6"/>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590" name="Slide Number"/>
          <p:cNvSpPr txBox="1">
            <a:spLocks noGrp="1"/>
          </p:cNvSpPr>
          <p:nvPr>
            <p:ph type="sldNum" sz="quarter" idx="2"/>
          </p:nvPr>
        </p:nvSpPr>
        <p:spPr>
          <a:xfrm>
            <a:off x="4569619" y="4905375"/>
            <a:ext cx="177902" cy="174485"/>
          </a:xfrm>
          <a:prstGeom prst="rect">
            <a:avLst/>
          </a:prstGeom>
        </p:spPr>
        <p:txBody>
          <a:bodyPr lIns="19050" tIns="19050" rIns="19050" bIns="19050" anchor="t">
            <a:spAutoFit/>
          </a:bodyPr>
          <a:lstStyle>
            <a:lvl1pPr algn="l">
              <a:lnSpc>
                <a:spcPct val="110000"/>
              </a:lnSpc>
              <a:defRPr sz="900">
                <a:solidFill>
                  <a:srgbClr val="1742C6"/>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type="tx">
  <p:cSld name="Titolo">
    <p:spTree>
      <p:nvGrpSpPr>
        <p:cNvPr id="1" name=""/>
        <p:cNvGrpSpPr/>
        <p:nvPr/>
      </p:nvGrpSpPr>
      <p:grpSpPr>
        <a:xfrm>
          <a:off x="0" y="0"/>
          <a:ext cx="0" cy="0"/>
          <a:chOff x="0" y="0"/>
          <a:chExt cx="0" cy="0"/>
        </a:xfrm>
      </p:grpSpPr>
      <p:sp>
        <p:nvSpPr>
          <p:cNvPr id="1597" name="Title Text"/>
          <p:cNvSpPr txBox="1">
            <a:spLocks noGrp="1"/>
          </p:cNvSpPr>
          <p:nvPr>
            <p:ph type="title"/>
          </p:nvPr>
        </p:nvSpPr>
        <p:spPr>
          <a:xfrm>
            <a:off x="666750" y="862012"/>
            <a:ext cx="7810500" cy="1743076"/>
          </a:xfrm>
          <a:prstGeom prst="rect">
            <a:avLst/>
          </a:prstGeom>
        </p:spPr>
        <p:txBody>
          <a:bodyPr lIns="19050" tIns="19050" rIns="19050" bIns="19050" anchor="b"/>
          <a:lstStyle>
            <a:lvl1pPr algn="ctr">
              <a:defRPr sz="4200">
                <a:latin typeface="Helvetica Neue"/>
                <a:ea typeface="Helvetica Neue"/>
                <a:cs typeface="Helvetica Neue"/>
                <a:sym typeface="Helvetica Neue"/>
              </a:defRPr>
            </a:lvl1pPr>
          </a:lstStyle>
          <a:p>
            <a:r>
              <a:t>Title Text</a:t>
            </a:r>
          </a:p>
        </p:txBody>
      </p:sp>
      <p:sp>
        <p:nvSpPr>
          <p:cNvPr id="1598" name="Body Level One…"/>
          <p:cNvSpPr txBox="1">
            <a:spLocks noGrp="1"/>
          </p:cNvSpPr>
          <p:nvPr>
            <p:ph type="body" sz="quarter" idx="1"/>
          </p:nvPr>
        </p:nvSpPr>
        <p:spPr>
          <a:xfrm>
            <a:off x="666750" y="2652713"/>
            <a:ext cx="7810500" cy="595314"/>
          </a:xfrm>
          <a:prstGeom prst="rect">
            <a:avLst/>
          </a:prstGeom>
        </p:spPr>
        <p:txBody>
          <a:bodyPr lIns="19050" tIns="19050" rIns="19050" bIns="19050"/>
          <a:lstStyle>
            <a:lvl1pPr marL="228600" indent="0" algn="ctr">
              <a:lnSpc>
                <a:spcPct val="100000"/>
              </a:lnSpc>
              <a:buClrTx/>
              <a:buSzTx/>
              <a:buFontTx/>
              <a:buNone/>
              <a:defRPr sz="2000">
                <a:solidFill>
                  <a:srgbClr val="000000"/>
                </a:solidFill>
                <a:latin typeface="Helvetica Neue"/>
                <a:ea typeface="Helvetica Neue"/>
                <a:cs typeface="Helvetica Neue"/>
                <a:sym typeface="Helvetica Neue"/>
              </a:defRPr>
            </a:lvl1pPr>
            <a:lvl2pPr marL="228600" indent="457200" algn="ctr">
              <a:lnSpc>
                <a:spcPct val="100000"/>
              </a:lnSpc>
              <a:buClrTx/>
              <a:buSzTx/>
              <a:buFontTx/>
              <a:buNone/>
              <a:defRPr sz="2000">
                <a:solidFill>
                  <a:srgbClr val="000000"/>
                </a:solidFill>
                <a:latin typeface="Helvetica Neue"/>
                <a:ea typeface="Helvetica Neue"/>
                <a:cs typeface="Helvetica Neue"/>
                <a:sym typeface="Helvetica Neue"/>
              </a:defRPr>
            </a:lvl2pPr>
            <a:lvl3pPr marL="228600" indent="914400" algn="ctr">
              <a:lnSpc>
                <a:spcPct val="100000"/>
              </a:lnSpc>
              <a:buClrTx/>
              <a:buSzTx/>
              <a:buFontTx/>
              <a:buNone/>
              <a:defRPr sz="2000">
                <a:solidFill>
                  <a:srgbClr val="000000"/>
                </a:solidFill>
                <a:latin typeface="Helvetica Neue"/>
                <a:ea typeface="Helvetica Neue"/>
                <a:cs typeface="Helvetica Neue"/>
                <a:sym typeface="Helvetica Neue"/>
              </a:defRPr>
            </a:lvl3pPr>
            <a:lvl4pPr marL="228600" indent="1371600" algn="ctr">
              <a:lnSpc>
                <a:spcPct val="100000"/>
              </a:lnSpc>
              <a:buClrTx/>
              <a:buSzTx/>
              <a:buFontTx/>
              <a:buNone/>
              <a:defRPr sz="2000">
                <a:solidFill>
                  <a:srgbClr val="000000"/>
                </a:solidFill>
                <a:latin typeface="Helvetica Neue"/>
                <a:ea typeface="Helvetica Neue"/>
                <a:cs typeface="Helvetica Neue"/>
                <a:sym typeface="Helvetica Neue"/>
              </a:defRPr>
            </a:lvl4pPr>
            <a:lvl5pPr marL="228600" indent="1828800" algn="ctr">
              <a:lnSpc>
                <a:spcPct val="100000"/>
              </a:lnSpc>
              <a:buClrTx/>
              <a:buSzTx/>
              <a:buFontTx/>
              <a:buNone/>
              <a:defRPr sz="2000">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599" name="Slide Number"/>
          <p:cNvSpPr txBox="1">
            <a:spLocks noGrp="1"/>
          </p:cNvSpPr>
          <p:nvPr>
            <p:ph type="sldNum" sz="quarter" idx="2"/>
          </p:nvPr>
        </p:nvSpPr>
        <p:spPr>
          <a:xfrm>
            <a:off x="4480668" y="4905375"/>
            <a:ext cx="177902" cy="174485"/>
          </a:xfrm>
          <a:prstGeom prst="rect">
            <a:avLst/>
          </a:prstGeom>
        </p:spPr>
        <p:txBody>
          <a:bodyPr lIns="19050" tIns="19050" rIns="19050" bIns="19050" anchor="t">
            <a:spAutoFit/>
          </a:bodyPr>
          <a:lstStyle>
            <a:lvl1pPr algn="ctr">
              <a:defRPr sz="9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type="tx">
  <p:cSld name="Testo 2/3 10">
    <p:spTree>
      <p:nvGrpSpPr>
        <p:cNvPr id="1" name=""/>
        <p:cNvGrpSpPr/>
        <p:nvPr/>
      </p:nvGrpSpPr>
      <p:grpSpPr>
        <a:xfrm>
          <a:off x="0" y="0"/>
          <a:ext cx="0" cy="0"/>
          <a:chOff x="0" y="0"/>
          <a:chExt cx="0" cy="0"/>
        </a:xfrm>
      </p:grpSpPr>
      <p:sp>
        <p:nvSpPr>
          <p:cNvPr id="1606" name="Body Level One…"/>
          <p:cNvSpPr txBox="1">
            <a:spLocks noGrp="1"/>
          </p:cNvSpPr>
          <p:nvPr>
            <p:ph type="body" sz="quarter" idx="1"/>
          </p:nvPr>
        </p:nvSpPr>
        <p:spPr>
          <a:xfrm>
            <a:off x="658129" y="934665"/>
            <a:ext cx="2393989" cy="271464"/>
          </a:xfrm>
          <a:prstGeom prst="rect">
            <a:avLst/>
          </a:prstGeom>
        </p:spPr>
        <p:txBody>
          <a:bodyPr lIns="19050" tIns="19050" rIns="19050" bIns="19050" anchor="ctr"/>
          <a:lstStyle>
            <a:lvl1pPr marL="228600" indent="0">
              <a:lnSpc>
                <a:spcPct val="110000"/>
              </a:lnSpc>
              <a:spcBef>
                <a:spcPts val="500"/>
              </a:spcBef>
              <a:buClrTx/>
              <a:buSzTx/>
              <a:buFontTx/>
              <a:buNone/>
              <a:defRPr sz="1500">
                <a:solidFill>
                  <a:srgbClr val="75F461"/>
                </a:solidFill>
                <a:latin typeface="Montserrat-Regular"/>
                <a:ea typeface="Montserrat-Regular"/>
                <a:cs typeface="Montserrat-Regular"/>
                <a:sym typeface="Montserrat-Regular"/>
              </a:defRPr>
            </a:lvl1pPr>
            <a:lvl2pPr marL="867833" indent="-232833">
              <a:lnSpc>
                <a:spcPct val="110000"/>
              </a:lnSpc>
              <a:spcBef>
                <a:spcPts val="500"/>
              </a:spcBef>
              <a:buClrTx/>
              <a:buSzPts val="1500"/>
              <a:buFontTx/>
              <a:buChar char="•"/>
              <a:defRPr sz="1500">
                <a:solidFill>
                  <a:srgbClr val="75F461"/>
                </a:solidFill>
                <a:latin typeface="Montserrat-Regular"/>
                <a:ea typeface="Montserrat-Regular"/>
                <a:cs typeface="Montserrat-Regular"/>
                <a:sym typeface="Montserrat-Regular"/>
              </a:defRPr>
            </a:lvl2pPr>
            <a:lvl3pPr marL="1325033" indent="-232833">
              <a:lnSpc>
                <a:spcPct val="110000"/>
              </a:lnSpc>
              <a:spcBef>
                <a:spcPts val="500"/>
              </a:spcBef>
              <a:buClrTx/>
              <a:buSzPts val="1500"/>
              <a:buFontTx/>
              <a:buChar char="•"/>
              <a:defRPr sz="1500">
                <a:solidFill>
                  <a:srgbClr val="75F461"/>
                </a:solidFill>
                <a:latin typeface="Montserrat-Regular"/>
                <a:ea typeface="Montserrat-Regular"/>
                <a:cs typeface="Montserrat-Regular"/>
                <a:sym typeface="Montserrat-Regular"/>
              </a:defRPr>
            </a:lvl3pPr>
            <a:lvl4pPr marL="1782233" indent="-232833">
              <a:lnSpc>
                <a:spcPct val="110000"/>
              </a:lnSpc>
              <a:spcBef>
                <a:spcPts val="500"/>
              </a:spcBef>
              <a:buClrTx/>
              <a:buSzPts val="1500"/>
              <a:buFontTx/>
              <a:buChar char="•"/>
              <a:defRPr sz="1500">
                <a:solidFill>
                  <a:srgbClr val="75F461"/>
                </a:solidFill>
                <a:latin typeface="Montserrat-Regular"/>
                <a:ea typeface="Montserrat-Regular"/>
                <a:cs typeface="Montserrat-Regular"/>
                <a:sym typeface="Montserrat-Regular"/>
              </a:defRPr>
            </a:lvl4pPr>
            <a:lvl5pPr marL="2239433" indent="-232833">
              <a:lnSpc>
                <a:spcPct val="110000"/>
              </a:lnSpc>
              <a:spcBef>
                <a:spcPts val="500"/>
              </a:spcBef>
              <a:buClrTx/>
              <a:buSzPts val="1500"/>
              <a:buFontTx/>
              <a:buChar char="•"/>
              <a:defRPr sz="1500">
                <a:solidFill>
                  <a:srgbClr val="75F461"/>
                </a:solidFill>
                <a:latin typeface="Montserrat-Regular"/>
                <a:ea typeface="Montserrat-Regular"/>
                <a:cs typeface="Montserrat-Regular"/>
                <a:sym typeface="Montserrat-Regular"/>
              </a:defRPr>
            </a:lvl5pPr>
          </a:lstStyle>
          <a:p>
            <a:r>
              <a:t>Body Level One</a:t>
            </a:r>
          </a:p>
          <a:p>
            <a:pPr lvl="1"/>
            <a:r>
              <a:t>Body Level Two</a:t>
            </a:r>
          </a:p>
          <a:p>
            <a:pPr lvl="2"/>
            <a:r>
              <a:t>Body Level Three</a:t>
            </a:r>
          </a:p>
          <a:p>
            <a:pPr lvl="3"/>
            <a:r>
              <a:t>Body Level Four</a:t>
            </a:r>
          </a:p>
          <a:p>
            <a:pPr lvl="4"/>
            <a:r>
              <a:t>Body Level Five</a:t>
            </a:r>
          </a:p>
        </p:txBody>
      </p:sp>
      <p:sp>
        <p:nvSpPr>
          <p:cNvPr id="1607" name="Google Shape;812;p168"/>
          <p:cNvSpPr txBox="1">
            <a:spLocks noGrp="1"/>
          </p:cNvSpPr>
          <p:nvPr>
            <p:ph type="body" idx="21"/>
          </p:nvPr>
        </p:nvSpPr>
        <p:spPr>
          <a:xfrm>
            <a:off x="658129" y="725010"/>
            <a:ext cx="4736755" cy="4191954"/>
          </a:xfrm>
          <a:prstGeom prst="rect">
            <a:avLst/>
          </a:prstGeom>
        </p:spPr>
        <p:txBody>
          <a:bodyPr lIns="19050" tIns="19050" rIns="19050" bIns="19050" anchor="ctr"/>
          <a:lstStyle/>
          <a:p>
            <a:pPr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pPr>
            <a:endParaRPr/>
          </a:p>
        </p:txBody>
      </p:sp>
      <p:sp>
        <p:nvSpPr>
          <p:cNvPr id="1608" name="Google Shape;813;p168"/>
          <p:cNvSpPr>
            <a:spLocks noGrp="1"/>
          </p:cNvSpPr>
          <p:nvPr>
            <p:ph type="pic" sz="half" idx="22"/>
          </p:nvPr>
        </p:nvSpPr>
        <p:spPr>
          <a:xfrm>
            <a:off x="6326421" y="29182"/>
            <a:ext cx="2350918" cy="5085136"/>
          </a:xfrm>
          <a:prstGeom prst="rect">
            <a:avLst/>
          </a:prstGeom>
        </p:spPr>
        <p:txBody>
          <a:bodyPr lIns="91439" tIns="45719" rIns="91439" bIns="45719">
            <a:noAutofit/>
          </a:bodyPr>
          <a:lstStyle/>
          <a:p>
            <a:endParaRPr/>
          </a:p>
        </p:txBody>
      </p:sp>
      <p:sp>
        <p:nvSpPr>
          <p:cNvPr id="1609" name="Slide Number"/>
          <p:cNvSpPr txBox="1">
            <a:spLocks noGrp="1"/>
          </p:cNvSpPr>
          <p:nvPr>
            <p:ph type="sldNum" sz="quarter" idx="2"/>
          </p:nvPr>
        </p:nvSpPr>
        <p:spPr>
          <a:xfrm>
            <a:off x="4494828" y="4908639"/>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type="tx">
  <p:cSld name="Testo 2/3 4 2">
    <p:spTree>
      <p:nvGrpSpPr>
        <p:cNvPr id="1" name=""/>
        <p:cNvGrpSpPr/>
        <p:nvPr/>
      </p:nvGrpSpPr>
      <p:grpSpPr>
        <a:xfrm>
          <a:off x="0" y="0"/>
          <a:ext cx="0" cy="0"/>
          <a:chOff x="0" y="0"/>
          <a:chExt cx="0" cy="0"/>
        </a:xfrm>
      </p:grpSpPr>
      <p:sp>
        <p:nvSpPr>
          <p:cNvPr id="1616" name="Body Level One…"/>
          <p:cNvSpPr txBox="1">
            <a:spLocks noGrp="1"/>
          </p:cNvSpPr>
          <p:nvPr>
            <p:ph type="body" sz="quarter" idx="1"/>
          </p:nvPr>
        </p:nvSpPr>
        <p:spPr>
          <a:xfrm>
            <a:off x="658129" y="934665"/>
            <a:ext cx="2394001" cy="271501"/>
          </a:xfrm>
          <a:prstGeom prst="rect">
            <a:avLst/>
          </a:prstGeom>
        </p:spPr>
        <p:txBody>
          <a:bodyPr lIns="19050" tIns="19050" rIns="19050" bIns="19050" anchor="ctr"/>
          <a:lstStyle>
            <a:lvl1pPr marL="228600" indent="0">
              <a:lnSpc>
                <a:spcPct val="110000"/>
              </a:lnSpc>
              <a:buClrTx/>
              <a:buSzTx/>
              <a:buFontTx/>
              <a:buNone/>
              <a:defRPr sz="1400">
                <a:solidFill>
                  <a:srgbClr val="75F461"/>
                </a:solidFill>
                <a:latin typeface="Montserrat-Regular"/>
                <a:ea typeface="Montserrat-Regular"/>
                <a:cs typeface="Montserrat-Regular"/>
                <a:sym typeface="Montserrat-Regular"/>
              </a:defRPr>
            </a:lvl1pPr>
            <a:lvl2pPr marL="914400" indent="-317500">
              <a:lnSpc>
                <a:spcPct val="110000"/>
              </a:lnSpc>
              <a:buClrTx/>
              <a:buSzPts val="1400"/>
              <a:buFontTx/>
              <a:defRPr sz="1400">
                <a:solidFill>
                  <a:srgbClr val="75F461"/>
                </a:solidFill>
                <a:latin typeface="Montserrat-Regular"/>
                <a:ea typeface="Montserrat-Regular"/>
                <a:cs typeface="Montserrat-Regular"/>
                <a:sym typeface="Montserrat-Regular"/>
              </a:defRPr>
            </a:lvl2pPr>
            <a:lvl3pPr marL="1371600" indent="-317500">
              <a:lnSpc>
                <a:spcPct val="110000"/>
              </a:lnSpc>
              <a:buClrTx/>
              <a:buSzPts val="1400"/>
              <a:buFontTx/>
              <a:defRPr sz="1400">
                <a:solidFill>
                  <a:srgbClr val="75F461"/>
                </a:solidFill>
                <a:latin typeface="Montserrat-Regular"/>
                <a:ea typeface="Montserrat-Regular"/>
                <a:cs typeface="Montserrat-Regular"/>
                <a:sym typeface="Montserrat-Regular"/>
              </a:defRPr>
            </a:lvl3pPr>
            <a:lvl4pPr marL="1828800" indent="-317500">
              <a:lnSpc>
                <a:spcPct val="110000"/>
              </a:lnSpc>
              <a:buClrTx/>
              <a:buSzPts val="1400"/>
              <a:buFontTx/>
              <a:defRPr sz="1400">
                <a:solidFill>
                  <a:srgbClr val="75F461"/>
                </a:solidFill>
                <a:latin typeface="Montserrat-Regular"/>
                <a:ea typeface="Montserrat-Regular"/>
                <a:cs typeface="Montserrat-Regular"/>
                <a:sym typeface="Montserrat-Regular"/>
              </a:defRPr>
            </a:lvl4pPr>
            <a:lvl5pPr marL="2286000" indent="-317500">
              <a:lnSpc>
                <a:spcPct val="110000"/>
              </a:lnSpc>
              <a:buClrTx/>
              <a:buSzPts val="1400"/>
              <a:buFontTx/>
              <a:defRPr sz="1400">
                <a:solidFill>
                  <a:srgbClr val="75F461"/>
                </a:solidFill>
                <a:latin typeface="Montserrat-Regular"/>
                <a:ea typeface="Montserrat-Regular"/>
                <a:cs typeface="Montserrat-Regular"/>
                <a:sym typeface="Montserrat-Regular"/>
              </a:defRPr>
            </a:lvl5pPr>
          </a:lstStyle>
          <a:p>
            <a:r>
              <a:t>Body Level One</a:t>
            </a:r>
          </a:p>
          <a:p>
            <a:pPr lvl="1"/>
            <a:r>
              <a:t>Body Level Two</a:t>
            </a:r>
          </a:p>
          <a:p>
            <a:pPr lvl="2"/>
            <a:r>
              <a:t>Body Level Three</a:t>
            </a:r>
          </a:p>
          <a:p>
            <a:pPr lvl="3"/>
            <a:r>
              <a:t>Body Level Four</a:t>
            </a:r>
          </a:p>
          <a:p>
            <a:pPr lvl="4"/>
            <a:r>
              <a:t>Body Level Five</a:t>
            </a:r>
          </a:p>
        </p:txBody>
      </p:sp>
      <p:sp>
        <p:nvSpPr>
          <p:cNvPr id="1617" name="Google Shape;817;p169"/>
          <p:cNvSpPr txBox="1">
            <a:spLocks noGrp="1"/>
          </p:cNvSpPr>
          <p:nvPr>
            <p:ph type="body" sz="half" idx="21"/>
          </p:nvPr>
        </p:nvSpPr>
        <p:spPr>
          <a:xfrm>
            <a:off x="658129" y="1233646"/>
            <a:ext cx="4736701" cy="3174601"/>
          </a:xfrm>
          <a:prstGeom prst="rect">
            <a:avLst/>
          </a:prstGeom>
        </p:spPr>
        <p:txBody>
          <a:bodyPr lIns="19050" tIns="19050" rIns="19050" bIns="19050" anchor="ctr"/>
          <a:lstStyle/>
          <a:p>
            <a:pPr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pPr>
            <a:endParaRPr/>
          </a:p>
        </p:txBody>
      </p:sp>
      <p:sp>
        <p:nvSpPr>
          <p:cNvPr id="1618" name="Google Shape;818;p169"/>
          <p:cNvSpPr>
            <a:spLocks noGrp="1"/>
          </p:cNvSpPr>
          <p:nvPr>
            <p:ph type="pic" sz="half" idx="22"/>
          </p:nvPr>
        </p:nvSpPr>
        <p:spPr>
          <a:xfrm>
            <a:off x="6326421" y="29182"/>
            <a:ext cx="2350801" cy="5085004"/>
          </a:xfrm>
          <a:prstGeom prst="rect">
            <a:avLst/>
          </a:prstGeom>
        </p:spPr>
        <p:txBody>
          <a:bodyPr lIns="91439" tIns="45719" rIns="91439" bIns="45719">
            <a:noAutofit/>
          </a:bodyPr>
          <a:lstStyle/>
          <a:p>
            <a:endParaRPr/>
          </a:p>
        </p:txBody>
      </p:sp>
      <p:sp>
        <p:nvSpPr>
          <p:cNvPr id="1619" name="Slide Number"/>
          <p:cNvSpPr txBox="1">
            <a:spLocks noGrp="1"/>
          </p:cNvSpPr>
          <p:nvPr>
            <p:ph type="sldNum" sz="quarter" idx="2"/>
          </p:nvPr>
        </p:nvSpPr>
        <p:spPr>
          <a:xfrm>
            <a:off x="4501944" y="4924474"/>
            <a:ext cx="135535" cy="127001"/>
          </a:xfrm>
          <a:prstGeom prst="rect">
            <a:avLst/>
          </a:prstGeom>
        </p:spPr>
        <p:txBody>
          <a:bodyPr lIns="19050" tIns="19050" rIns="19050" bIns="19050" anchor="b">
            <a:spAutoFit/>
          </a:bodyPr>
          <a:lstStyle>
            <a:lvl1pPr algn="ctr">
              <a:defRPr sz="6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type="tx">
  <p:cSld name="TITLE_AND_BODY">
    <p:bg>
      <p:bgPr>
        <a:solidFill>
          <a:srgbClr val="75F461"/>
        </a:solidFill>
        <a:effectLst/>
      </p:bgPr>
    </p:bg>
    <p:spTree>
      <p:nvGrpSpPr>
        <p:cNvPr id="1" name=""/>
        <p:cNvGrpSpPr/>
        <p:nvPr/>
      </p:nvGrpSpPr>
      <p:grpSpPr>
        <a:xfrm>
          <a:off x="0" y="0"/>
          <a:ext cx="0" cy="0"/>
          <a:chOff x="0" y="0"/>
          <a:chExt cx="0" cy="0"/>
        </a:xfrm>
      </p:grpSpPr>
      <p:pic>
        <p:nvPicPr>
          <p:cNvPr id="1626" name="Google Shape;825;p171" descr="Google Shape;825;p171"/>
          <p:cNvPicPr>
            <a:picLocks noChangeAspect="1"/>
          </p:cNvPicPr>
          <p:nvPr/>
        </p:nvPicPr>
        <p:blipFill>
          <a:blip r:embed="rId2"/>
          <a:stretch>
            <a:fillRect/>
          </a:stretch>
        </p:blipFill>
        <p:spPr>
          <a:xfrm>
            <a:off x="922316" y="1867397"/>
            <a:ext cx="7299368" cy="1620291"/>
          </a:xfrm>
          <a:prstGeom prst="rect">
            <a:avLst/>
          </a:prstGeom>
          <a:ln w="12700">
            <a:miter lim="400000"/>
          </a:ln>
        </p:spPr>
      </p:pic>
      <p:sp>
        <p:nvSpPr>
          <p:cNvPr id="1627" name="Slide Number"/>
          <p:cNvSpPr txBox="1">
            <a:spLocks noGrp="1"/>
          </p:cNvSpPr>
          <p:nvPr>
            <p:ph type="sldNum" sz="quarter" idx="2"/>
          </p:nvPr>
        </p:nvSpPr>
        <p:spPr>
          <a:xfrm>
            <a:off x="4501840" y="4927957"/>
            <a:ext cx="135536" cy="127001"/>
          </a:xfrm>
          <a:prstGeom prst="rect">
            <a:avLst/>
          </a:prstGeom>
        </p:spPr>
        <p:txBody>
          <a:bodyPr lIns="19050" tIns="19050" rIns="19050" bIns="19050" anchor="b">
            <a:spAutoFit/>
          </a:bodyPr>
          <a:lstStyle>
            <a:lvl1pPr algn="ctr">
              <a:defRPr sz="6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type="tx">
  <p:cSld name="Testo 2/3">
    <p:spTree>
      <p:nvGrpSpPr>
        <p:cNvPr id="1" name=""/>
        <p:cNvGrpSpPr/>
        <p:nvPr/>
      </p:nvGrpSpPr>
      <p:grpSpPr>
        <a:xfrm>
          <a:off x="0" y="0"/>
          <a:ext cx="0" cy="0"/>
          <a:chOff x="0" y="0"/>
          <a:chExt cx="0" cy="0"/>
        </a:xfrm>
      </p:grpSpPr>
      <p:sp>
        <p:nvSpPr>
          <p:cNvPr id="1634" name="Body Level One…"/>
          <p:cNvSpPr txBox="1">
            <a:spLocks noGrp="1"/>
          </p:cNvSpPr>
          <p:nvPr>
            <p:ph type="body" sz="quarter" idx="1"/>
          </p:nvPr>
        </p:nvSpPr>
        <p:spPr>
          <a:xfrm>
            <a:off x="658129" y="934665"/>
            <a:ext cx="2394001" cy="271501"/>
          </a:xfrm>
          <a:prstGeom prst="rect">
            <a:avLst/>
          </a:prstGeom>
        </p:spPr>
        <p:txBody>
          <a:bodyPr lIns="19050" tIns="19050" rIns="19050" bIns="19050" anchor="ctr"/>
          <a:lstStyle>
            <a:lvl1pPr marL="228600" indent="0">
              <a:lnSpc>
                <a:spcPct val="110000"/>
              </a:lnSpc>
              <a:buClrTx/>
              <a:buSzTx/>
              <a:buFontTx/>
              <a:buNone/>
              <a:defRPr sz="1500">
                <a:solidFill>
                  <a:srgbClr val="75F461"/>
                </a:solidFill>
                <a:latin typeface="Montserrat-Regular"/>
                <a:ea typeface="Montserrat-Regular"/>
                <a:cs typeface="Montserrat-Regular"/>
                <a:sym typeface="Montserrat-Regular"/>
              </a:defRPr>
            </a:lvl1pPr>
            <a:lvl2pPr marL="914400" indent="-323850">
              <a:lnSpc>
                <a:spcPct val="110000"/>
              </a:lnSpc>
              <a:buClrTx/>
              <a:buSzPts val="1500"/>
              <a:buFontTx/>
              <a:defRPr sz="1500">
                <a:solidFill>
                  <a:srgbClr val="75F461"/>
                </a:solidFill>
                <a:latin typeface="Montserrat-Regular"/>
                <a:ea typeface="Montserrat-Regular"/>
                <a:cs typeface="Montserrat-Regular"/>
                <a:sym typeface="Montserrat-Regular"/>
              </a:defRPr>
            </a:lvl2pPr>
            <a:lvl3pPr marL="1371600" indent="-323850">
              <a:lnSpc>
                <a:spcPct val="110000"/>
              </a:lnSpc>
              <a:buClrTx/>
              <a:buSzPts val="1500"/>
              <a:buFontTx/>
              <a:defRPr sz="1500">
                <a:solidFill>
                  <a:srgbClr val="75F461"/>
                </a:solidFill>
                <a:latin typeface="Montserrat-Regular"/>
                <a:ea typeface="Montserrat-Regular"/>
                <a:cs typeface="Montserrat-Regular"/>
                <a:sym typeface="Montserrat-Regular"/>
              </a:defRPr>
            </a:lvl3pPr>
            <a:lvl4pPr marL="1828800" indent="-323850">
              <a:lnSpc>
                <a:spcPct val="110000"/>
              </a:lnSpc>
              <a:buClrTx/>
              <a:buSzPts val="1500"/>
              <a:buFontTx/>
              <a:defRPr sz="1500">
                <a:solidFill>
                  <a:srgbClr val="75F461"/>
                </a:solidFill>
                <a:latin typeface="Montserrat-Regular"/>
                <a:ea typeface="Montserrat-Regular"/>
                <a:cs typeface="Montserrat-Regular"/>
                <a:sym typeface="Montserrat-Regular"/>
              </a:defRPr>
            </a:lvl4pPr>
            <a:lvl5pPr marL="2286000" indent="-323850">
              <a:lnSpc>
                <a:spcPct val="110000"/>
              </a:lnSpc>
              <a:buClrTx/>
              <a:buSzPts val="1500"/>
              <a:buFontTx/>
              <a:defRPr sz="1500">
                <a:solidFill>
                  <a:srgbClr val="75F461"/>
                </a:solidFill>
                <a:latin typeface="Montserrat-Regular"/>
                <a:ea typeface="Montserrat-Regular"/>
                <a:cs typeface="Montserrat-Regular"/>
                <a:sym typeface="Montserrat-Regular"/>
              </a:defRPr>
            </a:lvl5pPr>
          </a:lstStyle>
          <a:p>
            <a:r>
              <a:t>Body Level One</a:t>
            </a:r>
          </a:p>
          <a:p>
            <a:pPr lvl="1"/>
            <a:r>
              <a:t>Body Level Two</a:t>
            </a:r>
          </a:p>
          <a:p>
            <a:pPr lvl="2"/>
            <a:r>
              <a:t>Body Level Three</a:t>
            </a:r>
          </a:p>
          <a:p>
            <a:pPr lvl="3"/>
            <a:r>
              <a:t>Body Level Four</a:t>
            </a:r>
          </a:p>
          <a:p>
            <a:pPr lvl="4"/>
            <a:r>
              <a:t>Body Level Five</a:t>
            </a:r>
          </a:p>
        </p:txBody>
      </p:sp>
      <p:sp>
        <p:nvSpPr>
          <p:cNvPr id="1635" name="Google Shape;829;p172"/>
          <p:cNvSpPr txBox="1">
            <a:spLocks noGrp="1"/>
          </p:cNvSpPr>
          <p:nvPr>
            <p:ph type="body" sz="half" idx="21"/>
          </p:nvPr>
        </p:nvSpPr>
        <p:spPr>
          <a:xfrm>
            <a:off x="658129" y="1233646"/>
            <a:ext cx="4736701" cy="3174601"/>
          </a:xfrm>
          <a:prstGeom prst="rect">
            <a:avLst/>
          </a:prstGeom>
        </p:spPr>
        <p:txBody>
          <a:bodyPr lIns="19050" tIns="19050" rIns="19050" bIns="19050" anchor="ctr"/>
          <a:lstStyle/>
          <a:p>
            <a:pPr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pPr>
            <a:endParaRPr/>
          </a:p>
        </p:txBody>
      </p:sp>
      <p:sp>
        <p:nvSpPr>
          <p:cNvPr id="1636" name="Google Shape;830;p172"/>
          <p:cNvSpPr>
            <a:spLocks noGrp="1"/>
          </p:cNvSpPr>
          <p:nvPr>
            <p:ph type="pic" sz="half" idx="22"/>
          </p:nvPr>
        </p:nvSpPr>
        <p:spPr>
          <a:xfrm>
            <a:off x="6326421" y="29182"/>
            <a:ext cx="2350801" cy="5085002"/>
          </a:xfrm>
          <a:prstGeom prst="rect">
            <a:avLst/>
          </a:prstGeom>
        </p:spPr>
        <p:txBody>
          <a:bodyPr lIns="91439" tIns="45719" rIns="91439" bIns="45719">
            <a:noAutofit/>
          </a:bodyPr>
          <a:lstStyle/>
          <a:p>
            <a:endParaRPr/>
          </a:p>
        </p:txBody>
      </p:sp>
      <p:sp>
        <p:nvSpPr>
          <p:cNvPr id="1637" name="Slide Number"/>
          <p:cNvSpPr txBox="1">
            <a:spLocks noGrp="1"/>
          </p:cNvSpPr>
          <p:nvPr>
            <p:ph type="sldNum" sz="quarter" idx="2"/>
          </p:nvPr>
        </p:nvSpPr>
        <p:spPr>
          <a:xfrm>
            <a:off x="4494883" y="4914264"/>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type="tx">
  <p:cSld name="Testo 2/3 2">
    <p:spTree>
      <p:nvGrpSpPr>
        <p:cNvPr id="1" name=""/>
        <p:cNvGrpSpPr/>
        <p:nvPr/>
      </p:nvGrpSpPr>
      <p:grpSpPr>
        <a:xfrm>
          <a:off x="0" y="0"/>
          <a:ext cx="0" cy="0"/>
          <a:chOff x="0" y="0"/>
          <a:chExt cx="0" cy="0"/>
        </a:xfrm>
      </p:grpSpPr>
      <p:sp>
        <p:nvSpPr>
          <p:cNvPr id="1644" name="Body Level One…"/>
          <p:cNvSpPr txBox="1">
            <a:spLocks noGrp="1"/>
          </p:cNvSpPr>
          <p:nvPr>
            <p:ph type="body" sz="quarter" idx="1"/>
          </p:nvPr>
        </p:nvSpPr>
        <p:spPr>
          <a:xfrm>
            <a:off x="658129" y="934665"/>
            <a:ext cx="2394001" cy="271501"/>
          </a:xfrm>
          <a:prstGeom prst="rect">
            <a:avLst/>
          </a:prstGeom>
        </p:spPr>
        <p:txBody>
          <a:bodyPr lIns="19050" tIns="19050" rIns="19050" bIns="19050" anchor="ctr"/>
          <a:lstStyle>
            <a:lvl1pPr marL="228600" indent="0">
              <a:lnSpc>
                <a:spcPct val="110000"/>
              </a:lnSpc>
              <a:spcBef>
                <a:spcPts val="500"/>
              </a:spcBef>
              <a:buClrTx/>
              <a:buSzTx/>
              <a:buFontTx/>
              <a:buNone/>
              <a:defRPr sz="1500">
                <a:solidFill>
                  <a:srgbClr val="75F461"/>
                </a:solidFill>
                <a:latin typeface="Montserrat-Regular"/>
                <a:ea typeface="Montserrat-Regular"/>
                <a:cs typeface="Montserrat-Regular"/>
                <a:sym typeface="Montserrat-Regular"/>
              </a:defRPr>
            </a:lvl1pPr>
            <a:lvl2pPr marL="914400" indent="-323850">
              <a:lnSpc>
                <a:spcPct val="110000"/>
              </a:lnSpc>
              <a:spcBef>
                <a:spcPts val="500"/>
              </a:spcBef>
              <a:buClrTx/>
              <a:buSzPts val="1500"/>
              <a:buFontTx/>
              <a:defRPr sz="1500">
                <a:solidFill>
                  <a:srgbClr val="75F461"/>
                </a:solidFill>
                <a:latin typeface="Montserrat-Regular"/>
                <a:ea typeface="Montserrat-Regular"/>
                <a:cs typeface="Montserrat-Regular"/>
                <a:sym typeface="Montserrat-Regular"/>
              </a:defRPr>
            </a:lvl2pPr>
            <a:lvl3pPr marL="1371600" indent="-323850">
              <a:lnSpc>
                <a:spcPct val="110000"/>
              </a:lnSpc>
              <a:spcBef>
                <a:spcPts val="500"/>
              </a:spcBef>
              <a:buClrTx/>
              <a:buSzPts val="1500"/>
              <a:buFontTx/>
              <a:defRPr sz="1500">
                <a:solidFill>
                  <a:srgbClr val="75F461"/>
                </a:solidFill>
                <a:latin typeface="Montserrat-Regular"/>
                <a:ea typeface="Montserrat-Regular"/>
                <a:cs typeface="Montserrat-Regular"/>
                <a:sym typeface="Montserrat-Regular"/>
              </a:defRPr>
            </a:lvl3pPr>
            <a:lvl4pPr marL="1828800" indent="-323850">
              <a:lnSpc>
                <a:spcPct val="110000"/>
              </a:lnSpc>
              <a:spcBef>
                <a:spcPts val="500"/>
              </a:spcBef>
              <a:buClrTx/>
              <a:buSzPts val="1500"/>
              <a:buFontTx/>
              <a:defRPr sz="1500">
                <a:solidFill>
                  <a:srgbClr val="75F461"/>
                </a:solidFill>
                <a:latin typeface="Montserrat-Regular"/>
                <a:ea typeface="Montserrat-Regular"/>
                <a:cs typeface="Montserrat-Regular"/>
                <a:sym typeface="Montserrat-Regular"/>
              </a:defRPr>
            </a:lvl4pPr>
            <a:lvl5pPr marL="2286000" indent="-323850">
              <a:lnSpc>
                <a:spcPct val="110000"/>
              </a:lnSpc>
              <a:spcBef>
                <a:spcPts val="500"/>
              </a:spcBef>
              <a:buClrTx/>
              <a:buSzPts val="1500"/>
              <a:buFontTx/>
              <a:defRPr sz="1500">
                <a:solidFill>
                  <a:srgbClr val="75F461"/>
                </a:solidFill>
                <a:latin typeface="Montserrat-Regular"/>
                <a:ea typeface="Montserrat-Regular"/>
                <a:cs typeface="Montserrat-Regular"/>
                <a:sym typeface="Montserrat-Regular"/>
              </a:defRPr>
            </a:lvl5pPr>
          </a:lstStyle>
          <a:p>
            <a:r>
              <a:t>Body Level One</a:t>
            </a:r>
          </a:p>
          <a:p>
            <a:pPr lvl="1"/>
            <a:r>
              <a:t>Body Level Two</a:t>
            </a:r>
          </a:p>
          <a:p>
            <a:pPr lvl="2"/>
            <a:r>
              <a:t>Body Level Three</a:t>
            </a:r>
          </a:p>
          <a:p>
            <a:pPr lvl="3"/>
            <a:r>
              <a:t>Body Level Four</a:t>
            </a:r>
          </a:p>
          <a:p>
            <a:pPr lvl="4"/>
            <a:r>
              <a:t>Body Level Five</a:t>
            </a:r>
          </a:p>
        </p:txBody>
      </p:sp>
      <p:sp>
        <p:nvSpPr>
          <p:cNvPr id="1645" name="Google Shape;834;p173"/>
          <p:cNvSpPr txBox="1">
            <a:spLocks noGrp="1"/>
          </p:cNvSpPr>
          <p:nvPr>
            <p:ph type="body" idx="21"/>
          </p:nvPr>
        </p:nvSpPr>
        <p:spPr>
          <a:xfrm>
            <a:off x="658129" y="725011"/>
            <a:ext cx="4736701" cy="4191900"/>
          </a:xfrm>
          <a:prstGeom prst="rect">
            <a:avLst/>
          </a:prstGeom>
        </p:spPr>
        <p:txBody>
          <a:bodyPr lIns="19050" tIns="19050" rIns="19050" bIns="19050" anchor="ctr"/>
          <a:lstStyle/>
          <a:p>
            <a:pPr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pPr>
            <a:endParaRPr/>
          </a:p>
        </p:txBody>
      </p:sp>
      <p:sp>
        <p:nvSpPr>
          <p:cNvPr id="1646" name="Google Shape;835;p173"/>
          <p:cNvSpPr>
            <a:spLocks noGrp="1"/>
          </p:cNvSpPr>
          <p:nvPr>
            <p:ph type="pic" sz="half" idx="22"/>
          </p:nvPr>
        </p:nvSpPr>
        <p:spPr>
          <a:xfrm>
            <a:off x="6326421" y="29182"/>
            <a:ext cx="2350801" cy="5085002"/>
          </a:xfrm>
          <a:prstGeom prst="rect">
            <a:avLst/>
          </a:prstGeom>
        </p:spPr>
        <p:txBody>
          <a:bodyPr lIns="91439" tIns="45719" rIns="91439" bIns="45719">
            <a:noAutofit/>
          </a:bodyPr>
          <a:lstStyle/>
          <a:p>
            <a:endParaRPr/>
          </a:p>
        </p:txBody>
      </p:sp>
      <p:sp>
        <p:nvSpPr>
          <p:cNvPr id="1647" name="Slide Number"/>
          <p:cNvSpPr txBox="1">
            <a:spLocks noGrp="1"/>
          </p:cNvSpPr>
          <p:nvPr>
            <p:ph type="sldNum" sz="quarter" idx="2"/>
          </p:nvPr>
        </p:nvSpPr>
        <p:spPr>
          <a:xfrm>
            <a:off x="4494883" y="4914264"/>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type="tx">
  <p:cSld name="TITLE_AND_BODY 2">
    <p:spTree>
      <p:nvGrpSpPr>
        <p:cNvPr id="1" name=""/>
        <p:cNvGrpSpPr/>
        <p:nvPr/>
      </p:nvGrpSpPr>
      <p:grpSpPr>
        <a:xfrm>
          <a:off x="0" y="0"/>
          <a:ext cx="0" cy="0"/>
          <a:chOff x="0" y="0"/>
          <a:chExt cx="0" cy="0"/>
        </a:xfrm>
      </p:grpSpPr>
      <p:sp>
        <p:nvSpPr>
          <p:cNvPr id="1654" name="Title Text"/>
          <p:cNvSpPr txBox="1">
            <a:spLocks noGrp="1"/>
          </p:cNvSpPr>
          <p:nvPr>
            <p:ph type="title"/>
          </p:nvPr>
        </p:nvSpPr>
        <p:spPr>
          <a:xfrm>
            <a:off x="666750" y="862012"/>
            <a:ext cx="7810500" cy="1743001"/>
          </a:xfrm>
          <a:prstGeom prst="rect">
            <a:avLst/>
          </a:prstGeom>
        </p:spPr>
        <p:txBody>
          <a:bodyPr lIns="19050" tIns="19050" rIns="19050" bIns="19050" anchor="b"/>
          <a:lstStyle>
            <a:lvl1pPr>
              <a:lnSpc>
                <a:spcPct val="110000"/>
              </a:lnSpc>
              <a:defRPr sz="2300" b="1">
                <a:solidFill>
                  <a:srgbClr val="1A44C7"/>
                </a:solidFill>
                <a:latin typeface="Helvetica Neue"/>
                <a:ea typeface="Helvetica Neue"/>
                <a:cs typeface="Helvetica Neue"/>
                <a:sym typeface="Helvetica Neue"/>
              </a:defRPr>
            </a:lvl1pPr>
          </a:lstStyle>
          <a:p>
            <a:r>
              <a:t>Title Text</a:t>
            </a:r>
          </a:p>
        </p:txBody>
      </p:sp>
      <p:sp>
        <p:nvSpPr>
          <p:cNvPr id="1655" name="Body Level One…"/>
          <p:cNvSpPr txBox="1">
            <a:spLocks noGrp="1"/>
          </p:cNvSpPr>
          <p:nvPr>
            <p:ph type="body" sz="quarter" idx="1"/>
          </p:nvPr>
        </p:nvSpPr>
        <p:spPr>
          <a:xfrm>
            <a:off x="666750" y="2652713"/>
            <a:ext cx="7810500" cy="595501"/>
          </a:xfrm>
          <a:prstGeom prst="rect">
            <a:avLst/>
          </a:prstGeom>
        </p:spPr>
        <p:txBody>
          <a:bodyPr lIns="19050" tIns="19050" rIns="19050" bIns="19050"/>
          <a:lstStyle>
            <a:lvl1pPr marL="228600" indent="0" algn="ctr">
              <a:lnSpc>
                <a:spcPct val="110000"/>
              </a:lnSpc>
              <a:buClrTx/>
              <a:buSzTx/>
              <a:buFontTx/>
              <a:buNone/>
              <a:defRPr sz="1700" b="1">
                <a:solidFill>
                  <a:srgbClr val="1A44C7"/>
                </a:solidFill>
                <a:latin typeface="Helvetica Neue"/>
                <a:ea typeface="Helvetica Neue"/>
                <a:cs typeface="Helvetica Neue"/>
                <a:sym typeface="Helvetica Neue"/>
              </a:defRPr>
            </a:lvl1pPr>
            <a:lvl2pPr marL="228600" indent="457200" algn="ctr">
              <a:lnSpc>
                <a:spcPct val="110000"/>
              </a:lnSpc>
              <a:buClrTx/>
              <a:buSzTx/>
              <a:buFontTx/>
              <a:buNone/>
              <a:defRPr sz="1700" b="1">
                <a:solidFill>
                  <a:srgbClr val="1A44C7"/>
                </a:solidFill>
                <a:latin typeface="Helvetica Neue"/>
                <a:ea typeface="Helvetica Neue"/>
                <a:cs typeface="Helvetica Neue"/>
                <a:sym typeface="Helvetica Neue"/>
              </a:defRPr>
            </a:lvl2pPr>
            <a:lvl3pPr marL="228600" indent="914400" algn="ctr">
              <a:lnSpc>
                <a:spcPct val="110000"/>
              </a:lnSpc>
              <a:buClrTx/>
              <a:buSzTx/>
              <a:buFontTx/>
              <a:buNone/>
              <a:defRPr sz="1700" b="1">
                <a:solidFill>
                  <a:srgbClr val="1A44C7"/>
                </a:solidFill>
                <a:latin typeface="Helvetica Neue"/>
                <a:ea typeface="Helvetica Neue"/>
                <a:cs typeface="Helvetica Neue"/>
                <a:sym typeface="Helvetica Neue"/>
              </a:defRPr>
            </a:lvl3pPr>
            <a:lvl4pPr marL="228600" indent="1371600" algn="ctr">
              <a:lnSpc>
                <a:spcPct val="110000"/>
              </a:lnSpc>
              <a:buClrTx/>
              <a:buSzTx/>
              <a:buFontTx/>
              <a:buNone/>
              <a:defRPr sz="1700" b="1">
                <a:solidFill>
                  <a:srgbClr val="1A44C7"/>
                </a:solidFill>
                <a:latin typeface="Helvetica Neue"/>
                <a:ea typeface="Helvetica Neue"/>
                <a:cs typeface="Helvetica Neue"/>
                <a:sym typeface="Helvetica Neue"/>
              </a:defRPr>
            </a:lvl4pPr>
            <a:lvl5pPr marL="228600" indent="1828800" algn="ctr">
              <a:lnSpc>
                <a:spcPct val="110000"/>
              </a:lnSpc>
              <a:buClrTx/>
              <a:buSzTx/>
              <a:buFontTx/>
              <a:buNone/>
              <a:defRPr sz="1700" b="1">
                <a:solidFill>
                  <a:srgbClr val="1A44C7"/>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656" name="Slide Number"/>
          <p:cNvSpPr txBox="1">
            <a:spLocks noGrp="1"/>
          </p:cNvSpPr>
          <p:nvPr>
            <p:ph type="sldNum" sz="quarter" idx="2"/>
          </p:nvPr>
        </p:nvSpPr>
        <p:spPr>
          <a:xfrm>
            <a:off x="4569619" y="4905375"/>
            <a:ext cx="177902" cy="174485"/>
          </a:xfrm>
          <a:prstGeom prst="rect">
            <a:avLst/>
          </a:prstGeom>
        </p:spPr>
        <p:txBody>
          <a:bodyPr lIns="19050" tIns="19050" rIns="19050" bIns="19050" anchor="t">
            <a:spAutoFit/>
          </a:bodyPr>
          <a:lstStyle>
            <a:lvl1pPr algn="l">
              <a:lnSpc>
                <a:spcPct val="110000"/>
              </a:lnSpc>
              <a:defRPr sz="900">
                <a:solidFill>
                  <a:srgbClr val="1A44C7"/>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type="tx">
  <p:cSld name="Testo 2/3 3">
    <p:spTree>
      <p:nvGrpSpPr>
        <p:cNvPr id="1" name=""/>
        <p:cNvGrpSpPr/>
        <p:nvPr/>
      </p:nvGrpSpPr>
      <p:grpSpPr>
        <a:xfrm>
          <a:off x="0" y="0"/>
          <a:ext cx="0" cy="0"/>
          <a:chOff x="0" y="0"/>
          <a:chExt cx="0" cy="0"/>
        </a:xfrm>
      </p:grpSpPr>
      <p:sp>
        <p:nvSpPr>
          <p:cNvPr id="1663" name="Body Level One…"/>
          <p:cNvSpPr txBox="1">
            <a:spLocks noGrp="1"/>
          </p:cNvSpPr>
          <p:nvPr>
            <p:ph type="body" sz="quarter" idx="1"/>
          </p:nvPr>
        </p:nvSpPr>
        <p:spPr>
          <a:xfrm>
            <a:off x="658129" y="934665"/>
            <a:ext cx="2394001" cy="271501"/>
          </a:xfrm>
          <a:prstGeom prst="rect">
            <a:avLst/>
          </a:prstGeom>
        </p:spPr>
        <p:txBody>
          <a:bodyPr lIns="19050" tIns="19050" rIns="19050" bIns="19050" anchor="ctr"/>
          <a:lstStyle>
            <a:lvl1pPr marL="228600" indent="0">
              <a:lnSpc>
                <a:spcPct val="110000"/>
              </a:lnSpc>
              <a:spcBef>
                <a:spcPts val="500"/>
              </a:spcBef>
              <a:buClrTx/>
              <a:buSzTx/>
              <a:buFontTx/>
              <a:buNone/>
              <a:defRPr sz="1500">
                <a:solidFill>
                  <a:srgbClr val="75F461"/>
                </a:solidFill>
                <a:latin typeface="Montserrat-Regular"/>
                <a:ea typeface="Montserrat-Regular"/>
                <a:cs typeface="Montserrat-Regular"/>
                <a:sym typeface="Montserrat-Regular"/>
              </a:defRPr>
            </a:lvl1pPr>
            <a:lvl2pPr marL="867833" indent="-232833">
              <a:lnSpc>
                <a:spcPct val="110000"/>
              </a:lnSpc>
              <a:spcBef>
                <a:spcPts val="500"/>
              </a:spcBef>
              <a:buClrTx/>
              <a:buSzPts val="1500"/>
              <a:buFontTx/>
              <a:buChar char="•"/>
              <a:defRPr sz="1500">
                <a:solidFill>
                  <a:srgbClr val="75F461"/>
                </a:solidFill>
                <a:latin typeface="Montserrat-Regular"/>
                <a:ea typeface="Montserrat-Regular"/>
                <a:cs typeface="Montserrat-Regular"/>
                <a:sym typeface="Montserrat-Regular"/>
              </a:defRPr>
            </a:lvl2pPr>
            <a:lvl3pPr marL="1325033" indent="-232833">
              <a:lnSpc>
                <a:spcPct val="110000"/>
              </a:lnSpc>
              <a:spcBef>
                <a:spcPts val="500"/>
              </a:spcBef>
              <a:buClrTx/>
              <a:buSzPts val="1500"/>
              <a:buFontTx/>
              <a:buChar char="•"/>
              <a:defRPr sz="1500">
                <a:solidFill>
                  <a:srgbClr val="75F461"/>
                </a:solidFill>
                <a:latin typeface="Montserrat-Regular"/>
                <a:ea typeface="Montserrat-Regular"/>
                <a:cs typeface="Montserrat-Regular"/>
                <a:sym typeface="Montserrat-Regular"/>
              </a:defRPr>
            </a:lvl3pPr>
            <a:lvl4pPr marL="1782233" indent="-232833">
              <a:lnSpc>
                <a:spcPct val="110000"/>
              </a:lnSpc>
              <a:spcBef>
                <a:spcPts val="500"/>
              </a:spcBef>
              <a:buClrTx/>
              <a:buSzPts val="1500"/>
              <a:buFontTx/>
              <a:buChar char="•"/>
              <a:defRPr sz="1500">
                <a:solidFill>
                  <a:srgbClr val="75F461"/>
                </a:solidFill>
                <a:latin typeface="Montserrat-Regular"/>
                <a:ea typeface="Montserrat-Regular"/>
                <a:cs typeface="Montserrat-Regular"/>
                <a:sym typeface="Montserrat-Regular"/>
              </a:defRPr>
            </a:lvl4pPr>
            <a:lvl5pPr marL="2239433" indent="-232833">
              <a:lnSpc>
                <a:spcPct val="110000"/>
              </a:lnSpc>
              <a:spcBef>
                <a:spcPts val="500"/>
              </a:spcBef>
              <a:buClrTx/>
              <a:buSzPts val="1500"/>
              <a:buFontTx/>
              <a:buChar char="•"/>
              <a:defRPr sz="1500">
                <a:solidFill>
                  <a:srgbClr val="75F461"/>
                </a:solidFill>
                <a:latin typeface="Montserrat-Regular"/>
                <a:ea typeface="Montserrat-Regular"/>
                <a:cs typeface="Montserrat-Regular"/>
                <a:sym typeface="Montserrat-Regular"/>
              </a:defRPr>
            </a:lvl5pPr>
          </a:lstStyle>
          <a:p>
            <a:r>
              <a:t>Body Level One</a:t>
            </a:r>
          </a:p>
          <a:p>
            <a:pPr lvl="1"/>
            <a:r>
              <a:t>Body Level Two</a:t>
            </a:r>
          </a:p>
          <a:p>
            <a:pPr lvl="2"/>
            <a:r>
              <a:t>Body Level Three</a:t>
            </a:r>
          </a:p>
          <a:p>
            <a:pPr lvl="3"/>
            <a:r>
              <a:t>Body Level Four</a:t>
            </a:r>
          </a:p>
          <a:p>
            <a:pPr lvl="4"/>
            <a:r>
              <a:t>Body Level Five</a:t>
            </a:r>
          </a:p>
        </p:txBody>
      </p:sp>
      <p:sp>
        <p:nvSpPr>
          <p:cNvPr id="1664" name="Google Shape;843;p175"/>
          <p:cNvSpPr txBox="1">
            <a:spLocks noGrp="1"/>
          </p:cNvSpPr>
          <p:nvPr>
            <p:ph type="body" idx="21"/>
          </p:nvPr>
        </p:nvSpPr>
        <p:spPr>
          <a:xfrm>
            <a:off x="658129" y="725011"/>
            <a:ext cx="4736701" cy="4191900"/>
          </a:xfrm>
          <a:prstGeom prst="rect">
            <a:avLst/>
          </a:prstGeom>
        </p:spPr>
        <p:txBody>
          <a:bodyPr lIns="19050" tIns="19050" rIns="19050" bIns="19050" anchor="ctr"/>
          <a:lstStyle/>
          <a:p>
            <a:pPr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pPr>
            <a:endParaRPr/>
          </a:p>
        </p:txBody>
      </p:sp>
      <p:sp>
        <p:nvSpPr>
          <p:cNvPr id="1665" name="Google Shape;844;p175"/>
          <p:cNvSpPr>
            <a:spLocks noGrp="1"/>
          </p:cNvSpPr>
          <p:nvPr>
            <p:ph type="pic" sz="half" idx="22"/>
          </p:nvPr>
        </p:nvSpPr>
        <p:spPr>
          <a:xfrm>
            <a:off x="6326421" y="29182"/>
            <a:ext cx="2350801" cy="5085002"/>
          </a:xfrm>
          <a:prstGeom prst="rect">
            <a:avLst/>
          </a:prstGeom>
        </p:spPr>
        <p:txBody>
          <a:bodyPr lIns="91439" tIns="45719" rIns="91439" bIns="45719">
            <a:noAutofit/>
          </a:bodyPr>
          <a:lstStyle/>
          <a:p>
            <a:endParaRPr/>
          </a:p>
        </p:txBody>
      </p:sp>
      <p:sp>
        <p:nvSpPr>
          <p:cNvPr id="1666" name="Slide Number"/>
          <p:cNvSpPr txBox="1">
            <a:spLocks noGrp="1"/>
          </p:cNvSpPr>
          <p:nvPr>
            <p:ph type="sldNum" sz="quarter" idx="2"/>
          </p:nvPr>
        </p:nvSpPr>
        <p:spPr>
          <a:xfrm>
            <a:off x="4494883" y="4914264"/>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esto 2/3 4">
    <p:spTree>
      <p:nvGrpSpPr>
        <p:cNvPr id="1" name=""/>
        <p:cNvGrpSpPr/>
        <p:nvPr/>
      </p:nvGrpSpPr>
      <p:grpSpPr>
        <a:xfrm>
          <a:off x="0" y="0"/>
          <a:ext cx="0" cy="0"/>
          <a:chOff x="0" y="0"/>
          <a:chExt cx="0" cy="0"/>
        </a:xfrm>
      </p:grpSpPr>
      <p:sp>
        <p:nvSpPr>
          <p:cNvPr id="154" name="Body Level One…"/>
          <p:cNvSpPr txBox="1">
            <a:spLocks noGrp="1"/>
          </p:cNvSpPr>
          <p:nvPr>
            <p:ph type="body" sz="quarter" idx="1"/>
          </p:nvPr>
        </p:nvSpPr>
        <p:spPr>
          <a:xfrm>
            <a:off x="658129" y="934665"/>
            <a:ext cx="2394001" cy="271501"/>
          </a:xfrm>
          <a:prstGeom prst="rect">
            <a:avLst/>
          </a:prstGeom>
        </p:spPr>
        <p:txBody>
          <a:bodyPr lIns="19050" tIns="19050" rIns="19050" bIns="19050" anchor="ctr"/>
          <a:lstStyle>
            <a:lvl1pPr marL="228600" indent="0">
              <a:lnSpc>
                <a:spcPct val="110000"/>
              </a:lnSpc>
              <a:buClrTx/>
              <a:buSzTx/>
              <a:buFontTx/>
              <a:buNone/>
              <a:defRPr sz="1400">
                <a:solidFill>
                  <a:srgbClr val="75F461"/>
                </a:solidFill>
                <a:latin typeface="Montserrat-Regular"/>
                <a:ea typeface="Montserrat-Regular"/>
                <a:cs typeface="Montserrat-Regular"/>
                <a:sym typeface="Montserrat-Regular"/>
              </a:defRPr>
            </a:lvl1pPr>
            <a:lvl2pPr marL="914400" indent="-317500">
              <a:lnSpc>
                <a:spcPct val="110000"/>
              </a:lnSpc>
              <a:buClrTx/>
              <a:buSzPts val="1400"/>
              <a:buFontTx/>
              <a:defRPr sz="1400">
                <a:solidFill>
                  <a:srgbClr val="75F461"/>
                </a:solidFill>
                <a:latin typeface="Montserrat-Regular"/>
                <a:ea typeface="Montserrat-Regular"/>
                <a:cs typeface="Montserrat-Regular"/>
                <a:sym typeface="Montserrat-Regular"/>
              </a:defRPr>
            </a:lvl2pPr>
            <a:lvl3pPr marL="1371600" indent="-317500">
              <a:lnSpc>
                <a:spcPct val="110000"/>
              </a:lnSpc>
              <a:buClrTx/>
              <a:buSzPts val="1400"/>
              <a:buFontTx/>
              <a:defRPr sz="1400">
                <a:solidFill>
                  <a:srgbClr val="75F461"/>
                </a:solidFill>
                <a:latin typeface="Montserrat-Regular"/>
                <a:ea typeface="Montserrat-Regular"/>
                <a:cs typeface="Montserrat-Regular"/>
                <a:sym typeface="Montserrat-Regular"/>
              </a:defRPr>
            </a:lvl3pPr>
            <a:lvl4pPr marL="1828800" indent="-317500">
              <a:lnSpc>
                <a:spcPct val="110000"/>
              </a:lnSpc>
              <a:buClrTx/>
              <a:buSzPts val="1400"/>
              <a:buFontTx/>
              <a:defRPr sz="1400">
                <a:solidFill>
                  <a:srgbClr val="75F461"/>
                </a:solidFill>
                <a:latin typeface="Montserrat-Regular"/>
                <a:ea typeface="Montserrat-Regular"/>
                <a:cs typeface="Montserrat-Regular"/>
                <a:sym typeface="Montserrat-Regular"/>
              </a:defRPr>
            </a:lvl4pPr>
            <a:lvl5pPr marL="2286000" indent="-317500">
              <a:lnSpc>
                <a:spcPct val="110000"/>
              </a:lnSpc>
              <a:buClrTx/>
              <a:buSzPts val="1400"/>
              <a:buFontTx/>
              <a:defRPr sz="1400">
                <a:solidFill>
                  <a:srgbClr val="75F461"/>
                </a:solidFill>
                <a:latin typeface="Montserrat-Regular"/>
                <a:ea typeface="Montserrat-Regular"/>
                <a:cs typeface="Montserrat-Regular"/>
                <a:sym typeface="Montserrat-Regular"/>
              </a:defRPr>
            </a:lvl5pPr>
          </a:lstStyle>
          <a:p>
            <a:r>
              <a:t>Body Level One</a:t>
            </a:r>
          </a:p>
          <a:p>
            <a:pPr lvl="1"/>
            <a:r>
              <a:t>Body Level Two</a:t>
            </a:r>
          </a:p>
          <a:p>
            <a:pPr lvl="2"/>
            <a:r>
              <a:t>Body Level Three</a:t>
            </a:r>
          </a:p>
          <a:p>
            <a:pPr lvl="3"/>
            <a:r>
              <a:t>Body Level Four</a:t>
            </a:r>
          </a:p>
          <a:p>
            <a:pPr lvl="4"/>
            <a:r>
              <a:t>Body Level Five</a:t>
            </a:r>
          </a:p>
        </p:txBody>
      </p:sp>
      <p:sp>
        <p:nvSpPr>
          <p:cNvPr id="155" name="Google Shape;78;p19"/>
          <p:cNvSpPr txBox="1">
            <a:spLocks noGrp="1"/>
          </p:cNvSpPr>
          <p:nvPr>
            <p:ph type="body" sz="half" idx="21"/>
          </p:nvPr>
        </p:nvSpPr>
        <p:spPr>
          <a:xfrm>
            <a:off x="658129" y="1233646"/>
            <a:ext cx="4736701" cy="3174601"/>
          </a:xfrm>
          <a:prstGeom prst="rect">
            <a:avLst/>
          </a:prstGeom>
        </p:spPr>
        <p:txBody>
          <a:bodyPr lIns="19050" tIns="19050" rIns="19050" bIns="19050" anchor="ctr"/>
          <a:lstStyle/>
          <a:p>
            <a:pPr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pPr>
            <a:endParaRPr/>
          </a:p>
        </p:txBody>
      </p:sp>
      <p:sp>
        <p:nvSpPr>
          <p:cNvPr id="156" name="Google Shape;79;p19"/>
          <p:cNvSpPr>
            <a:spLocks noGrp="1"/>
          </p:cNvSpPr>
          <p:nvPr>
            <p:ph type="pic" sz="half" idx="22"/>
          </p:nvPr>
        </p:nvSpPr>
        <p:spPr>
          <a:xfrm>
            <a:off x="6326421" y="29182"/>
            <a:ext cx="2350801" cy="5085002"/>
          </a:xfrm>
          <a:prstGeom prst="rect">
            <a:avLst/>
          </a:prstGeom>
        </p:spPr>
        <p:txBody>
          <a:bodyPr lIns="91439" tIns="45719" rIns="91439" bIns="45719">
            <a:noAutofit/>
          </a:bodyPr>
          <a:lstStyle/>
          <a:p>
            <a:endParaRPr/>
          </a:p>
        </p:txBody>
      </p:sp>
      <p:sp>
        <p:nvSpPr>
          <p:cNvPr id="157" name="Slide Number"/>
          <p:cNvSpPr txBox="1">
            <a:spLocks noGrp="1"/>
          </p:cNvSpPr>
          <p:nvPr>
            <p:ph type="sldNum" sz="quarter" idx="2"/>
          </p:nvPr>
        </p:nvSpPr>
        <p:spPr>
          <a:xfrm>
            <a:off x="4501944" y="4924474"/>
            <a:ext cx="135535" cy="127001"/>
          </a:xfrm>
          <a:prstGeom prst="rect">
            <a:avLst/>
          </a:prstGeom>
        </p:spPr>
        <p:txBody>
          <a:bodyPr lIns="19050" tIns="19050" rIns="19050" bIns="19050" anchor="b">
            <a:spAutoFit/>
          </a:bodyPr>
          <a:lstStyle>
            <a:lvl1pPr algn="ctr">
              <a:defRPr sz="6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70.xml><?xml version="1.0" encoding="utf-8"?>
<p:sldLayout xmlns:a="http://schemas.openxmlformats.org/drawingml/2006/main" xmlns:r="http://schemas.openxmlformats.org/officeDocument/2006/relationships" xmlns:p="http://schemas.openxmlformats.org/presentationml/2006/main" type="tx">
  <p:cSld name="Testo 2/3 4">
    <p:spTree>
      <p:nvGrpSpPr>
        <p:cNvPr id="1" name=""/>
        <p:cNvGrpSpPr/>
        <p:nvPr/>
      </p:nvGrpSpPr>
      <p:grpSpPr>
        <a:xfrm>
          <a:off x="0" y="0"/>
          <a:ext cx="0" cy="0"/>
          <a:chOff x="0" y="0"/>
          <a:chExt cx="0" cy="0"/>
        </a:xfrm>
      </p:grpSpPr>
      <p:sp>
        <p:nvSpPr>
          <p:cNvPr id="1673" name="Body Level One…"/>
          <p:cNvSpPr txBox="1">
            <a:spLocks noGrp="1"/>
          </p:cNvSpPr>
          <p:nvPr>
            <p:ph type="body" sz="quarter" idx="1"/>
          </p:nvPr>
        </p:nvSpPr>
        <p:spPr>
          <a:xfrm>
            <a:off x="658129" y="934665"/>
            <a:ext cx="2394001" cy="271501"/>
          </a:xfrm>
          <a:prstGeom prst="rect">
            <a:avLst/>
          </a:prstGeom>
        </p:spPr>
        <p:txBody>
          <a:bodyPr lIns="19050" tIns="19050" rIns="19050" bIns="19050" anchor="ctr"/>
          <a:lstStyle>
            <a:lvl1pPr marL="228600" indent="0">
              <a:lnSpc>
                <a:spcPct val="110000"/>
              </a:lnSpc>
              <a:buClrTx/>
              <a:buSzTx/>
              <a:buFontTx/>
              <a:buNone/>
              <a:defRPr sz="1400">
                <a:solidFill>
                  <a:srgbClr val="75F461"/>
                </a:solidFill>
                <a:latin typeface="Montserrat-Regular"/>
                <a:ea typeface="Montserrat-Regular"/>
                <a:cs typeface="Montserrat-Regular"/>
                <a:sym typeface="Montserrat-Regular"/>
              </a:defRPr>
            </a:lvl1pPr>
            <a:lvl2pPr marL="914400" indent="-317500">
              <a:lnSpc>
                <a:spcPct val="110000"/>
              </a:lnSpc>
              <a:buClrTx/>
              <a:buSzPts val="1400"/>
              <a:buFontTx/>
              <a:defRPr sz="1400">
                <a:solidFill>
                  <a:srgbClr val="75F461"/>
                </a:solidFill>
                <a:latin typeface="Montserrat-Regular"/>
                <a:ea typeface="Montserrat-Regular"/>
                <a:cs typeface="Montserrat-Regular"/>
                <a:sym typeface="Montserrat-Regular"/>
              </a:defRPr>
            </a:lvl2pPr>
            <a:lvl3pPr marL="1371600" indent="-317500">
              <a:lnSpc>
                <a:spcPct val="110000"/>
              </a:lnSpc>
              <a:buClrTx/>
              <a:buSzPts val="1400"/>
              <a:buFontTx/>
              <a:defRPr sz="1400">
                <a:solidFill>
                  <a:srgbClr val="75F461"/>
                </a:solidFill>
                <a:latin typeface="Montserrat-Regular"/>
                <a:ea typeface="Montserrat-Regular"/>
                <a:cs typeface="Montserrat-Regular"/>
                <a:sym typeface="Montserrat-Regular"/>
              </a:defRPr>
            </a:lvl3pPr>
            <a:lvl4pPr marL="1828800" indent="-317500">
              <a:lnSpc>
                <a:spcPct val="110000"/>
              </a:lnSpc>
              <a:buClrTx/>
              <a:buSzPts val="1400"/>
              <a:buFontTx/>
              <a:defRPr sz="1400">
                <a:solidFill>
                  <a:srgbClr val="75F461"/>
                </a:solidFill>
                <a:latin typeface="Montserrat-Regular"/>
                <a:ea typeface="Montserrat-Regular"/>
                <a:cs typeface="Montserrat-Regular"/>
                <a:sym typeface="Montserrat-Regular"/>
              </a:defRPr>
            </a:lvl4pPr>
            <a:lvl5pPr marL="2286000" indent="-317500">
              <a:lnSpc>
                <a:spcPct val="110000"/>
              </a:lnSpc>
              <a:buClrTx/>
              <a:buSzPts val="1400"/>
              <a:buFontTx/>
              <a:defRPr sz="1400">
                <a:solidFill>
                  <a:srgbClr val="75F461"/>
                </a:solidFill>
                <a:latin typeface="Montserrat-Regular"/>
                <a:ea typeface="Montserrat-Regular"/>
                <a:cs typeface="Montserrat-Regular"/>
                <a:sym typeface="Montserrat-Regular"/>
              </a:defRPr>
            </a:lvl5pPr>
          </a:lstStyle>
          <a:p>
            <a:r>
              <a:t>Body Level One</a:t>
            </a:r>
          </a:p>
          <a:p>
            <a:pPr lvl="1"/>
            <a:r>
              <a:t>Body Level Two</a:t>
            </a:r>
          </a:p>
          <a:p>
            <a:pPr lvl="2"/>
            <a:r>
              <a:t>Body Level Three</a:t>
            </a:r>
          </a:p>
          <a:p>
            <a:pPr lvl="3"/>
            <a:r>
              <a:t>Body Level Four</a:t>
            </a:r>
          </a:p>
          <a:p>
            <a:pPr lvl="4"/>
            <a:r>
              <a:t>Body Level Five</a:t>
            </a:r>
          </a:p>
        </p:txBody>
      </p:sp>
      <p:sp>
        <p:nvSpPr>
          <p:cNvPr id="1674" name="Google Shape;848;p176"/>
          <p:cNvSpPr txBox="1">
            <a:spLocks noGrp="1"/>
          </p:cNvSpPr>
          <p:nvPr>
            <p:ph type="body" sz="half" idx="21"/>
          </p:nvPr>
        </p:nvSpPr>
        <p:spPr>
          <a:xfrm>
            <a:off x="658129" y="1233646"/>
            <a:ext cx="4736701" cy="3174601"/>
          </a:xfrm>
          <a:prstGeom prst="rect">
            <a:avLst/>
          </a:prstGeom>
        </p:spPr>
        <p:txBody>
          <a:bodyPr lIns="19050" tIns="19050" rIns="19050" bIns="19050" anchor="ctr"/>
          <a:lstStyle/>
          <a:p>
            <a:pPr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pPr>
            <a:endParaRPr/>
          </a:p>
        </p:txBody>
      </p:sp>
      <p:sp>
        <p:nvSpPr>
          <p:cNvPr id="1675" name="Google Shape;849;p176"/>
          <p:cNvSpPr>
            <a:spLocks noGrp="1"/>
          </p:cNvSpPr>
          <p:nvPr>
            <p:ph type="pic" sz="half" idx="22"/>
          </p:nvPr>
        </p:nvSpPr>
        <p:spPr>
          <a:xfrm>
            <a:off x="6326421" y="29182"/>
            <a:ext cx="2350801" cy="5085002"/>
          </a:xfrm>
          <a:prstGeom prst="rect">
            <a:avLst/>
          </a:prstGeom>
        </p:spPr>
        <p:txBody>
          <a:bodyPr lIns="91439" tIns="45719" rIns="91439" bIns="45719">
            <a:noAutofit/>
          </a:bodyPr>
          <a:lstStyle/>
          <a:p>
            <a:endParaRPr/>
          </a:p>
        </p:txBody>
      </p:sp>
      <p:sp>
        <p:nvSpPr>
          <p:cNvPr id="1676" name="Slide Number"/>
          <p:cNvSpPr txBox="1">
            <a:spLocks noGrp="1"/>
          </p:cNvSpPr>
          <p:nvPr>
            <p:ph type="sldNum" sz="quarter" idx="2"/>
          </p:nvPr>
        </p:nvSpPr>
        <p:spPr>
          <a:xfrm>
            <a:off x="4501895" y="4933582"/>
            <a:ext cx="135536" cy="127001"/>
          </a:xfrm>
          <a:prstGeom prst="rect">
            <a:avLst/>
          </a:prstGeom>
        </p:spPr>
        <p:txBody>
          <a:bodyPr lIns="19050" tIns="19050" rIns="19050" bIns="19050" anchor="b">
            <a:spAutoFit/>
          </a:bodyPr>
          <a:lstStyle>
            <a:lvl1pPr algn="ctr">
              <a:defRPr sz="6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type="tx">
  <p:cSld name="Titolo e sottotitolo">
    <p:spTree>
      <p:nvGrpSpPr>
        <p:cNvPr id="1" name=""/>
        <p:cNvGrpSpPr/>
        <p:nvPr/>
      </p:nvGrpSpPr>
      <p:grpSpPr>
        <a:xfrm>
          <a:off x="0" y="0"/>
          <a:ext cx="0" cy="0"/>
          <a:chOff x="0" y="0"/>
          <a:chExt cx="0" cy="0"/>
        </a:xfrm>
      </p:grpSpPr>
      <p:sp>
        <p:nvSpPr>
          <p:cNvPr id="1683" name="Title Text"/>
          <p:cNvSpPr txBox="1">
            <a:spLocks noGrp="1"/>
          </p:cNvSpPr>
          <p:nvPr>
            <p:ph type="title"/>
          </p:nvPr>
        </p:nvSpPr>
        <p:spPr>
          <a:xfrm>
            <a:off x="666750" y="862012"/>
            <a:ext cx="7810500" cy="1743001"/>
          </a:xfrm>
          <a:prstGeom prst="rect">
            <a:avLst/>
          </a:prstGeom>
        </p:spPr>
        <p:txBody>
          <a:bodyPr lIns="19050" tIns="19050" rIns="19050" bIns="19050" anchor="b"/>
          <a:lstStyle>
            <a:lvl1pPr>
              <a:lnSpc>
                <a:spcPct val="110000"/>
              </a:lnSpc>
              <a:defRPr sz="2300" b="1">
                <a:solidFill>
                  <a:srgbClr val="1A44C7"/>
                </a:solidFill>
                <a:latin typeface="Helvetica Neue"/>
                <a:ea typeface="Helvetica Neue"/>
                <a:cs typeface="Helvetica Neue"/>
                <a:sym typeface="Helvetica Neue"/>
              </a:defRPr>
            </a:lvl1pPr>
          </a:lstStyle>
          <a:p>
            <a:r>
              <a:t>Title Text</a:t>
            </a:r>
          </a:p>
        </p:txBody>
      </p:sp>
      <p:sp>
        <p:nvSpPr>
          <p:cNvPr id="1684" name="Body Level One…"/>
          <p:cNvSpPr txBox="1">
            <a:spLocks noGrp="1"/>
          </p:cNvSpPr>
          <p:nvPr>
            <p:ph type="body" sz="quarter" idx="1"/>
          </p:nvPr>
        </p:nvSpPr>
        <p:spPr>
          <a:xfrm>
            <a:off x="666750" y="2652713"/>
            <a:ext cx="7810500" cy="595501"/>
          </a:xfrm>
          <a:prstGeom prst="rect">
            <a:avLst/>
          </a:prstGeom>
        </p:spPr>
        <p:txBody>
          <a:bodyPr lIns="19050" tIns="19050" rIns="19050" bIns="19050"/>
          <a:lstStyle>
            <a:lvl1pPr marL="228600" indent="0" algn="ctr">
              <a:lnSpc>
                <a:spcPct val="110000"/>
              </a:lnSpc>
              <a:buClrTx/>
              <a:buSzTx/>
              <a:buFontTx/>
              <a:buNone/>
              <a:defRPr sz="1700" b="1">
                <a:solidFill>
                  <a:srgbClr val="1A44C7"/>
                </a:solidFill>
                <a:latin typeface="Helvetica Neue"/>
                <a:ea typeface="Helvetica Neue"/>
                <a:cs typeface="Helvetica Neue"/>
                <a:sym typeface="Helvetica Neue"/>
              </a:defRPr>
            </a:lvl1pPr>
            <a:lvl2pPr marL="228600" indent="457200" algn="ctr">
              <a:lnSpc>
                <a:spcPct val="110000"/>
              </a:lnSpc>
              <a:buClrTx/>
              <a:buSzTx/>
              <a:buFontTx/>
              <a:buNone/>
              <a:defRPr sz="1700" b="1">
                <a:solidFill>
                  <a:srgbClr val="1A44C7"/>
                </a:solidFill>
                <a:latin typeface="Helvetica Neue"/>
                <a:ea typeface="Helvetica Neue"/>
                <a:cs typeface="Helvetica Neue"/>
                <a:sym typeface="Helvetica Neue"/>
              </a:defRPr>
            </a:lvl2pPr>
            <a:lvl3pPr marL="228600" indent="914400" algn="ctr">
              <a:lnSpc>
                <a:spcPct val="110000"/>
              </a:lnSpc>
              <a:buClrTx/>
              <a:buSzTx/>
              <a:buFontTx/>
              <a:buNone/>
              <a:defRPr sz="1700" b="1">
                <a:solidFill>
                  <a:srgbClr val="1A44C7"/>
                </a:solidFill>
                <a:latin typeface="Helvetica Neue"/>
                <a:ea typeface="Helvetica Neue"/>
                <a:cs typeface="Helvetica Neue"/>
                <a:sym typeface="Helvetica Neue"/>
              </a:defRPr>
            </a:lvl3pPr>
            <a:lvl4pPr marL="228600" indent="1371600" algn="ctr">
              <a:lnSpc>
                <a:spcPct val="110000"/>
              </a:lnSpc>
              <a:buClrTx/>
              <a:buSzTx/>
              <a:buFontTx/>
              <a:buNone/>
              <a:defRPr sz="1700" b="1">
                <a:solidFill>
                  <a:srgbClr val="1A44C7"/>
                </a:solidFill>
                <a:latin typeface="Helvetica Neue"/>
                <a:ea typeface="Helvetica Neue"/>
                <a:cs typeface="Helvetica Neue"/>
                <a:sym typeface="Helvetica Neue"/>
              </a:defRPr>
            </a:lvl4pPr>
            <a:lvl5pPr marL="228600" indent="1828800" algn="ctr">
              <a:lnSpc>
                <a:spcPct val="110000"/>
              </a:lnSpc>
              <a:buClrTx/>
              <a:buSzTx/>
              <a:buFontTx/>
              <a:buNone/>
              <a:defRPr sz="1700" b="1">
                <a:solidFill>
                  <a:srgbClr val="1A44C7"/>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685" name="Slide Number"/>
          <p:cNvSpPr txBox="1">
            <a:spLocks noGrp="1"/>
          </p:cNvSpPr>
          <p:nvPr>
            <p:ph type="sldNum" sz="quarter" idx="2"/>
          </p:nvPr>
        </p:nvSpPr>
        <p:spPr>
          <a:xfrm>
            <a:off x="4569619" y="4905375"/>
            <a:ext cx="177902" cy="174485"/>
          </a:xfrm>
          <a:prstGeom prst="rect">
            <a:avLst/>
          </a:prstGeom>
        </p:spPr>
        <p:txBody>
          <a:bodyPr lIns="19050" tIns="19050" rIns="19050" bIns="19050" anchor="t">
            <a:spAutoFit/>
          </a:bodyPr>
          <a:lstStyle>
            <a:lvl1pPr algn="l">
              <a:lnSpc>
                <a:spcPct val="110000"/>
              </a:lnSpc>
              <a:defRPr sz="900">
                <a:solidFill>
                  <a:srgbClr val="1A44C7"/>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type="tx">
  <p:cSld name="Vuota">
    <p:spTree>
      <p:nvGrpSpPr>
        <p:cNvPr id="1" name=""/>
        <p:cNvGrpSpPr/>
        <p:nvPr/>
      </p:nvGrpSpPr>
      <p:grpSpPr>
        <a:xfrm>
          <a:off x="0" y="0"/>
          <a:ext cx="0" cy="0"/>
          <a:chOff x="0" y="0"/>
          <a:chExt cx="0" cy="0"/>
        </a:xfrm>
      </p:grpSpPr>
      <p:sp>
        <p:nvSpPr>
          <p:cNvPr id="1692" name="Slide Number"/>
          <p:cNvSpPr txBox="1">
            <a:spLocks noGrp="1"/>
          </p:cNvSpPr>
          <p:nvPr>
            <p:ph type="sldNum" sz="quarter" idx="2"/>
          </p:nvPr>
        </p:nvSpPr>
        <p:spPr>
          <a:xfrm>
            <a:off x="4494883" y="4914264"/>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type="tx">
  <p:cSld name="Titolo e sottotitolo 2">
    <p:spTree>
      <p:nvGrpSpPr>
        <p:cNvPr id="1" name=""/>
        <p:cNvGrpSpPr/>
        <p:nvPr/>
      </p:nvGrpSpPr>
      <p:grpSpPr>
        <a:xfrm>
          <a:off x="0" y="0"/>
          <a:ext cx="0" cy="0"/>
          <a:chOff x="0" y="0"/>
          <a:chExt cx="0" cy="0"/>
        </a:xfrm>
      </p:grpSpPr>
      <p:sp>
        <p:nvSpPr>
          <p:cNvPr id="1699" name="Title Text"/>
          <p:cNvSpPr txBox="1">
            <a:spLocks noGrp="1"/>
          </p:cNvSpPr>
          <p:nvPr>
            <p:ph type="title"/>
          </p:nvPr>
        </p:nvSpPr>
        <p:spPr>
          <a:xfrm>
            <a:off x="666750" y="862012"/>
            <a:ext cx="7810500" cy="1743001"/>
          </a:xfrm>
          <a:prstGeom prst="rect">
            <a:avLst/>
          </a:prstGeom>
        </p:spPr>
        <p:txBody>
          <a:bodyPr lIns="19050" tIns="19050" rIns="19050" bIns="19050" anchor="b"/>
          <a:lstStyle>
            <a:lvl1pPr>
              <a:lnSpc>
                <a:spcPct val="110000"/>
              </a:lnSpc>
              <a:defRPr sz="2300" b="1">
                <a:solidFill>
                  <a:srgbClr val="1A44C7"/>
                </a:solidFill>
                <a:latin typeface="Helvetica Neue"/>
                <a:ea typeface="Helvetica Neue"/>
                <a:cs typeface="Helvetica Neue"/>
                <a:sym typeface="Helvetica Neue"/>
              </a:defRPr>
            </a:lvl1pPr>
          </a:lstStyle>
          <a:p>
            <a:r>
              <a:t>Title Text</a:t>
            </a:r>
          </a:p>
        </p:txBody>
      </p:sp>
      <p:sp>
        <p:nvSpPr>
          <p:cNvPr id="1700" name="Body Level One…"/>
          <p:cNvSpPr txBox="1">
            <a:spLocks noGrp="1"/>
          </p:cNvSpPr>
          <p:nvPr>
            <p:ph type="body" sz="quarter" idx="1"/>
          </p:nvPr>
        </p:nvSpPr>
        <p:spPr>
          <a:xfrm>
            <a:off x="666750" y="2652713"/>
            <a:ext cx="7810500" cy="595501"/>
          </a:xfrm>
          <a:prstGeom prst="rect">
            <a:avLst/>
          </a:prstGeom>
        </p:spPr>
        <p:txBody>
          <a:bodyPr lIns="19050" tIns="19050" rIns="19050" bIns="19050"/>
          <a:lstStyle>
            <a:lvl1pPr marL="228600" indent="0" algn="ctr">
              <a:lnSpc>
                <a:spcPct val="110000"/>
              </a:lnSpc>
              <a:buClrTx/>
              <a:buSzTx/>
              <a:buFontTx/>
              <a:buNone/>
              <a:defRPr sz="1700" b="1">
                <a:solidFill>
                  <a:srgbClr val="1A44C7"/>
                </a:solidFill>
                <a:latin typeface="Helvetica Neue"/>
                <a:ea typeface="Helvetica Neue"/>
                <a:cs typeface="Helvetica Neue"/>
                <a:sym typeface="Helvetica Neue"/>
              </a:defRPr>
            </a:lvl1pPr>
            <a:lvl2pPr marL="228600" indent="457200" algn="ctr">
              <a:lnSpc>
                <a:spcPct val="110000"/>
              </a:lnSpc>
              <a:buClrTx/>
              <a:buSzTx/>
              <a:buFontTx/>
              <a:buNone/>
              <a:defRPr sz="1700" b="1">
                <a:solidFill>
                  <a:srgbClr val="1A44C7"/>
                </a:solidFill>
                <a:latin typeface="Helvetica Neue"/>
                <a:ea typeface="Helvetica Neue"/>
                <a:cs typeface="Helvetica Neue"/>
                <a:sym typeface="Helvetica Neue"/>
              </a:defRPr>
            </a:lvl2pPr>
            <a:lvl3pPr marL="228600" indent="914400" algn="ctr">
              <a:lnSpc>
                <a:spcPct val="110000"/>
              </a:lnSpc>
              <a:buClrTx/>
              <a:buSzTx/>
              <a:buFontTx/>
              <a:buNone/>
              <a:defRPr sz="1700" b="1">
                <a:solidFill>
                  <a:srgbClr val="1A44C7"/>
                </a:solidFill>
                <a:latin typeface="Helvetica Neue"/>
                <a:ea typeface="Helvetica Neue"/>
                <a:cs typeface="Helvetica Neue"/>
                <a:sym typeface="Helvetica Neue"/>
              </a:defRPr>
            </a:lvl3pPr>
            <a:lvl4pPr marL="228600" indent="1371600" algn="ctr">
              <a:lnSpc>
                <a:spcPct val="110000"/>
              </a:lnSpc>
              <a:buClrTx/>
              <a:buSzTx/>
              <a:buFontTx/>
              <a:buNone/>
              <a:defRPr sz="1700" b="1">
                <a:solidFill>
                  <a:srgbClr val="1A44C7"/>
                </a:solidFill>
                <a:latin typeface="Helvetica Neue"/>
                <a:ea typeface="Helvetica Neue"/>
                <a:cs typeface="Helvetica Neue"/>
                <a:sym typeface="Helvetica Neue"/>
              </a:defRPr>
            </a:lvl4pPr>
            <a:lvl5pPr marL="228600" indent="1828800" algn="ctr">
              <a:lnSpc>
                <a:spcPct val="110000"/>
              </a:lnSpc>
              <a:buClrTx/>
              <a:buSzTx/>
              <a:buFontTx/>
              <a:buNone/>
              <a:defRPr sz="1700" b="1">
                <a:solidFill>
                  <a:srgbClr val="1A44C7"/>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701" name="Slide Number"/>
          <p:cNvSpPr txBox="1">
            <a:spLocks noGrp="1"/>
          </p:cNvSpPr>
          <p:nvPr>
            <p:ph type="sldNum" sz="quarter" idx="2"/>
          </p:nvPr>
        </p:nvSpPr>
        <p:spPr>
          <a:xfrm>
            <a:off x="4569619" y="4905375"/>
            <a:ext cx="177902" cy="174485"/>
          </a:xfrm>
          <a:prstGeom prst="rect">
            <a:avLst/>
          </a:prstGeom>
        </p:spPr>
        <p:txBody>
          <a:bodyPr lIns="19050" tIns="19050" rIns="19050" bIns="19050" anchor="t">
            <a:spAutoFit/>
          </a:bodyPr>
          <a:lstStyle>
            <a:lvl1pPr algn="l">
              <a:lnSpc>
                <a:spcPct val="110000"/>
              </a:lnSpc>
              <a:defRPr sz="900">
                <a:solidFill>
                  <a:srgbClr val="1A44C7"/>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type="tx">
  <p:cSld name="Testo 2/3 copia 12">
    <p:spTree>
      <p:nvGrpSpPr>
        <p:cNvPr id="1" name=""/>
        <p:cNvGrpSpPr/>
        <p:nvPr/>
      </p:nvGrpSpPr>
      <p:grpSpPr>
        <a:xfrm>
          <a:off x="0" y="0"/>
          <a:ext cx="0" cy="0"/>
          <a:chOff x="0" y="0"/>
          <a:chExt cx="0" cy="0"/>
        </a:xfrm>
      </p:grpSpPr>
      <p:sp>
        <p:nvSpPr>
          <p:cNvPr id="1708" name="Body Level One…"/>
          <p:cNvSpPr txBox="1">
            <a:spLocks noGrp="1"/>
          </p:cNvSpPr>
          <p:nvPr>
            <p:ph type="body" sz="quarter" idx="1"/>
          </p:nvPr>
        </p:nvSpPr>
        <p:spPr>
          <a:xfrm>
            <a:off x="424960" y="717521"/>
            <a:ext cx="5587501" cy="271501"/>
          </a:xfrm>
          <a:prstGeom prst="rect">
            <a:avLst/>
          </a:prstGeom>
        </p:spPr>
        <p:txBody>
          <a:bodyPr lIns="19050" tIns="19050" rIns="19050" bIns="19050" anchor="ctr"/>
          <a:lstStyle>
            <a:lvl1pPr marL="228600" indent="0">
              <a:lnSpc>
                <a:spcPct val="100000"/>
              </a:lnSpc>
              <a:spcBef>
                <a:spcPts val="500"/>
              </a:spcBef>
              <a:buClrTx/>
              <a:buSzTx/>
              <a:buFontTx/>
              <a:buNone/>
              <a:defRPr sz="1500">
                <a:solidFill>
                  <a:srgbClr val="000000"/>
                </a:solidFill>
                <a:latin typeface="Montserrat-Bold"/>
                <a:ea typeface="Montserrat-Bold"/>
                <a:cs typeface="Montserrat-Bold"/>
                <a:sym typeface="Montserrat-Bold"/>
              </a:defRPr>
            </a:lvl1pPr>
            <a:lvl2pPr marL="867833" indent="-232833">
              <a:lnSpc>
                <a:spcPct val="100000"/>
              </a:lnSpc>
              <a:spcBef>
                <a:spcPts val="500"/>
              </a:spcBef>
              <a:buClrTx/>
              <a:buSzPts val="1500"/>
              <a:buFontTx/>
              <a:buChar char="•"/>
              <a:defRPr sz="1500">
                <a:solidFill>
                  <a:srgbClr val="000000"/>
                </a:solidFill>
                <a:latin typeface="Montserrat-Bold"/>
                <a:ea typeface="Montserrat-Bold"/>
                <a:cs typeface="Montserrat-Bold"/>
                <a:sym typeface="Montserrat-Bold"/>
              </a:defRPr>
            </a:lvl2pPr>
            <a:lvl3pPr marL="1325033" indent="-232833">
              <a:lnSpc>
                <a:spcPct val="100000"/>
              </a:lnSpc>
              <a:spcBef>
                <a:spcPts val="500"/>
              </a:spcBef>
              <a:buClrTx/>
              <a:buSzPts val="1500"/>
              <a:buFontTx/>
              <a:buChar char="•"/>
              <a:defRPr sz="1500">
                <a:solidFill>
                  <a:srgbClr val="000000"/>
                </a:solidFill>
                <a:latin typeface="Montserrat-Bold"/>
                <a:ea typeface="Montserrat-Bold"/>
                <a:cs typeface="Montserrat-Bold"/>
                <a:sym typeface="Montserrat-Bold"/>
              </a:defRPr>
            </a:lvl3pPr>
            <a:lvl4pPr marL="1782233" indent="-232833">
              <a:lnSpc>
                <a:spcPct val="100000"/>
              </a:lnSpc>
              <a:spcBef>
                <a:spcPts val="500"/>
              </a:spcBef>
              <a:buClrTx/>
              <a:buSzPts val="1500"/>
              <a:buFontTx/>
              <a:buChar char="•"/>
              <a:defRPr sz="1500">
                <a:solidFill>
                  <a:srgbClr val="000000"/>
                </a:solidFill>
                <a:latin typeface="Montserrat-Bold"/>
                <a:ea typeface="Montserrat-Bold"/>
                <a:cs typeface="Montserrat-Bold"/>
                <a:sym typeface="Montserrat-Bold"/>
              </a:defRPr>
            </a:lvl4pPr>
            <a:lvl5pPr marL="2239433" indent="-232833">
              <a:lnSpc>
                <a:spcPct val="100000"/>
              </a:lnSpc>
              <a:spcBef>
                <a:spcPts val="500"/>
              </a:spcBef>
              <a:buClrTx/>
              <a:buSzPts val="1500"/>
              <a:buFontTx/>
              <a:buChar char="•"/>
              <a:defRPr sz="1500">
                <a:solidFill>
                  <a:srgbClr val="000000"/>
                </a:solidFill>
                <a:latin typeface="Montserrat-Bold"/>
                <a:ea typeface="Montserrat-Bold"/>
                <a:cs typeface="Montserrat-Bold"/>
                <a:sym typeface="Montserrat-Bold"/>
              </a:defRPr>
            </a:lvl5pPr>
          </a:lstStyle>
          <a:p>
            <a:r>
              <a:t>Body Level One</a:t>
            </a:r>
          </a:p>
          <a:p>
            <a:pPr lvl="1"/>
            <a:r>
              <a:t>Body Level Two</a:t>
            </a:r>
          </a:p>
          <a:p>
            <a:pPr lvl="2"/>
            <a:r>
              <a:t>Body Level Three</a:t>
            </a:r>
          </a:p>
          <a:p>
            <a:pPr lvl="3"/>
            <a:r>
              <a:t>Body Level Four</a:t>
            </a:r>
          </a:p>
          <a:p>
            <a:pPr lvl="4"/>
            <a:r>
              <a:t>Body Level Five</a:t>
            </a:r>
          </a:p>
        </p:txBody>
      </p:sp>
      <p:sp>
        <p:nvSpPr>
          <p:cNvPr id="1709" name="Google Shape;863;p180"/>
          <p:cNvSpPr txBox="1">
            <a:spLocks noGrp="1"/>
          </p:cNvSpPr>
          <p:nvPr>
            <p:ph type="body" sz="quarter" idx="21"/>
          </p:nvPr>
        </p:nvSpPr>
        <p:spPr>
          <a:xfrm>
            <a:off x="429722" y="311631"/>
            <a:ext cx="9360900" cy="409501"/>
          </a:xfrm>
          <a:prstGeom prst="rect">
            <a:avLst/>
          </a:prstGeom>
        </p:spPr>
        <p:txBody>
          <a:bodyPr lIns="19050" tIns="19050" rIns="19050" bIns="19050"/>
          <a:lstStyle/>
          <a:p>
            <a:pPr marL="228600" indent="0">
              <a:lnSpc>
                <a:spcPct val="70000"/>
              </a:lnSpc>
              <a:spcBef>
                <a:spcPts val="500"/>
              </a:spcBef>
              <a:buClrTx/>
              <a:buSzTx/>
              <a:buFontTx/>
              <a:buNone/>
              <a:defRPr sz="2400">
                <a:solidFill>
                  <a:srgbClr val="75F461"/>
                </a:solidFill>
                <a:latin typeface="Montserrat-Regular"/>
                <a:ea typeface="Montserrat-Regular"/>
                <a:cs typeface="Montserrat-Regular"/>
                <a:sym typeface="Montserrat-Regular"/>
              </a:defRPr>
            </a:pPr>
            <a:endParaRPr/>
          </a:p>
        </p:txBody>
      </p:sp>
      <p:sp>
        <p:nvSpPr>
          <p:cNvPr id="1710" name="Slide Number"/>
          <p:cNvSpPr txBox="1">
            <a:spLocks noGrp="1"/>
          </p:cNvSpPr>
          <p:nvPr>
            <p:ph type="sldNum" sz="quarter" idx="2"/>
          </p:nvPr>
        </p:nvSpPr>
        <p:spPr>
          <a:xfrm>
            <a:off x="8933534" y="4914264"/>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type="tx">
  <p:cSld name="Titolo copia 1">
    <p:bg>
      <p:bgPr>
        <a:solidFill>
          <a:srgbClr val="75F461"/>
        </a:solidFill>
        <a:effectLst/>
      </p:bgPr>
    </p:bg>
    <p:spTree>
      <p:nvGrpSpPr>
        <p:cNvPr id="1" name=""/>
        <p:cNvGrpSpPr/>
        <p:nvPr/>
      </p:nvGrpSpPr>
      <p:grpSpPr>
        <a:xfrm>
          <a:off x="0" y="0"/>
          <a:ext cx="0" cy="0"/>
          <a:chOff x="0" y="0"/>
          <a:chExt cx="0" cy="0"/>
        </a:xfrm>
      </p:grpSpPr>
      <p:sp>
        <p:nvSpPr>
          <p:cNvPr id="1717" name="Body Level One…"/>
          <p:cNvSpPr txBox="1">
            <a:spLocks noGrp="1"/>
          </p:cNvSpPr>
          <p:nvPr>
            <p:ph type="body" sz="quarter" idx="1"/>
          </p:nvPr>
        </p:nvSpPr>
        <p:spPr>
          <a:xfrm>
            <a:off x="2553977" y="3563937"/>
            <a:ext cx="3896401" cy="338101"/>
          </a:xfrm>
          <a:prstGeom prst="rect">
            <a:avLst/>
          </a:prstGeom>
        </p:spPr>
        <p:txBody>
          <a:bodyPr lIns="19050" tIns="19050" rIns="19050" bIns="19050" anchor="ctr"/>
          <a:lstStyle>
            <a:lvl1pPr marL="228600" indent="0">
              <a:lnSpc>
                <a:spcPct val="110000"/>
              </a:lnSpc>
              <a:spcBef>
                <a:spcPts val="1100"/>
              </a:spcBef>
              <a:buClrTx/>
              <a:buSzTx/>
              <a:buFontTx/>
              <a:buNone/>
              <a:defRPr sz="2000">
                <a:solidFill>
                  <a:srgbClr val="FFFFFF"/>
                </a:solidFill>
                <a:latin typeface="Montserrat-Bold"/>
                <a:ea typeface="Montserrat-Bold"/>
                <a:cs typeface="Montserrat-Bold"/>
                <a:sym typeface="Montserrat-Bold"/>
              </a:defRPr>
            </a:lvl1pPr>
            <a:lvl2pPr marL="945444" indent="-310444">
              <a:lnSpc>
                <a:spcPct val="110000"/>
              </a:lnSpc>
              <a:spcBef>
                <a:spcPts val="1100"/>
              </a:spcBef>
              <a:buClrTx/>
              <a:buSzPts val="2000"/>
              <a:buFontTx/>
              <a:buChar char="•"/>
              <a:defRPr sz="2000">
                <a:solidFill>
                  <a:srgbClr val="FFFFFF"/>
                </a:solidFill>
                <a:latin typeface="Montserrat-Bold"/>
                <a:ea typeface="Montserrat-Bold"/>
                <a:cs typeface="Montserrat-Bold"/>
                <a:sym typeface="Montserrat-Bold"/>
              </a:defRPr>
            </a:lvl2pPr>
            <a:lvl3pPr marL="1402644" indent="-310444">
              <a:lnSpc>
                <a:spcPct val="110000"/>
              </a:lnSpc>
              <a:spcBef>
                <a:spcPts val="1100"/>
              </a:spcBef>
              <a:buClrTx/>
              <a:buSzPts val="2000"/>
              <a:buFontTx/>
              <a:buChar char="•"/>
              <a:defRPr sz="2000">
                <a:solidFill>
                  <a:srgbClr val="FFFFFF"/>
                </a:solidFill>
                <a:latin typeface="Montserrat-Bold"/>
                <a:ea typeface="Montserrat-Bold"/>
                <a:cs typeface="Montserrat-Bold"/>
                <a:sym typeface="Montserrat-Bold"/>
              </a:defRPr>
            </a:lvl3pPr>
            <a:lvl4pPr marL="1859844" indent="-310444">
              <a:lnSpc>
                <a:spcPct val="110000"/>
              </a:lnSpc>
              <a:spcBef>
                <a:spcPts val="1100"/>
              </a:spcBef>
              <a:buClrTx/>
              <a:buSzPts val="2000"/>
              <a:buFontTx/>
              <a:buChar char="•"/>
              <a:defRPr sz="2000">
                <a:solidFill>
                  <a:srgbClr val="FFFFFF"/>
                </a:solidFill>
                <a:latin typeface="Montserrat-Bold"/>
                <a:ea typeface="Montserrat-Bold"/>
                <a:cs typeface="Montserrat-Bold"/>
                <a:sym typeface="Montserrat-Bold"/>
              </a:defRPr>
            </a:lvl4pPr>
            <a:lvl5pPr marL="2317044" indent="-310444">
              <a:lnSpc>
                <a:spcPct val="110000"/>
              </a:lnSpc>
              <a:spcBef>
                <a:spcPts val="1100"/>
              </a:spcBef>
              <a:buClrTx/>
              <a:buSzPts val="2000"/>
              <a:buFontTx/>
              <a:buChar char="•"/>
              <a:defRPr sz="2000">
                <a:solidFill>
                  <a:srgbClr val="FFFFFF"/>
                </a:solidFill>
                <a:latin typeface="Montserrat-Bold"/>
                <a:ea typeface="Montserrat-Bold"/>
                <a:cs typeface="Montserrat-Bold"/>
                <a:sym typeface="Montserrat-Bold"/>
              </a:defRPr>
            </a:lvl5pPr>
          </a:lstStyle>
          <a:p>
            <a:r>
              <a:t>Body Level One</a:t>
            </a:r>
          </a:p>
          <a:p>
            <a:pPr lvl="1"/>
            <a:r>
              <a:t>Body Level Two</a:t>
            </a:r>
          </a:p>
          <a:p>
            <a:pPr lvl="2"/>
            <a:r>
              <a:t>Body Level Three</a:t>
            </a:r>
          </a:p>
          <a:p>
            <a:pPr lvl="3"/>
            <a:r>
              <a:t>Body Level Four</a:t>
            </a:r>
          </a:p>
          <a:p>
            <a:pPr lvl="4"/>
            <a:r>
              <a:t>Body Level Five</a:t>
            </a:r>
          </a:p>
        </p:txBody>
      </p:sp>
      <p:sp>
        <p:nvSpPr>
          <p:cNvPr id="1718" name="Google Shape;867;p181"/>
          <p:cNvSpPr txBox="1">
            <a:spLocks noGrp="1"/>
          </p:cNvSpPr>
          <p:nvPr>
            <p:ph type="body" sz="quarter" idx="21"/>
          </p:nvPr>
        </p:nvSpPr>
        <p:spPr>
          <a:xfrm>
            <a:off x="2553976" y="4369370"/>
            <a:ext cx="3896402" cy="176101"/>
          </a:xfrm>
          <a:prstGeom prst="rect">
            <a:avLst/>
          </a:prstGeom>
        </p:spPr>
        <p:txBody>
          <a:bodyPr lIns="19050" tIns="19050" rIns="19050" bIns="19050" anchor="ctr"/>
          <a:lstStyle/>
          <a:p>
            <a:pPr marL="228600" indent="0">
              <a:lnSpc>
                <a:spcPct val="110000"/>
              </a:lnSpc>
              <a:spcBef>
                <a:spcPts val="1100"/>
              </a:spcBef>
              <a:buClrTx/>
              <a:buSzTx/>
              <a:buFontTx/>
              <a:buNone/>
              <a:defRPr sz="900" u="sng">
                <a:solidFill>
                  <a:srgbClr val="0000FF"/>
                </a:solidFill>
                <a:latin typeface="Montserrat-Bold"/>
                <a:ea typeface="Montserrat-Bold"/>
                <a:cs typeface="Montserrat-Bold"/>
                <a:sym typeface="Montserrat-Bold"/>
              </a:defRPr>
            </a:pPr>
            <a:endParaRPr/>
          </a:p>
        </p:txBody>
      </p:sp>
      <p:sp>
        <p:nvSpPr>
          <p:cNvPr id="1719" name="Google Shape;868;p181"/>
          <p:cNvSpPr txBox="1">
            <a:spLocks noGrp="1"/>
          </p:cNvSpPr>
          <p:nvPr>
            <p:ph type="body" sz="quarter" idx="22"/>
          </p:nvPr>
        </p:nvSpPr>
        <p:spPr>
          <a:xfrm>
            <a:off x="2553976" y="4572570"/>
            <a:ext cx="3896402" cy="176101"/>
          </a:xfrm>
          <a:prstGeom prst="rect">
            <a:avLst/>
          </a:prstGeom>
        </p:spPr>
        <p:txBody>
          <a:bodyPr lIns="19050" tIns="19050" rIns="19050" bIns="19050" anchor="ctr"/>
          <a:lstStyle/>
          <a:p>
            <a:pPr marL="228600" indent="0">
              <a:lnSpc>
                <a:spcPct val="110000"/>
              </a:lnSpc>
              <a:spcBef>
                <a:spcPts val="1100"/>
              </a:spcBef>
              <a:buClrTx/>
              <a:buSzTx/>
              <a:buFontTx/>
              <a:buNone/>
              <a:defRPr sz="900" u="sng">
                <a:solidFill>
                  <a:srgbClr val="0000FF"/>
                </a:solidFill>
                <a:latin typeface="Montserrat-Bold"/>
                <a:ea typeface="Montserrat-Bold"/>
                <a:cs typeface="Montserrat-Bold"/>
                <a:sym typeface="Montserrat-Bold"/>
              </a:defRPr>
            </a:pPr>
            <a:endParaRPr/>
          </a:p>
        </p:txBody>
      </p:sp>
      <p:pic>
        <p:nvPicPr>
          <p:cNvPr id="1720" name="Google Shape;870;p181" descr="Google Shape;870;p181"/>
          <p:cNvPicPr>
            <a:picLocks noChangeAspect="1"/>
          </p:cNvPicPr>
          <p:nvPr/>
        </p:nvPicPr>
        <p:blipFill>
          <a:blip r:embed="rId2"/>
          <a:stretch>
            <a:fillRect/>
          </a:stretch>
        </p:blipFill>
        <p:spPr>
          <a:xfrm>
            <a:off x="3556000" y="2160645"/>
            <a:ext cx="2031999" cy="451058"/>
          </a:xfrm>
          <a:prstGeom prst="rect">
            <a:avLst/>
          </a:prstGeom>
          <a:ln w="12700">
            <a:miter lim="400000"/>
          </a:ln>
        </p:spPr>
      </p:pic>
      <p:sp>
        <p:nvSpPr>
          <p:cNvPr id="1721" name="Slide Number"/>
          <p:cNvSpPr txBox="1">
            <a:spLocks noGrp="1"/>
          </p:cNvSpPr>
          <p:nvPr>
            <p:ph type="sldNum" sz="quarter" idx="2"/>
          </p:nvPr>
        </p:nvSpPr>
        <p:spPr>
          <a:xfrm>
            <a:off x="4501840" y="4927957"/>
            <a:ext cx="135536" cy="127001"/>
          </a:xfrm>
          <a:prstGeom prst="rect">
            <a:avLst/>
          </a:prstGeom>
        </p:spPr>
        <p:txBody>
          <a:bodyPr lIns="19050" tIns="19050" rIns="19050" bIns="19050" anchor="b">
            <a:spAutoFit/>
          </a:bodyPr>
          <a:lstStyle>
            <a:lvl1pPr algn="ctr">
              <a:defRPr sz="6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1728" name="Body Level One…"/>
          <p:cNvSpPr txBox="1">
            <a:spLocks noGrp="1"/>
          </p:cNvSpPr>
          <p:nvPr>
            <p:ph type="body" sz="quarter" idx="1"/>
          </p:nvPr>
        </p:nvSpPr>
        <p:spPr>
          <a:xfrm>
            <a:off x="450502" y="4447447"/>
            <a:ext cx="8239202" cy="238801"/>
          </a:xfrm>
          <a:prstGeom prst="rect">
            <a:avLst/>
          </a:prstGeom>
        </p:spPr>
        <p:txBody>
          <a:bodyPr lIns="17149" tIns="17149" rIns="17149" bIns="17149"/>
          <a:lstStyle>
            <a:lvl1pPr marL="228600" indent="0">
              <a:lnSpc>
                <a:spcPct val="100000"/>
              </a:lnSpc>
              <a:buClrTx/>
              <a:buSzTx/>
              <a:buFontTx/>
              <a:buNone/>
              <a:defRPr sz="1400" b="1">
                <a:solidFill>
                  <a:srgbClr val="000000"/>
                </a:solidFill>
                <a:latin typeface="Helvetica Neue"/>
                <a:ea typeface="Helvetica Neue"/>
                <a:cs typeface="Helvetica Neue"/>
                <a:sym typeface="Helvetica Neue"/>
              </a:defRPr>
            </a:lvl1pPr>
            <a:lvl2pPr marL="852311" indent="-217311">
              <a:lnSpc>
                <a:spcPct val="100000"/>
              </a:lnSpc>
              <a:buClrTx/>
              <a:buSzPts val="1400"/>
              <a:buFontTx/>
              <a:buChar char="•"/>
              <a:defRPr sz="1400" b="1">
                <a:solidFill>
                  <a:srgbClr val="000000"/>
                </a:solidFill>
                <a:latin typeface="Helvetica Neue"/>
                <a:ea typeface="Helvetica Neue"/>
                <a:cs typeface="Helvetica Neue"/>
                <a:sym typeface="Helvetica Neue"/>
              </a:defRPr>
            </a:lvl2pPr>
            <a:lvl3pPr marL="1309511" indent="-217311">
              <a:lnSpc>
                <a:spcPct val="100000"/>
              </a:lnSpc>
              <a:buClrTx/>
              <a:buSzPts val="1400"/>
              <a:buFontTx/>
              <a:buChar char="•"/>
              <a:defRPr sz="1400" b="1">
                <a:solidFill>
                  <a:srgbClr val="000000"/>
                </a:solidFill>
                <a:latin typeface="Helvetica Neue"/>
                <a:ea typeface="Helvetica Neue"/>
                <a:cs typeface="Helvetica Neue"/>
                <a:sym typeface="Helvetica Neue"/>
              </a:defRPr>
            </a:lvl3pPr>
            <a:lvl4pPr marL="1766711" indent="-217311">
              <a:lnSpc>
                <a:spcPct val="100000"/>
              </a:lnSpc>
              <a:buClrTx/>
              <a:buSzPts val="1400"/>
              <a:buFontTx/>
              <a:buChar char="•"/>
              <a:defRPr sz="1400" b="1">
                <a:solidFill>
                  <a:srgbClr val="000000"/>
                </a:solidFill>
                <a:latin typeface="Helvetica Neue"/>
                <a:ea typeface="Helvetica Neue"/>
                <a:cs typeface="Helvetica Neue"/>
                <a:sym typeface="Helvetica Neue"/>
              </a:defRPr>
            </a:lvl4pPr>
            <a:lvl5pPr marL="2223911" indent="-217311">
              <a:lnSpc>
                <a:spcPct val="100000"/>
              </a:lnSpc>
              <a:buClrTx/>
              <a:buSzPts val="1400"/>
              <a:buFontTx/>
              <a:buChar char="•"/>
              <a:defRPr sz="1400" b="1">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729" name="Title Text"/>
          <p:cNvSpPr txBox="1">
            <a:spLocks noGrp="1"/>
          </p:cNvSpPr>
          <p:nvPr>
            <p:ph type="title"/>
          </p:nvPr>
        </p:nvSpPr>
        <p:spPr>
          <a:xfrm>
            <a:off x="452435" y="965621"/>
            <a:ext cx="8239202" cy="1743001"/>
          </a:xfrm>
          <a:prstGeom prst="rect">
            <a:avLst/>
          </a:prstGeom>
        </p:spPr>
        <p:txBody>
          <a:bodyPr lIns="19050" tIns="19050" rIns="19050" bIns="19050" anchor="b"/>
          <a:lstStyle>
            <a:lvl1pPr>
              <a:lnSpc>
                <a:spcPct val="80000"/>
              </a:lnSpc>
              <a:defRPr sz="4400" b="1">
                <a:latin typeface="Helvetica Neue"/>
                <a:ea typeface="Helvetica Neue"/>
                <a:cs typeface="Helvetica Neue"/>
                <a:sym typeface="Helvetica Neue"/>
              </a:defRPr>
            </a:lvl1pPr>
          </a:lstStyle>
          <a:p>
            <a:r>
              <a:t>Title Text</a:t>
            </a:r>
          </a:p>
        </p:txBody>
      </p:sp>
      <p:sp>
        <p:nvSpPr>
          <p:cNvPr id="1730" name="Google Shape;874;p182"/>
          <p:cNvSpPr txBox="1">
            <a:spLocks noGrp="1"/>
          </p:cNvSpPr>
          <p:nvPr>
            <p:ph type="body" sz="quarter" idx="21"/>
          </p:nvPr>
        </p:nvSpPr>
        <p:spPr>
          <a:xfrm>
            <a:off x="450502" y="2708695"/>
            <a:ext cx="8239202" cy="714301"/>
          </a:xfrm>
          <a:prstGeom prst="rect">
            <a:avLst/>
          </a:prstGeom>
        </p:spPr>
        <p:txBody>
          <a:bodyPr lIns="19050" tIns="19050" rIns="19050" bIns="19050"/>
          <a:lstStyle/>
          <a:p>
            <a:pPr marL="228600" indent="0">
              <a:lnSpc>
                <a:spcPct val="100000"/>
              </a:lnSpc>
              <a:buClrTx/>
              <a:buSzTx/>
              <a:buFontTx/>
              <a:buNone/>
              <a:defRPr sz="2100" b="1">
                <a:solidFill>
                  <a:srgbClr val="000000"/>
                </a:solidFill>
                <a:latin typeface="Helvetica Neue"/>
                <a:ea typeface="Helvetica Neue"/>
                <a:cs typeface="Helvetica Neue"/>
                <a:sym typeface="Helvetica Neue"/>
              </a:defRPr>
            </a:pPr>
            <a:endParaRPr/>
          </a:p>
        </p:txBody>
      </p:sp>
      <p:sp>
        <p:nvSpPr>
          <p:cNvPr id="1731" name="Slide Number"/>
          <p:cNvSpPr txBox="1">
            <a:spLocks noGrp="1"/>
          </p:cNvSpPr>
          <p:nvPr>
            <p:ph type="sldNum" sz="quarter" idx="2"/>
          </p:nvPr>
        </p:nvSpPr>
        <p:spPr>
          <a:xfrm>
            <a:off x="4494883" y="4914264"/>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type="tx">
  <p:cSld name="Titolo e foto">
    <p:spTree>
      <p:nvGrpSpPr>
        <p:cNvPr id="1" name=""/>
        <p:cNvGrpSpPr/>
        <p:nvPr/>
      </p:nvGrpSpPr>
      <p:grpSpPr>
        <a:xfrm>
          <a:off x="0" y="0"/>
          <a:ext cx="0" cy="0"/>
          <a:chOff x="0" y="0"/>
          <a:chExt cx="0" cy="0"/>
        </a:xfrm>
      </p:grpSpPr>
      <p:sp>
        <p:nvSpPr>
          <p:cNvPr id="1738" name="Google Shape;877;p183"/>
          <p:cNvSpPr>
            <a:spLocks noGrp="1"/>
          </p:cNvSpPr>
          <p:nvPr>
            <p:ph type="pic" idx="21"/>
          </p:nvPr>
        </p:nvSpPr>
        <p:spPr>
          <a:xfrm>
            <a:off x="-433388" y="-485775"/>
            <a:ext cx="10029902" cy="6007200"/>
          </a:xfrm>
          <a:prstGeom prst="rect">
            <a:avLst/>
          </a:prstGeom>
        </p:spPr>
        <p:txBody>
          <a:bodyPr lIns="91439" tIns="45719" rIns="91439" bIns="45719">
            <a:noAutofit/>
          </a:bodyPr>
          <a:lstStyle/>
          <a:p>
            <a:endParaRPr/>
          </a:p>
        </p:txBody>
      </p:sp>
      <p:sp>
        <p:nvSpPr>
          <p:cNvPr id="1739" name="Title Text"/>
          <p:cNvSpPr txBox="1">
            <a:spLocks noGrp="1"/>
          </p:cNvSpPr>
          <p:nvPr>
            <p:ph type="title"/>
          </p:nvPr>
        </p:nvSpPr>
        <p:spPr>
          <a:xfrm>
            <a:off x="452437" y="2671763"/>
            <a:ext cx="8239202" cy="1743001"/>
          </a:xfrm>
          <a:prstGeom prst="rect">
            <a:avLst/>
          </a:prstGeom>
        </p:spPr>
        <p:txBody>
          <a:bodyPr lIns="19050" tIns="19050" rIns="19050" bIns="19050" anchor="b"/>
          <a:lstStyle>
            <a:lvl1pPr>
              <a:lnSpc>
                <a:spcPct val="80000"/>
              </a:lnSpc>
              <a:defRPr sz="4400" b="1">
                <a:latin typeface="Helvetica Neue"/>
                <a:ea typeface="Helvetica Neue"/>
                <a:cs typeface="Helvetica Neue"/>
                <a:sym typeface="Helvetica Neue"/>
              </a:defRPr>
            </a:lvl1pPr>
          </a:lstStyle>
          <a:p>
            <a:r>
              <a:t>Title Text</a:t>
            </a:r>
          </a:p>
        </p:txBody>
      </p:sp>
      <p:sp>
        <p:nvSpPr>
          <p:cNvPr id="1740" name="Body Level One…"/>
          <p:cNvSpPr txBox="1">
            <a:spLocks noGrp="1"/>
          </p:cNvSpPr>
          <p:nvPr>
            <p:ph type="body" sz="quarter" idx="1"/>
          </p:nvPr>
        </p:nvSpPr>
        <p:spPr>
          <a:xfrm>
            <a:off x="452883" y="414800"/>
            <a:ext cx="8238302" cy="238801"/>
          </a:xfrm>
          <a:prstGeom prst="rect">
            <a:avLst/>
          </a:prstGeom>
        </p:spPr>
        <p:txBody>
          <a:bodyPr lIns="17149" tIns="17149" rIns="17149" bIns="17149"/>
          <a:lstStyle>
            <a:lvl1pPr marL="228600" indent="0">
              <a:lnSpc>
                <a:spcPct val="100000"/>
              </a:lnSpc>
              <a:buClrTx/>
              <a:buSzTx/>
              <a:buFontTx/>
              <a:buNone/>
              <a:defRPr sz="1400" b="1">
                <a:solidFill>
                  <a:srgbClr val="000000"/>
                </a:solidFill>
                <a:latin typeface="Helvetica Neue"/>
                <a:ea typeface="Helvetica Neue"/>
                <a:cs typeface="Helvetica Neue"/>
                <a:sym typeface="Helvetica Neue"/>
              </a:defRPr>
            </a:lvl1pPr>
            <a:lvl2pPr marL="852311" indent="-217311">
              <a:lnSpc>
                <a:spcPct val="100000"/>
              </a:lnSpc>
              <a:buClrTx/>
              <a:buSzPts val="1400"/>
              <a:buFontTx/>
              <a:buChar char="•"/>
              <a:defRPr sz="1400" b="1">
                <a:solidFill>
                  <a:srgbClr val="000000"/>
                </a:solidFill>
                <a:latin typeface="Helvetica Neue"/>
                <a:ea typeface="Helvetica Neue"/>
                <a:cs typeface="Helvetica Neue"/>
                <a:sym typeface="Helvetica Neue"/>
              </a:defRPr>
            </a:lvl2pPr>
            <a:lvl3pPr marL="1309511" indent="-217311">
              <a:lnSpc>
                <a:spcPct val="100000"/>
              </a:lnSpc>
              <a:buClrTx/>
              <a:buSzPts val="1400"/>
              <a:buFontTx/>
              <a:buChar char="•"/>
              <a:defRPr sz="1400" b="1">
                <a:solidFill>
                  <a:srgbClr val="000000"/>
                </a:solidFill>
                <a:latin typeface="Helvetica Neue"/>
                <a:ea typeface="Helvetica Neue"/>
                <a:cs typeface="Helvetica Neue"/>
                <a:sym typeface="Helvetica Neue"/>
              </a:defRPr>
            </a:lvl3pPr>
            <a:lvl4pPr marL="1766711" indent="-217311">
              <a:lnSpc>
                <a:spcPct val="100000"/>
              </a:lnSpc>
              <a:buClrTx/>
              <a:buSzPts val="1400"/>
              <a:buFontTx/>
              <a:buChar char="•"/>
              <a:defRPr sz="1400" b="1">
                <a:solidFill>
                  <a:srgbClr val="000000"/>
                </a:solidFill>
                <a:latin typeface="Helvetica Neue"/>
                <a:ea typeface="Helvetica Neue"/>
                <a:cs typeface="Helvetica Neue"/>
                <a:sym typeface="Helvetica Neue"/>
              </a:defRPr>
            </a:lvl4pPr>
            <a:lvl5pPr marL="2223911" indent="-217311">
              <a:lnSpc>
                <a:spcPct val="100000"/>
              </a:lnSpc>
              <a:buClrTx/>
              <a:buSzPts val="1400"/>
              <a:buFontTx/>
              <a:buChar char="•"/>
              <a:defRPr sz="1400" b="1">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741" name="Google Shape;880;p183"/>
          <p:cNvSpPr txBox="1">
            <a:spLocks noGrp="1"/>
          </p:cNvSpPr>
          <p:nvPr>
            <p:ph type="body" sz="quarter" idx="22"/>
          </p:nvPr>
        </p:nvSpPr>
        <p:spPr>
          <a:xfrm>
            <a:off x="452437" y="4353716"/>
            <a:ext cx="8239202" cy="418801"/>
          </a:xfrm>
          <a:prstGeom prst="rect">
            <a:avLst/>
          </a:prstGeom>
        </p:spPr>
        <p:txBody>
          <a:bodyPr lIns="19050" tIns="19050" rIns="19050" bIns="19050"/>
          <a:lstStyle/>
          <a:p>
            <a:pPr marL="228600" indent="0">
              <a:lnSpc>
                <a:spcPct val="100000"/>
              </a:lnSpc>
              <a:buClrTx/>
              <a:buSzTx/>
              <a:buFontTx/>
              <a:buNone/>
              <a:defRPr sz="2100" b="1">
                <a:solidFill>
                  <a:srgbClr val="000000"/>
                </a:solidFill>
                <a:latin typeface="Helvetica Neue"/>
                <a:ea typeface="Helvetica Neue"/>
                <a:cs typeface="Helvetica Neue"/>
                <a:sym typeface="Helvetica Neue"/>
              </a:defRPr>
            </a:pPr>
            <a:endParaRPr/>
          </a:p>
        </p:txBody>
      </p:sp>
      <p:sp>
        <p:nvSpPr>
          <p:cNvPr id="1742" name="Slide Number"/>
          <p:cNvSpPr txBox="1">
            <a:spLocks noGrp="1"/>
          </p:cNvSpPr>
          <p:nvPr>
            <p:ph type="sldNum" sz="quarter" idx="2"/>
          </p:nvPr>
        </p:nvSpPr>
        <p:spPr>
          <a:xfrm>
            <a:off x="4494883" y="4914264"/>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type="tx">
  <p:cSld name="Titolo e foto 2">
    <p:spTree>
      <p:nvGrpSpPr>
        <p:cNvPr id="1" name=""/>
        <p:cNvGrpSpPr/>
        <p:nvPr/>
      </p:nvGrpSpPr>
      <p:grpSpPr>
        <a:xfrm>
          <a:off x="0" y="0"/>
          <a:ext cx="0" cy="0"/>
          <a:chOff x="0" y="0"/>
          <a:chExt cx="0" cy="0"/>
        </a:xfrm>
      </p:grpSpPr>
      <p:sp>
        <p:nvSpPr>
          <p:cNvPr id="1749" name="Google Shape;883;p184"/>
          <p:cNvSpPr>
            <a:spLocks noGrp="1"/>
          </p:cNvSpPr>
          <p:nvPr>
            <p:ph type="pic" idx="21"/>
          </p:nvPr>
        </p:nvSpPr>
        <p:spPr>
          <a:xfrm>
            <a:off x="4114800" y="-76200"/>
            <a:ext cx="4554300" cy="5300701"/>
          </a:xfrm>
          <a:prstGeom prst="rect">
            <a:avLst/>
          </a:prstGeom>
        </p:spPr>
        <p:txBody>
          <a:bodyPr lIns="91439" tIns="45719" rIns="91439" bIns="45719">
            <a:noAutofit/>
          </a:bodyPr>
          <a:lstStyle/>
          <a:p>
            <a:endParaRPr/>
          </a:p>
        </p:txBody>
      </p:sp>
      <p:sp>
        <p:nvSpPr>
          <p:cNvPr id="1750" name="Title Text"/>
          <p:cNvSpPr txBox="1">
            <a:spLocks noGrp="1"/>
          </p:cNvSpPr>
          <p:nvPr>
            <p:ph type="title"/>
          </p:nvPr>
        </p:nvSpPr>
        <p:spPr>
          <a:xfrm>
            <a:off x="452437" y="476250"/>
            <a:ext cx="3667202" cy="2205901"/>
          </a:xfrm>
          <a:prstGeom prst="rect">
            <a:avLst/>
          </a:prstGeom>
        </p:spPr>
        <p:txBody>
          <a:bodyPr lIns="19050" tIns="19050" rIns="19050" bIns="19050" anchor="b"/>
          <a:lstStyle>
            <a:lvl1pPr>
              <a:lnSpc>
                <a:spcPct val="80000"/>
              </a:lnSpc>
              <a:defRPr sz="3200" b="1">
                <a:latin typeface="Helvetica Neue"/>
                <a:ea typeface="Helvetica Neue"/>
                <a:cs typeface="Helvetica Neue"/>
                <a:sym typeface="Helvetica Neue"/>
              </a:defRPr>
            </a:lvl1pPr>
          </a:lstStyle>
          <a:p>
            <a:r>
              <a:t>Title Text</a:t>
            </a:r>
          </a:p>
        </p:txBody>
      </p:sp>
      <p:sp>
        <p:nvSpPr>
          <p:cNvPr id="1751" name="Body Level One…"/>
          <p:cNvSpPr txBox="1">
            <a:spLocks noGrp="1"/>
          </p:cNvSpPr>
          <p:nvPr>
            <p:ph type="body" sz="quarter" idx="1"/>
          </p:nvPr>
        </p:nvSpPr>
        <p:spPr>
          <a:xfrm>
            <a:off x="452437" y="2647715"/>
            <a:ext cx="3667202" cy="2019601"/>
          </a:xfrm>
          <a:prstGeom prst="rect">
            <a:avLst/>
          </a:prstGeom>
        </p:spPr>
        <p:txBody>
          <a:bodyPr lIns="19050" tIns="19050" rIns="19050" bIns="19050"/>
          <a:lstStyle>
            <a:lvl1pPr marL="228600" indent="0">
              <a:lnSpc>
                <a:spcPct val="100000"/>
              </a:lnSpc>
              <a:buClrTx/>
              <a:buSzTx/>
              <a:buFontTx/>
              <a:buNone/>
              <a:defRPr sz="2100" b="1">
                <a:solidFill>
                  <a:srgbClr val="000000"/>
                </a:solidFill>
                <a:latin typeface="Helvetica Neue"/>
                <a:ea typeface="Helvetica Neue"/>
                <a:cs typeface="Helvetica Neue"/>
                <a:sym typeface="Helvetica Neue"/>
              </a:defRPr>
            </a:lvl1pPr>
            <a:lvl2pPr marL="228600" indent="457200">
              <a:lnSpc>
                <a:spcPct val="100000"/>
              </a:lnSpc>
              <a:buClrTx/>
              <a:buSzTx/>
              <a:buFontTx/>
              <a:buNone/>
              <a:defRPr sz="2100" b="1">
                <a:solidFill>
                  <a:srgbClr val="000000"/>
                </a:solidFill>
                <a:latin typeface="Helvetica Neue"/>
                <a:ea typeface="Helvetica Neue"/>
                <a:cs typeface="Helvetica Neue"/>
                <a:sym typeface="Helvetica Neue"/>
              </a:defRPr>
            </a:lvl2pPr>
            <a:lvl3pPr marL="228600" indent="914400">
              <a:lnSpc>
                <a:spcPct val="100000"/>
              </a:lnSpc>
              <a:buClrTx/>
              <a:buSzTx/>
              <a:buFontTx/>
              <a:buNone/>
              <a:defRPr sz="2100" b="1">
                <a:solidFill>
                  <a:srgbClr val="000000"/>
                </a:solidFill>
                <a:latin typeface="Helvetica Neue"/>
                <a:ea typeface="Helvetica Neue"/>
                <a:cs typeface="Helvetica Neue"/>
                <a:sym typeface="Helvetica Neue"/>
              </a:defRPr>
            </a:lvl3pPr>
            <a:lvl4pPr marL="228600" indent="1371600">
              <a:lnSpc>
                <a:spcPct val="100000"/>
              </a:lnSpc>
              <a:buClrTx/>
              <a:buSzTx/>
              <a:buFontTx/>
              <a:buNone/>
              <a:defRPr sz="2100" b="1">
                <a:solidFill>
                  <a:srgbClr val="000000"/>
                </a:solidFill>
                <a:latin typeface="Helvetica Neue"/>
                <a:ea typeface="Helvetica Neue"/>
                <a:cs typeface="Helvetica Neue"/>
                <a:sym typeface="Helvetica Neue"/>
              </a:defRPr>
            </a:lvl4pPr>
            <a:lvl5pPr marL="228600" indent="1828800">
              <a:lnSpc>
                <a:spcPct val="100000"/>
              </a:lnSpc>
              <a:buClrTx/>
              <a:buSzTx/>
              <a:buFontTx/>
              <a:buNone/>
              <a:defRPr sz="2100" b="1">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752" name="Slide Number"/>
          <p:cNvSpPr txBox="1">
            <a:spLocks noGrp="1"/>
          </p:cNvSpPr>
          <p:nvPr>
            <p:ph type="sldNum" sz="quarter" idx="2"/>
          </p:nvPr>
        </p:nvSpPr>
        <p:spPr>
          <a:xfrm>
            <a:off x="4494883" y="4915851"/>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type="tx">
  <p:cSld name="Titolo e punti elenco">
    <p:spTree>
      <p:nvGrpSpPr>
        <p:cNvPr id="1" name=""/>
        <p:cNvGrpSpPr/>
        <p:nvPr/>
      </p:nvGrpSpPr>
      <p:grpSpPr>
        <a:xfrm>
          <a:off x="0" y="0"/>
          <a:ext cx="0" cy="0"/>
          <a:chOff x="0" y="0"/>
          <a:chExt cx="0" cy="0"/>
        </a:xfrm>
      </p:grpSpPr>
      <p:sp>
        <p:nvSpPr>
          <p:cNvPr id="1759" name="Title Text"/>
          <p:cNvSpPr txBox="1">
            <a:spLocks noGrp="1"/>
          </p:cNvSpPr>
          <p:nvPr>
            <p:ph type="title"/>
          </p:nvPr>
        </p:nvSpPr>
        <p:spPr>
          <a:xfrm>
            <a:off x="452437" y="404813"/>
            <a:ext cx="8239202" cy="537301"/>
          </a:xfrm>
          <a:prstGeom prst="rect">
            <a:avLst/>
          </a:prstGeom>
        </p:spPr>
        <p:txBody>
          <a:bodyPr lIns="19050" tIns="19050" rIns="19050" bIns="19050"/>
          <a:lstStyle>
            <a:lvl1pPr>
              <a:lnSpc>
                <a:spcPct val="80000"/>
              </a:lnSpc>
              <a:defRPr sz="3200" b="1">
                <a:latin typeface="Helvetica Neue"/>
                <a:ea typeface="Helvetica Neue"/>
                <a:cs typeface="Helvetica Neue"/>
                <a:sym typeface="Helvetica Neue"/>
              </a:defRPr>
            </a:lvl1pPr>
          </a:lstStyle>
          <a:p>
            <a:r>
              <a:t>Title Text</a:t>
            </a:r>
          </a:p>
        </p:txBody>
      </p:sp>
      <p:sp>
        <p:nvSpPr>
          <p:cNvPr id="1760" name="Body Level One…"/>
          <p:cNvSpPr txBox="1">
            <a:spLocks noGrp="1"/>
          </p:cNvSpPr>
          <p:nvPr>
            <p:ph type="body" sz="quarter" idx="1"/>
          </p:nvPr>
        </p:nvSpPr>
        <p:spPr>
          <a:xfrm>
            <a:off x="452437" y="889860"/>
            <a:ext cx="8239202" cy="350702"/>
          </a:xfrm>
          <a:prstGeom prst="rect">
            <a:avLst/>
          </a:prstGeom>
        </p:spPr>
        <p:txBody>
          <a:bodyPr lIns="17149" tIns="17149" rIns="17149" bIns="17149"/>
          <a:lstStyle>
            <a:lvl1pPr marL="228600" indent="0">
              <a:lnSpc>
                <a:spcPct val="100000"/>
              </a:lnSpc>
              <a:buClrTx/>
              <a:buSzTx/>
              <a:buFontTx/>
              <a:buNone/>
              <a:defRPr sz="2100" b="1">
                <a:solidFill>
                  <a:srgbClr val="000000"/>
                </a:solidFill>
                <a:latin typeface="Helvetica Neue"/>
                <a:ea typeface="Helvetica Neue"/>
                <a:cs typeface="Helvetica Neue"/>
                <a:sym typeface="Helvetica Neue"/>
              </a:defRPr>
            </a:lvl1pPr>
            <a:lvl2pPr marL="960966" indent="-325966">
              <a:lnSpc>
                <a:spcPct val="100000"/>
              </a:lnSpc>
              <a:buClrTx/>
              <a:buSzPts val="2100"/>
              <a:buFontTx/>
              <a:buChar char="•"/>
              <a:defRPr sz="2100" b="1">
                <a:solidFill>
                  <a:srgbClr val="000000"/>
                </a:solidFill>
                <a:latin typeface="Helvetica Neue"/>
                <a:ea typeface="Helvetica Neue"/>
                <a:cs typeface="Helvetica Neue"/>
                <a:sym typeface="Helvetica Neue"/>
              </a:defRPr>
            </a:lvl2pPr>
            <a:lvl3pPr marL="1418166" indent="-325966">
              <a:lnSpc>
                <a:spcPct val="100000"/>
              </a:lnSpc>
              <a:buClrTx/>
              <a:buSzPts val="2100"/>
              <a:buFontTx/>
              <a:buChar char="•"/>
              <a:defRPr sz="2100" b="1">
                <a:solidFill>
                  <a:srgbClr val="000000"/>
                </a:solidFill>
                <a:latin typeface="Helvetica Neue"/>
                <a:ea typeface="Helvetica Neue"/>
                <a:cs typeface="Helvetica Neue"/>
                <a:sym typeface="Helvetica Neue"/>
              </a:defRPr>
            </a:lvl3pPr>
            <a:lvl4pPr marL="1875366" indent="-325966">
              <a:lnSpc>
                <a:spcPct val="100000"/>
              </a:lnSpc>
              <a:buClrTx/>
              <a:buSzPts val="2100"/>
              <a:buFontTx/>
              <a:buChar char="•"/>
              <a:defRPr sz="2100" b="1">
                <a:solidFill>
                  <a:srgbClr val="000000"/>
                </a:solidFill>
                <a:latin typeface="Helvetica Neue"/>
                <a:ea typeface="Helvetica Neue"/>
                <a:cs typeface="Helvetica Neue"/>
                <a:sym typeface="Helvetica Neue"/>
              </a:defRPr>
            </a:lvl4pPr>
            <a:lvl5pPr marL="2332566" indent="-325966">
              <a:lnSpc>
                <a:spcPct val="100000"/>
              </a:lnSpc>
              <a:buClrTx/>
              <a:buSzPts val="2100"/>
              <a:buFontTx/>
              <a:buChar char="•"/>
              <a:defRPr sz="2100" b="1">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761" name="Google Shape;890;p185"/>
          <p:cNvSpPr txBox="1">
            <a:spLocks noGrp="1"/>
          </p:cNvSpPr>
          <p:nvPr>
            <p:ph type="body" idx="21"/>
          </p:nvPr>
        </p:nvSpPr>
        <p:spPr>
          <a:xfrm>
            <a:off x="452437" y="1593189"/>
            <a:ext cx="8239202" cy="3096000"/>
          </a:xfrm>
          <a:prstGeom prst="rect">
            <a:avLst/>
          </a:prstGeom>
        </p:spPr>
        <p:txBody>
          <a:bodyPr lIns="19050" tIns="19050" rIns="19050" bIns="19050"/>
          <a:lstStyle/>
          <a:p>
            <a:pPr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pPr>
            <a:endParaRPr/>
          </a:p>
        </p:txBody>
      </p:sp>
      <p:sp>
        <p:nvSpPr>
          <p:cNvPr id="1762" name="Slide Number"/>
          <p:cNvSpPr txBox="1">
            <a:spLocks noGrp="1"/>
          </p:cNvSpPr>
          <p:nvPr>
            <p:ph type="sldNum" sz="quarter" idx="2"/>
          </p:nvPr>
        </p:nvSpPr>
        <p:spPr>
          <a:xfrm>
            <a:off x="4494883" y="4914264"/>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olo e sottotitolo">
    <p:spTree>
      <p:nvGrpSpPr>
        <p:cNvPr id="1" name=""/>
        <p:cNvGrpSpPr/>
        <p:nvPr/>
      </p:nvGrpSpPr>
      <p:grpSpPr>
        <a:xfrm>
          <a:off x="0" y="0"/>
          <a:ext cx="0" cy="0"/>
          <a:chOff x="0" y="0"/>
          <a:chExt cx="0" cy="0"/>
        </a:xfrm>
      </p:grpSpPr>
      <p:sp>
        <p:nvSpPr>
          <p:cNvPr id="164" name="Title Text"/>
          <p:cNvSpPr txBox="1">
            <a:spLocks noGrp="1"/>
          </p:cNvSpPr>
          <p:nvPr>
            <p:ph type="title"/>
          </p:nvPr>
        </p:nvSpPr>
        <p:spPr>
          <a:xfrm>
            <a:off x="666750" y="862012"/>
            <a:ext cx="7810500" cy="1743076"/>
          </a:xfrm>
          <a:prstGeom prst="rect">
            <a:avLst/>
          </a:prstGeom>
        </p:spPr>
        <p:txBody>
          <a:bodyPr lIns="19050" tIns="19050" rIns="19050" bIns="19050" anchor="b"/>
          <a:lstStyle>
            <a:lvl1pPr>
              <a:lnSpc>
                <a:spcPct val="110000"/>
              </a:lnSpc>
              <a:defRPr sz="2300" b="1">
                <a:solidFill>
                  <a:srgbClr val="1A44C7"/>
                </a:solidFill>
                <a:latin typeface="Helvetica Neue"/>
                <a:ea typeface="Helvetica Neue"/>
                <a:cs typeface="Helvetica Neue"/>
                <a:sym typeface="Helvetica Neue"/>
              </a:defRPr>
            </a:lvl1pPr>
          </a:lstStyle>
          <a:p>
            <a:r>
              <a:t>Title Text</a:t>
            </a:r>
          </a:p>
        </p:txBody>
      </p:sp>
      <p:sp>
        <p:nvSpPr>
          <p:cNvPr id="165" name="Body Level One…"/>
          <p:cNvSpPr txBox="1">
            <a:spLocks noGrp="1"/>
          </p:cNvSpPr>
          <p:nvPr>
            <p:ph type="body" sz="quarter" idx="1"/>
          </p:nvPr>
        </p:nvSpPr>
        <p:spPr>
          <a:xfrm>
            <a:off x="666750" y="2652713"/>
            <a:ext cx="7810500" cy="595314"/>
          </a:xfrm>
          <a:prstGeom prst="rect">
            <a:avLst/>
          </a:prstGeom>
        </p:spPr>
        <p:txBody>
          <a:bodyPr lIns="19050" tIns="19050" rIns="19050" bIns="19050"/>
          <a:lstStyle>
            <a:lvl1pPr marL="228600" indent="0" algn="ctr">
              <a:lnSpc>
                <a:spcPct val="110000"/>
              </a:lnSpc>
              <a:buClrTx/>
              <a:buSzTx/>
              <a:buFontTx/>
              <a:buNone/>
              <a:defRPr sz="1700" b="1">
                <a:solidFill>
                  <a:srgbClr val="1A44C7"/>
                </a:solidFill>
                <a:latin typeface="Helvetica Neue"/>
                <a:ea typeface="Helvetica Neue"/>
                <a:cs typeface="Helvetica Neue"/>
                <a:sym typeface="Helvetica Neue"/>
              </a:defRPr>
            </a:lvl1pPr>
            <a:lvl2pPr marL="228600" indent="457200" algn="ctr">
              <a:lnSpc>
                <a:spcPct val="110000"/>
              </a:lnSpc>
              <a:buClrTx/>
              <a:buSzTx/>
              <a:buFontTx/>
              <a:buNone/>
              <a:defRPr sz="1700" b="1">
                <a:solidFill>
                  <a:srgbClr val="1A44C7"/>
                </a:solidFill>
                <a:latin typeface="Helvetica Neue"/>
                <a:ea typeface="Helvetica Neue"/>
                <a:cs typeface="Helvetica Neue"/>
                <a:sym typeface="Helvetica Neue"/>
              </a:defRPr>
            </a:lvl2pPr>
            <a:lvl3pPr marL="228600" indent="914400" algn="ctr">
              <a:lnSpc>
                <a:spcPct val="110000"/>
              </a:lnSpc>
              <a:buClrTx/>
              <a:buSzTx/>
              <a:buFontTx/>
              <a:buNone/>
              <a:defRPr sz="1700" b="1">
                <a:solidFill>
                  <a:srgbClr val="1A44C7"/>
                </a:solidFill>
                <a:latin typeface="Helvetica Neue"/>
                <a:ea typeface="Helvetica Neue"/>
                <a:cs typeface="Helvetica Neue"/>
                <a:sym typeface="Helvetica Neue"/>
              </a:defRPr>
            </a:lvl3pPr>
            <a:lvl4pPr marL="228600" indent="1371600" algn="ctr">
              <a:lnSpc>
                <a:spcPct val="110000"/>
              </a:lnSpc>
              <a:buClrTx/>
              <a:buSzTx/>
              <a:buFontTx/>
              <a:buNone/>
              <a:defRPr sz="1700" b="1">
                <a:solidFill>
                  <a:srgbClr val="1A44C7"/>
                </a:solidFill>
                <a:latin typeface="Helvetica Neue"/>
                <a:ea typeface="Helvetica Neue"/>
                <a:cs typeface="Helvetica Neue"/>
                <a:sym typeface="Helvetica Neue"/>
              </a:defRPr>
            </a:lvl4pPr>
            <a:lvl5pPr marL="228600" indent="1828800" algn="ctr">
              <a:lnSpc>
                <a:spcPct val="110000"/>
              </a:lnSpc>
              <a:buClrTx/>
              <a:buSzTx/>
              <a:buFontTx/>
              <a:buNone/>
              <a:defRPr sz="1700" b="1">
                <a:solidFill>
                  <a:srgbClr val="1A44C7"/>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66" name="Slide Number"/>
          <p:cNvSpPr txBox="1">
            <a:spLocks noGrp="1"/>
          </p:cNvSpPr>
          <p:nvPr>
            <p:ph type="sldNum" sz="quarter" idx="2"/>
          </p:nvPr>
        </p:nvSpPr>
        <p:spPr>
          <a:xfrm>
            <a:off x="4569619" y="4905375"/>
            <a:ext cx="177902" cy="174485"/>
          </a:xfrm>
          <a:prstGeom prst="rect">
            <a:avLst/>
          </a:prstGeom>
        </p:spPr>
        <p:txBody>
          <a:bodyPr lIns="19050" tIns="19050" rIns="19050" bIns="19050" anchor="t">
            <a:spAutoFit/>
          </a:bodyPr>
          <a:lstStyle>
            <a:lvl1pPr algn="l">
              <a:lnSpc>
                <a:spcPct val="110000"/>
              </a:lnSpc>
              <a:defRPr sz="900">
                <a:solidFill>
                  <a:srgbClr val="1A44C7"/>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80.xml><?xml version="1.0" encoding="utf-8"?>
<p:sldLayout xmlns:a="http://schemas.openxmlformats.org/drawingml/2006/main" xmlns:r="http://schemas.openxmlformats.org/officeDocument/2006/relationships" xmlns:p="http://schemas.openxmlformats.org/presentationml/2006/main" type="tx">
  <p:cSld name="Punti elenco">
    <p:spTree>
      <p:nvGrpSpPr>
        <p:cNvPr id="1" name=""/>
        <p:cNvGrpSpPr/>
        <p:nvPr/>
      </p:nvGrpSpPr>
      <p:grpSpPr>
        <a:xfrm>
          <a:off x="0" y="0"/>
          <a:ext cx="0" cy="0"/>
          <a:chOff x="0" y="0"/>
          <a:chExt cx="0" cy="0"/>
        </a:xfrm>
      </p:grpSpPr>
      <p:sp>
        <p:nvSpPr>
          <p:cNvPr id="1769" name="Body Level One…"/>
          <p:cNvSpPr txBox="1">
            <a:spLocks noGrp="1"/>
          </p:cNvSpPr>
          <p:nvPr>
            <p:ph type="body" idx="1"/>
          </p:nvPr>
        </p:nvSpPr>
        <p:spPr>
          <a:xfrm>
            <a:off x="452437" y="1593188"/>
            <a:ext cx="8239202" cy="3096001"/>
          </a:xfrm>
          <a:prstGeom prst="rect">
            <a:avLst/>
          </a:prstGeom>
        </p:spPr>
        <p:txBody>
          <a:bodyPr lIns="19050" tIns="19050" rIns="19050" bIns="19050"/>
          <a:lstStyle>
            <a:lvl1pPr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lvl1pPr>
            <a:lvl2pPr marL="914400"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lvl2pPr>
            <a:lvl3pPr marL="1371600"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lvl3pPr>
            <a:lvl4pPr marL="1828800"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lvl4pPr>
            <a:lvl5pPr marL="2286000"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770" name="Slide Number"/>
          <p:cNvSpPr txBox="1">
            <a:spLocks noGrp="1"/>
          </p:cNvSpPr>
          <p:nvPr>
            <p:ph type="sldNum" sz="quarter" idx="2"/>
          </p:nvPr>
        </p:nvSpPr>
        <p:spPr>
          <a:xfrm>
            <a:off x="4494883" y="4914264"/>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type="tx">
  <p:cSld name="Titolo, punti elenco e foto">
    <p:spTree>
      <p:nvGrpSpPr>
        <p:cNvPr id="1" name=""/>
        <p:cNvGrpSpPr/>
        <p:nvPr/>
      </p:nvGrpSpPr>
      <p:grpSpPr>
        <a:xfrm>
          <a:off x="0" y="0"/>
          <a:ext cx="0" cy="0"/>
          <a:chOff x="0" y="0"/>
          <a:chExt cx="0" cy="0"/>
        </a:xfrm>
      </p:grpSpPr>
      <p:sp>
        <p:nvSpPr>
          <p:cNvPr id="1777" name="Body Level One…"/>
          <p:cNvSpPr txBox="1">
            <a:spLocks noGrp="1"/>
          </p:cNvSpPr>
          <p:nvPr>
            <p:ph type="body" sz="quarter" idx="1"/>
          </p:nvPr>
        </p:nvSpPr>
        <p:spPr>
          <a:xfrm>
            <a:off x="452437" y="889860"/>
            <a:ext cx="3667202" cy="350702"/>
          </a:xfrm>
          <a:prstGeom prst="rect">
            <a:avLst/>
          </a:prstGeom>
        </p:spPr>
        <p:txBody>
          <a:bodyPr lIns="17149" tIns="17149" rIns="17149" bIns="17149"/>
          <a:lstStyle>
            <a:lvl1pPr marL="228600" indent="0">
              <a:lnSpc>
                <a:spcPct val="100000"/>
              </a:lnSpc>
              <a:buClrTx/>
              <a:buSzTx/>
              <a:buFontTx/>
              <a:buNone/>
              <a:defRPr sz="2100" b="1">
                <a:solidFill>
                  <a:srgbClr val="000000"/>
                </a:solidFill>
                <a:latin typeface="Helvetica Neue"/>
                <a:ea typeface="Helvetica Neue"/>
                <a:cs typeface="Helvetica Neue"/>
                <a:sym typeface="Helvetica Neue"/>
              </a:defRPr>
            </a:lvl1pPr>
            <a:lvl2pPr marL="960966" indent="-325966">
              <a:lnSpc>
                <a:spcPct val="100000"/>
              </a:lnSpc>
              <a:buClrTx/>
              <a:buSzPts val="2100"/>
              <a:buFontTx/>
              <a:buChar char="•"/>
              <a:defRPr sz="2100" b="1">
                <a:solidFill>
                  <a:srgbClr val="000000"/>
                </a:solidFill>
                <a:latin typeface="Helvetica Neue"/>
                <a:ea typeface="Helvetica Neue"/>
                <a:cs typeface="Helvetica Neue"/>
                <a:sym typeface="Helvetica Neue"/>
              </a:defRPr>
            </a:lvl2pPr>
            <a:lvl3pPr marL="1418166" indent="-325966">
              <a:lnSpc>
                <a:spcPct val="100000"/>
              </a:lnSpc>
              <a:buClrTx/>
              <a:buSzPts val="2100"/>
              <a:buFontTx/>
              <a:buChar char="•"/>
              <a:defRPr sz="2100" b="1">
                <a:solidFill>
                  <a:srgbClr val="000000"/>
                </a:solidFill>
                <a:latin typeface="Helvetica Neue"/>
                <a:ea typeface="Helvetica Neue"/>
                <a:cs typeface="Helvetica Neue"/>
                <a:sym typeface="Helvetica Neue"/>
              </a:defRPr>
            </a:lvl3pPr>
            <a:lvl4pPr marL="1875366" indent="-325966">
              <a:lnSpc>
                <a:spcPct val="100000"/>
              </a:lnSpc>
              <a:buClrTx/>
              <a:buSzPts val="2100"/>
              <a:buFontTx/>
              <a:buChar char="•"/>
              <a:defRPr sz="2100" b="1">
                <a:solidFill>
                  <a:srgbClr val="000000"/>
                </a:solidFill>
                <a:latin typeface="Helvetica Neue"/>
                <a:ea typeface="Helvetica Neue"/>
                <a:cs typeface="Helvetica Neue"/>
                <a:sym typeface="Helvetica Neue"/>
              </a:defRPr>
            </a:lvl4pPr>
            <a:lvl5pPr marL="2332566" indent="-325966">
              <a:lnSpc>
                <a:spcPct val="100000"/>
              </a:lnSpc>
              <a:buClrTx/>
              <a:buSzPts val="2100"/>
              <a:buFontTx/>
              <a:buChar char="•"/>
              <a:defRPr sz="2100" b="1">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778" name="Google Shape;897;p187"/>
          <p:cNvSpPr txBox="1">
            <a:spLocks noGrp="1"/>
          </p:cNvSpPr>
          <p:nvPr>
            <p:ph type="body" sz="half" idx="21"/>
          </p:nvPr>
        </p:nvSpPr>
        <p:spPr>
          <a:xfrm>
            <a:off x="452437" y="1593189"/>
            <a:ext cx="3667202" cy="3096300"/>
          </a:xfrm>
          <a:prstGeom prst="rect">
            <a:avLst/>
          </a:prstGeom>
        </p:spPr>
        <p:txBody>
          <a:bodyPr lIns="19050" tIns="19050" rIns="19050" bIns="19050"/>
          <a:lstStyle/>
          <a:p>
            <a:pPr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pPr>
            <a:endParaRPr/>
          </a:p>
        </p:txBody>
      </p:sp>
      <p:sp>
        <p:nvSpPr>
          <p:cNvPr id="1779" name="Google Shape;898;p187"/>
          <p:cNvSpPr>
            <a:spLocks noGrp="1"/>
          </p:cNvSpPr>
          <p:nvPr>
            <p:ph type="pic" idx="22"/>
          </p:nvPr>
        </p:nvSpPr>
        <p:spPr>
          <a:xfrm>
            <a:off x="4572000" y="-152726"/>
            <a:ext cx="4093801" cy="5458502"/>
          </a:xfrm>
          <a:prstGeom prst="rect">
            <a:avLst/>
          </a:prstGeom>
        </p:spPr>
        <p:txBody>
          <a:bodyPr lIns="91439" tIns="45719" rIns="91439" bIns="45719">
            <a:noAutofit/>
          </a:bodyPr>
          <a:lstStyle/>
          <a:p>
            <a:endParaRPr/>
          </a:p>
        </p:txBody>
      </p:sp>
      <p:sp>
        <p:nvSpPr>
          <p:cNvPr id="1780" name="Title Text"/>
          <p:cNvSpPr txBox="1">
            <a:spLocks noGrp="1"/>
          </p:cNvSpPr>
          <p:nvPr>
            <p:ph type="title"/>
          </p:nvPr>
        </p:nvSpPr>
        <p:spPr>
          <a:xfrm>
            <a:off x="452437" y="404813"/>
            <a:ext cx="3667202" cy="538201"/>
          </a:xfrm>
          <a:prstGeom prst="rect">
            <a:avLst/>
          </a:prstGeom>
        </p:spPr>
        <p:txBody>
          <a:bodyPr lIns="19050" tIns="19050" rIns="19050" bIns="19050"/>
          <a:lstStyle>
            <a:lvl1pPr>
              <a:lnSpc>
                <a:spcPct val="80000"/>
              </a:lnSpc>
              <a:defRPr sz="3200" b="1">
                <a:latin typeface="Helvetica Neue"/>
                <a:ea typeface="Helvetica Neue"/>
                <a:cs typeface="Helvetica Neue"/>
                <a:sym typeface="Helvetica Neue"/>
              </a:defRPr>
            </a:lvl1pPr>
          </a:lstStyle>
          <a:p>
            <a:r>
              <a:t>Title Text</a:t>
            </a:r>
          </a:p>
        </p:txBody>
      </p:sp>
      <p:sp>
        <p:nvSpPr>
          <p:cNvPr id="1781" name="Slide Number"/>
          <p:cNvSpPr txBox="1">
            <a:spLocks noGrp="1"/>
          </p:cNvSpPr>
          <p:nvPr>
            <p:ph type="sldNum" sz="quarter" idx="2"/>
          </p:nvPr>
        </p:nvSpPr>
        <p:spPr>
          <a:xfrm>
            <a:off x="4494883" y="4914264"/>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type="tx">
  <p:cSld name="Sezione">
    <p:spTree>
      <p:nvGrpSpPr>
        <p:cNvPr id="1" name=""/>
        <p:cNvGrpSpPr/>
        <p:nvPr/>
      </p:nvGrpSpPr>
      <p:grpSpPr>
        <a:xfrm>
          <a:off x="0" y="0"/>
          <a:ext cx="0" cy="0"/>
          <a:chOff x="0" y="0"/>
          <a:chExt cx="0" cy="0"/>
        </a:xfrm>
      </p:grpSpPr>
      <p:sp>
        <p:nvSpPr>
          <p:cNvPr id="1788" name="Title Text"/>
          <p:cNvSpPr txBox="1">
            <a:spLocks noGrp="1"/>
          </p:cNvSpPr>
          <p:nvPr>
            <p:ph type="title"/>
          </p:nvPr>
        </p:nvSpPr>
        <p:spPr>
          <a:xfrm>
            <a:off x="452435" y="1700213"/>
            <a:ext cx="8239202" cy="1743001"/>
          </a:xfrm>
          <a:prstGeom prst="rect">
            <a:avLst/>
          </a:prstGeom>
        </p:spPr>
        <p:txBody>
          <a:bodyPr lIns="19050" tIns="19050" rIns="19050" bIns="19050" anchor="ctr"/>
          <a:lstStyle>
            <a:lvl1pPr>
              <a:lnSpc>
                <a:spcPct val="80000"/>
              </a:lnSpc>
              <a:defRPr sz="4400">
                <a:latin typeface="Helvetica Neue"/>
                <a:ea typeface="Helvetica Neue"/>
                <a:cs typeface="Helvetica Neue"/>
                <a:sym typeface="Helvetica Neue"/>
              </a:defRPr>
            </a:lvl1pPr>
          </a:lstStyle>
          <a:p>
            <a:r>
              <a:t>Title Text</a:t>
            </a:r>
          </a:p>
        </p:txBody>
      </p:sp>
      <p:sp>
        <p:nvSpPr>
          <p:cNvPr id="1789" name="Slide Number"/>
          <p:cNvSpPr txBox="1">
            <a:spLocks noGrp="1"/>
          </p:cNvSpPr>
          <p:nvPr>
            <p:ph type="sldNum" sz="quarter" idx="2"/>
          </p:nvPr>
        </p:nvSpPr>
        <p:spPr>
          <a:xfrm>
            <a:off x="4494883" y="4915851"/>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type="tx">
  <p:cSld name="Solo titolo">
    <p:spTree>
      <p:nvGrpSpPr>
        <p:cNvPr id="1" name=""/>
        <p:cNvGrpSpPr/>
        <p:nvPr/>
      </p:nvGrpSpPr>
      <p:grpSpPr>
        <a:xfrm>
          <a:off x="0" y="0"/>
          <a:ext cx="0" cy="0"/>
          <a:chOff x="0" y="0"/>
          <a:chExt cx="0" cy="0"/>
        </a:xfrm>
      </p:grpSpPr>
      <p:sp>
        <p:nvSpPr>
          <p:cNvPr id="1796" name="Title Text"/>
          <p:cNvSpPr txBox="1">
            <a:spLocks noGrp="1"/>
          </p:cNvSpPr>
          <p:nvPr>
            <p:ph type="title"/>
          </p:nvPr>
        </p:nvSpPr>
        <p:spPr>
          <a:xfrm>
            <a:off x="452437" y="404813"/>
            <a:ext cx="8239202" cy="538201"/>
          </a:xfrm>
          <a:prstGeom prst="rect">
            <a:avLst/>
          </a:prstGeom>
        </p:spPr>
        <p:txBody>
          <a:bodyPr lIns="19050" tIns="19050" rIns="19050" bIns="19050"/>
          <a:lstStyle>
            <a:lvl1pPr>
              <a:lnSpc>
                <a:spcPct val="80000"/>
              </a:lnSpc>
              <a:defRPr sz="3200" b="1">
                <a:latin typeface="Helvetica Neue"/>
                <a:ea typeface="Helvetica Neue"/>
                <a:cs typeface="Helvetica Neue"/>
                <a:sym typeface="Helvetica Neue"/>
              </a:defRPr>
            </a:lvl1pPr>
          </a:lstStyle>
          <a:p>
            <a:r>
              <a:t>Title Text</a:t>
            </a:r>
          </a:p>
        </p:txBody>
      </p:sp>
      <p:sp>
        <p:nvSpPr>
          <p:cNvPr id="1797" name="Body Level One…"/>
          <p:cNvSpPr txBox="1">
            <a:spLocks noGrp="1"/>
          </p:cNvSpPr>
          <p:nvPr>
            <p:ph type="body" sz="quarter" idx="1"/>
          </p:nvPr>
        </p:nvSpPr>
        <p:spPr>
          <a:xfrm>
            <a:off x="452437" y="889860"/>
            <a:ext cx="8239202" cy="350702"/>
          </a:xfrm>
          <a:prstGeom prst="rect">
            <a:avLst/>
          </a:prstGeom>
        </p:spPr>
        <p:txBody>
          <a:bodyPr lIns="17149" tIns="17149" rIns="17149" bIns="17149"/>
          <a:lstStyle>
            <a:lvl1pPr marL="228600" indent="0">
              <a:lnSpc>
                <a:spcPct val="100000"/>
              </a:lnSpc>
              <a:buClrTx/>
              <a:buSzTx/>
              <a:buFontTx/>
              <a:buNone/>
              <a:defRPr sz="2100" b="1">
                <a:solidFill>
                  <a:srgbClr val="000000"/>
                </a:solidFill>
                <a:latin typeface="Helvetica Neue"/>
                <a:ea typeface="Helvetica Neue"/>
                <a:cs typeface="Helvetica Neue"/>
                <a:sym typeface="Helvetica Neue"/>
              </a:defRPr>
            </a:lvl1pPr>
            <a:lvl2pPr marL="960966" indent="-325966">
              <a:lnSpc>
                <a:spcPct val="100000"/>
              </a:lnSpc>
              <a:buClrTx/>
              <a:buSzPts val="2100"/>
              <a:buFontTx/>
              <a:buChar char="•"/>
              <a:defRPr sz="2100" b="1">
                <a:solidFill>
                  <a:srgbClr val="000000"/>
                </a:solidFill>
                <a:latin typeface="Helvetica Neue"/>
                <a:ea typeface="Helvetica Neue"/>
                <a:cs typeface="Helvetica Neue"/>
                <a:sym typeface="Helvetica Neue"/>
              </a:defRPr>
            </a:lvl2pPr>
            <a:lvl3pPr marL="1418166" indent="-325966">
              <a:lnSpc>
                <a:spcPct val="100000"/>
              </a:lnSpc>
              <a:buClrTx/>
              <a:buSzPts val="2100"/>
              <a:buFontTx/>
              <a:buChar char="•"/>
              <a:defRPr sz="2100" b="1">
                <a:solidFill>
                  <a:srgbClr val="000000"/>
                </a:solidFill>
                <a:latin typeface="Helvetica Neue"/>
                <a:ea typeface="Helvetica Neue"/>
                <a:cs typeface="Helvetica Neue"/>
                <a:sym typeface="Helvetica Neue"/>
              </a:defRPr>
            </a:lvl3pPr>
            <a:lvl4pPr marL="1875366" indent="-325966">
              <a:lnSpc>
                <a:spcPct val="100000"/>
              </a:lnSpc>
              <a:buClrTx/>
              <a:buSzPts val="2100"/>
              <a:buFontTx/>
              <a:buChar char="•"/>
              <a:defRPr sz="2100" b="1">
                <a:solidFill>
                  <a:srgbClr val="000000"/>
                </a:solidFill>
                <a:latin typeface="Helvetica Neue"/>
                <a:ea typeface="Helvetica Neue"/>
                <a:cs typeface="Helvetica Neue"/>
                <a:sym typeface="Helvetica Neue"/>
              </a:defRPr>
            </a:lvl4pPr>
            <a:lvl5pPr marL="2332566" indent="-325966">
              <a:lnSpc>
                <a:spcPct val="100000"/>
              </a:lnSpc>
              <a:buClrTx/>
              <a:buSzPts val="2100"/>
              <a:buFontTx/>
              <a:buChar char="•"/>
              <a:defRPr sz="2100" b="1">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798" name="Slide Number"/>
          <p:cNvSpPr txBox="1">
            <a:spLocks noGrp="1"/>
          </p:cNvSpPr>
          <p:nvPr>
            <p:ph type="sldNum" sz="quarter" idx="2"/>
          </p:nvPr>
        </p:nvSpPr>
        <p:spPr>
          <a:xfrm>
            <a:off x="4494883" y="4914264"/>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type="tx">
  <p:cSld name="Programma">
    <p:spTree>
      <p:nvGrpSpPr>
        <p:cNvPr id="1" name=""/>
        <p:cNvGrpSpPr/>
        <p:nvPr/>
      </p:nvGrpSpPr>
      <p:grpSpPr>
        <a:xfrm>
          <a:off x="0" y="0"/>
          <a:ext cx="0" cy="0"/>
          <a:chOff x="0" y="0"/>
          <a:chExt cx="0" cy="0"/>
        </a:xfrm>
      </p:grpSpPr>
      <p:sp>
        <p:nvSpPr>
          <p:cNvPr id="1805" name="Title Text"/>
          <p:cNvSpPr txBox="1">
            <a:spLocks noGrp="1"/>
          </p:cNvSpPr>
          <p:nvPr>
            <p:ph type="title"/>
          </p:nvPr>
        </p:nvSpPr>
        <p:spPr>
          <a:xfrm>
            <a:off x="452437" y="404813"/>
            <a:ext cx="8239202" cy="538201"/>
          </a:xfrm>
          <a:prstGeom prst="rect">
            <a:avLst/>
          </a:prstGeom>
        </p:spPr>
        <p:txBody>
          <a:bodyPr lIns="19050" tIns="19050" rIns="19050" bIns="19050"/>
          <a:lstStyle>
            <a:lvl1pPr>
              <a:lnSpc>
                <a:spcPct val="80000"/>
              </a:lnSpc>
              <a:defRPr sz="3200" b="1">
                <a:latin typeface="Helvetica Neue"/>
                <a:ea typeface="Helvetica Neue"/>
                <a:cs typeface="Helvetica Neue"/>
                <a:sym typeface="Helvetica Neue"/>
              </a:defRPr>
            </a:lvl1pPr>
          </a:lstStyle>
          <a:p>
            <a:r>
              <a:t>Title Text</a:t>
            </a:r>
          </a:p>
        </p:txBody>
      </p:sp>
      <p:sp>
        <p:nvSpPr>
          <p:cNvPr id="1806" name="Body Level One…"/>
          <p:cNvSpPr txBox="1">
            <a:spLocks noGrp="1"/>
          </p:cNvSpPr>
          <p:nvPr>
            <p:ph type="body" sz="quarter" idx="1"/>
          </p:nvPr>
        </p:nvSpPr>
        <p:spPr>
          <a:xfrm>
            <a:off x="452437" y="889860"/>
            <a:ext cx="8239202" cy="350702"/>
          </a:xfrm>
          <a:prstGeom prst="rect">
            <a:avLst/>
          </a:prstGeom>
        </p:spPr>
        <p:txBody>
          <a:bodyPr lIns="17149" tIns="17149" rIns="17149" bIns="17149"/>
          <a:lstStyle>
            <a:lvl1pPr marL="228600" indent="0">
              <a:lnSpc>
                <a:spcPct val="100000"/>
              </a:lnSpc>
              <a:buClrTx/>
              <a:buSzTx/>
              <a:buFontTx/>
              <a:buNone/>
              <a:defRPr sz="2100" b="1">
                <a:solidFill>
                  <a:srgbClr val="000000"/>
                </a:solidFill>
                <a:latin typeface="Helvetica Neue"/>
                <a:ea typeface="Helvetica Neue"/>
                <a:cs typeface="Helvetica Neue"/>
                <a:sym typeface="Helvetica Neue"/>
              </a:defRPr>
            </a:lvl1pPr>
            <a:lvl2pPr marL="960966" indent="-325966">
              <a:lnSpc>
                <a:spcPct val="100000"/>
              </a:lnSpc>
              <a:buClrTx/>
              <a:buSzPts val="2100"/>
              <a:buFontTx/>
              <a:buChar char="•"/>
              <a:defRPr sz="2100" b="1">
                <a:solidFill>
                  <a:srgbClr val="000000"/>
                </a:solidFill>
                <a:latin typeface="Helvetica Neue"/>
                <a:ea typeface="Helvetica Neue"/>
                <a:cs typeface="Helvetica Neue"/>
                <a:sym typeface="Helvetica Neue"/>
              </a:defRPr>
            </a:lvl2pPr>
            <a:lvl3pPr marL="1418166" indent="-325966">
              <a:lnSpc>
                <a:spcPct val="100000"/>
              </a:lnSpc>
              <a:buClrTx/>
              <a:buSzPts val="2100"/>
              <a:buFontTx/>
              <a:buChar char="•"/>
              <a:defRPr sz="2100" b="1">
                <a:solidFill>
                  <a:srgbClr val="000000"/>
                </a:solidFill>
                <a:latin typeface="Helvetica Neue"/>
                <a:ea typeface="Helvetica Neue"/>
                <a:cs typeface="Helvetica Neue"/>
                <a:sym typeface="Helvetica Neue"/>
              </a:defRPr>
            </a:lvl3pPr>
            <a:lvl4pPr marL="1875366" indent="-325966">
              <a:lnSpc>
                <a:spcPct val="100000"/>
              </a:lnSpc>
              <a:buClrTx/>
              <a:buSzPts val="2100"/>
              <a:buFontTx/>
              <a:buChar char="•"/>
              <a:defRPr sz="2100" b="1">
                <a:solidFill>
                  <a:srgbClr val="000000"/>
                </a:solidFill>
                <a:latin typeface="Helvetica Neue"/>
                <a:ea typeface="Helvetica Neue"/>
                <a:cs typeface="Helvetica Neue"/>
                <a:sym typeface="Helvetica Neue"/>
              </a:defRPr>
            </a:lvl4pPr>
            <a:lvl5pPr marL="2332566" indent="-325966">
              <a:lnSpc>
                <a:spcPct val="100000"/>
              </a:lnSpc>
              <a:buClrTx/>
              <a:buSzPts val="2100"/>
              <a:buFontTx/>
              <a:buChar char="•"/>
              <a:defRPr sz="2100" b="1">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807" name="Google Shape;911;p190"/>
          <p:cNvSpPr txBox="1">
            <a:spLocks noGrp="1"/>
          </p:cNvSpPr>
          <p:nvPr>
            <p:ph type="body" idx="21"/>
          </p:nvPr>
        </p:nvSpPr>
        <p:spPr>
          <a:xfrm>
            <a:off x="452437" y="1593189"/>
            <a:ext cx="8239202" cy="3096000"/>
          </a:xfrm>
          <a:prstGeom prst="rect">
            <a:avLst/>
          </a:prstGeom>
        </p:spPr>
        <p:txBody>
          <a:bodyPr lIns="19050" tIns="19050" rIns="19050" bIns="19050"/>
          <a:lstStyle/>
          <a:p>
            <a:pPr marL="228600" indent="0">
              <a:lnSpc>
                <a:spcPct val="100000"/>
              </a:lnSpc>
              <a:spcBef>
                <a:spcPts val="700"/>
              </a:spcBef>
              <a:buClrTx/>
              <a:buSzTx/>
              <a:buFontTx/>
              <a:buNone/>
              <a:defRPr sz="2100">
                <a:solidFill>
                  <a:srgbClr val="000000"/>
                </a:solidFill>
                <a:latin typeface="Helvetica Neue"/>
                <a:ea typeface="Helvetica Neue"/>
                <a:cs typeface="Helvetica Neue"/>
                <a:sym typeface="Helvetica Neue"/>
              </a:defRPr>
            </a:pPr>
            <a:endParaRPr/>
          </a:p>
        </p:txBody>
      </p:sp>
      <p:sp>
        <p:nvSpPr>
          <p:cNvPr id="1808" name="Slide Number"/>
          <p:cNvSpPr txBox="1">
            <a:spLocks noGrp="1"/>
          </p:cNvSpPr>
          <p:nvPr>
            <p:ph type="sldNum" sz="quarter" idx="2"/>
          </p:nvPr>
        </p:nvSpPr>
        <p:spPr>
          <a:xfrm>
            <a:off x="4494883" y="4914264"/>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85.xml><?xml version="1.0" encoding="utf-8"?>
<p:sldLayout xmlns:a="http://schemas.openxmlformats.org/drawingml/2006/main" xmlns:r="http://schemas.openxmlformats.org/officeDocument/2006/relationships" xmlns:p="http://schemas.openxmlformats.org/presentationml/2006/main" type="tx">
  <p:cSld name="Dichiarazione">
    <p:spTree>
      <p:nvGrpSpPr>
        <p:cNvPr id="1" name=""/>
        <p:cNvGrpSpPr/>
        <p:nvPr/>
      </p:nvGrpSpPr>
      <p:grpSpPr>
        <a:xfrm>
          <a:off x="0" y="0"/>
          <a:ext cx="0" cy="0"/>
          <a:chOff x="0" y="0"/>
          <a:chExt cx="0" cy="0"/>
        </a:xfrm>
      </p:grpSpPr>
      <p:sp>
        <p:nvSpPr>
          <p:cNvPr id="1815" name="Body Level One…"/>
          <p:cNvSpPr txBox="1">
            <a:spLocks noGrp="1"/>
          </p:cNvSpPr>
          <p:nvPr>
            <p:ph type="body" sz="half" idx="1"/>
          </p:nvPr>
        </p:nvSpPr>
        <p:spPr>
          <a:xfrm>
            <a:off x="452437" y="1845316"/>
            <a:ext cx="8239202" cy="1452901"/>
          </a:xfrm>
          <a:prstGeom prst="rect">
            <a:avLst/>
          </a:prstGeom>
        </p:spPr>
        <p:txBody>
          <a:bodyPr lIns="19050" tIns="19050" rIns="19050" bIns="19050" anchor="ctr"/>
          <a:lstStyle>
            <a:lvl1pPr marL="228600" indent="0" algn="ctr">
              <a:lnSpc>
                <a:spcPct val="80000"/>
              </a:lnSpc>
              <a:buClrTx/>
              <a:buSzTx/>
              <a:buFontTx/>
              <a:buNone/>
              <a:defRPr sz="4400">
                <a:solidFill>
                  <a:srgbClr val="000000"/>
                </a:solidFill>
                <a:latin typeface="Helvetica Neue"/>
                <a:ea typeface="Helvetica Neue"/>
                <a:cs typeface="Helvetica Neue"/>
                <a:sym typeface="Helvetica Neue"/>
              </a:defRPr>
            </a:lvl1pPr>
            <a:lvl2pPr marL="228600" indent="457200" algn="ctr">
              <a:lnSpc>
                <a:spcPct val="80000"/>
              </a:lnSpc>
              <a:buClrTx/>
              <a:buSzTx/>
              <a:buFontTx/>
              <a:buNone/>
              <a:defRPr sz="4400">
                <a:solidFill>
                  <a:srgbClr val="000000"/>
                </a:solidFill>
                <a:latin typeface="Helvetica Neue"/>
                <a:ea typeface="Helvetica Neue"/>
                <a:cs typeface="Helvetica Neue"/>
                <a:sym typeface="Helvetica Neue"/>
              </a:defRPr>
            </a:lvl2pPr>
            <a:lvl3pPr marL="228600" indent="914400" algn="ctr">
              <a:lnSpc>
                <a:spcPct val="80000"/>
              </a:lnSpc>
              <a:buClrTx/>
              <a:buSzTx/>
              <a:buFontTx/>
              <a:buNone/>
              <a:defRPr sz="4400">
                <a:solidFill>
                  <a:srgbClr val="000000"/>
                </a:solidFill>
                <a:latin typeface="Helvetica Neue"/>
                <a:ea typeface="Helvetica Neue"/>
                <a:cs typeface="Helvetica Neue"/>
                <a:sym typeface="Helvetica Neue"/>
              </a:defRPr>
            </a:lvl3pPr>
            <a:lvl4pPr marL="228600" indent="1371600" algn="ctr">
              <a:lnSpc>
                <a:spcPct val="80000"/>
              </a:lnSpc>
              <a:buClrTx/>
              <a:buSzTx/>
              <a:buFontTx/>
              <a:buNone/>
              <a:defRPr sz="4400">
                <a:solidFill>
                  <a:srgbClr val="000000"/>
                </a:solidFill>
                <a:latin typeface="Helvetica Neue"/>
                <a:ea typeface="Helvetica Neue"/>
                <a:cs typeface="Helvetica Neue"/>
                <a:sym typeface="Helvetica Neue"/>
              </a:defRPr>
            </a:lvl4pPr>
            <a:lvl5pPr marL="228600" indent="1828800" algn="ctr">
              <a:lnSpc>
                <a:spcPct val="80000"/>
              </a:lnSpc>
              <a:buClrTx/>
              <a:buSzTx/>
              <a:buFontTx/>
              <a:buNone/>
              <a:defRPr sz="4400">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816" name="Slide Number"/>
          <p:cNvSpPr txBox="1">
            <a:spLocks noGrp="1"/>
          </p:cNvSpPr>
          <p:nvPr>
            <p:ph type="sldNum" sz="quarter" idx="2"/>
          </p:nvPr>
        </p:nvSpPr>
        <p:spPr>
          <a:xfrm>
            <a:off x="4494883" y="4914264"/>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86.xml><?xml version="1.0" encoding="utf-8"?>
<p:sldLayout xmlns:a="http://schemas.openxmlformats.org/drawingml/2006/main" xmlns:r="http://schemas.openxmlformats.org/officeDocument/2006/relationships" xmlns:p="http://schemas.openxmlformats.org/presentationml/2006/main" type="tx">
  <p:cSld name="Informazione importante">
    <p:spTree>
      <p:nvGrpSpPr>
        <p:cNvPr id="1" name=""/>
        <p:cNvGrpSpPr/>
        <p:nvPr/>
      </p:nvGrpSpPr>
      <p:grpSpPr>
        <a:xfrm>
          <a:off x="0" y="0"/>
          <a:ext cx="0" cy="0"/>
          <a:chOff x="0" y="0"/>
          <a:chExt cx="0" cy="0"/>
        </a:xfrm>
      </p:grpSpPr>
      <p:sp>
        <p:nvSpPr>
          <p:cNvPr id="1823" name="Body Level One…"/>
          <p:cNvSpPr txBox="1">
            <a:spLocks noGrp="1"/>
          </p:cNvSpPr>
          <p:nvPr>
            <p:ph type="body" idx="1"/>
          </p:nvPr>
        </p:nvSpPr>
        <p:spPr>
          <a:xfrm>
            <a:off x="452437" y="403472"/>
            <a:ext cx="8239202" cy="2715601"/>
          </a:xfrm>
          <a:prstGeom prst="rect">
            <a:avLst/>
          </a:prstGeom>
        </p:spPr>
        <p:txBody>
          <a:bodyPr lIns="19050" tIns="19050" rIns="19050" bIns="19050" anchor="b"/>
          <a:lstStyle>
            <a:lvl1pPr marL="228600" indent="0" algn="ctr">
              <a:lnSpc>
                <a:spcPct val="80000"/>
              </a:lnSpc>
              <a:buClrTx/>
              <a:buSzTx/>
              <a:buFontTx/>
              <a:buNone/>
              <a:defRPr sz="9400" b="1">
                <a:solidFill>
                  <a:srgbClr val="000000"/>
                </a:solidFill>
                <a:latin typeface="Helvetica Neue"/>
                <a:ea typeface="Helvetica Neue"/>
                <a:cs typeface="Helvetica Neue"/>
                <a:sym typeface="Helvetica Neue"/>
              </a:defRPr>
            </a:lvl1pPr>
            <a:lvl2pPr marL="228600" indent="457200" algn="ctr">
              <a:lnSpc>
                <a:spcPct val="80000"/>
              </a:lnSpc>
              <a:buClrTx/>
              <a:buSzTx/>
              <a:buFontTx/>
              <a:buNone/>
              <a:defRPr sz="9400" b="1">
                <a:solidFill>
                  <a:srgbClr val="000000"/>
                </a:solidFill>
                <a:latin typeface="Helvetica Neue"/>
                <a:ea typeface="Helvetica Neue"/>
                <a:cs typeface="Helvetica Neue"/>
                <a:sym typeface="Helvetica Neue"/>
              </a:defRPr>
            </a:lvl2pPr>
            <a:lvl3pPr marL="228600" indent="914400" algn="ctr">
              <a:lnSpc>
                <a:spcPct val="80000"/>
              </a:lnSpc>
              <a:buClrTx/>
              <a:buSzTx/>
              <a:buFontTx/>
              <a:buNone/>
              <a:defRPr sz="9400" b="1">
                <a:solidFill>
                  <a:srgbClr val="000000"/>
                </a:solidFill>
                <a:latin typeface="Helvetica Neue"/>
                <a:ea typeface="Helvetica Neue"/>
                <a:cs typeface="Helvetica Neue"/>
                <a:sym typeface="Helvetica Neue"/>
              </a:defRPr>
            </a:lvl3pPr>
            <a:lvl4pPr marL="228600" indent="1371600" algn="ctr">
              <a:lnSpc>
                <a:spcPct val="80000"/>
              </a:lnSpc>
              <a:buClrTx/>
              <a:buSzTx/>
              <a:buFontTx/>
              <a:buNone/>
              <a:defRPr sz="9400" b="1">
                <a:solidFill>
                  <a:srgbClr val="000000"/>
                </a:solidFill>
                <a:latin typeface="Helvetica Neue"/>
                <a:ea typeface="Helvetica Neue"/>
                <a:cs typeface="Helvetica Neue"/>
                <a:sym typeface="Helvetica Neue"/>
              </a:defRPr>
            </a:lvl4pPr>
            <a:lvl5pPr marL="228600" indent="1828800" algn="ctr">
              <a:lnSpc>
                <a:spcPct val="80000"/>
              </a:lnSpc>
              <a:buClrTx/>
              <a:buSzTx/>
              <a:buFontTx/>
              <a:buNone/>
              <a:defRPr sz="9400" b="1">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824" name="Google Shape;918;p192"/>
          <p:cNvSpPr txBox="1">
            <a:spLocks noGrp="1"/>
          </p:cNvSpPr>
          <p:nvPr>
            <p:ph type="body" sz="quarter" idx="21"/>
          </p:nvPr>
        </p:nvSpPr>
        <p:spPr>
          <a:xfrm>
            <a:off x="452437" y="3098317"/>
            <a:ext cx="8239202" cy="350701"/>
          </a:xfrm>
          <a:prstGeom prst="rect">
            <a:avLst/>
          </a:prstGeom>
        </p:spPr>
        <p:txBody>
          <a:bodyPr lIns="17149" tIns="17149" rIns="17149" bIns="17149"/>
          <a:lstStyle/>
          <a:p>
            <a:pPr marL="228600" indent="0" algn="ctr">
              <a:lnSpc>
                <a:spcPct val="100000"/>
              </a:lnSpc>
              <a:buClrTx/>
              <a:buSzTx/>
              <a:buFontTx/>
              <a:buNone/>
              <a:defRPr sz="2100" b="1">
                <a:solidFill>
                  <a:srgbClr val="000000"/>
                </a:solidFill>
                <a:latin typeface="Helvetica Neue"/>
                <a:ea typeface="Helvetica Neue"/>
                <a:cs typeface="Helvetica Neue"/>
                <a:sym typeface="Helvetica Neue"/>
              </a:defRPr>
            </a:pPr>
            <a:endParaRPr/>
          </a:p>
        </p:txBody>
      </p:sp>
      <p:sp>
        <p:nvSpPr>
          <p:cNvPr id="1825" name="Slide Number"/>
          <p:cNvSpPr txBox="1">
            <a:spLocks noGrp="1"/>
          </p:cNvSpPr>
          <p:nvPr>
            <p:ph type="sldNum" sz="quarter" idx="2"/>
          </p:nvPr>
        </p:nvSpPr>
        <p:spPr>
          <a:xfrm>
            <a:off x="4494883" y="4914264"/>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type="tx">
  <p:cSld name="Citazione">
    <p:spTree>
      <p:nvGrpSpPr>
        <p:cNvPr id="1" name=""/>
        <p:cNvGrpSpPr/>
        <p:nvPr/>
      </p:nvGrpSpPr>
      <p:grpSpPr>
        <a:xfrm>
          <a:off x="0" y="0"/>
          <a:ext cx="0" cy="0"/>
          <a:chOff x="0" y="0"/>
          <a:chExt cx="0" cy="0"/>
        </a:xfrm>
      </p:grpSpPr>
      <p:sp>
        <p:nvSpPr>
          <p:cNvPr id="1832" name="Body Level One…"/>
          <p:cNvSpPr txBox="1">
            <a:spLocks noGrp="1"/>
          </p:cNvSpPr>
          <p:nvPr>
            <p:ph type="body" sz="quarter" idx="1"/>
          </p:nvPr>
        </p:nvSpPr>
        <p:spPr>
          <a:xfrm>
            <a:off x="911259" y="4003295"/>
            <a:ext cx="7575000" cy="238801"/>
          </a:xfrm>
          <a:prstGeom prst="rect">
            <a:avLst/>
          </a:prstGeom>
        </p:spPr>
        <p:txBody>
          <a:bodyPr lIns="17149" tIns="17149" rIns="17149" bIns="17149"/>
          <a:lstStyle>
            <a:lvl1pPr marL="228600" indent="0">
              <a:lnSpc>
                <a:spcPct val="100000"/>
              </a:lnSpc>
              <a:buClrTx/>
              <a:buSzTx/>
              <a:buFontTx/>
              <a:buNone/>
              <a:defRPr sz="1400" b="1">
                <a:solidFill>
                  <a:srgbClr val="000000"/>
                </a:solidFill>
                <a:latin typeface="Helvetica Neue"/>
                <a:ea typeface="Helvetica Neue"/>
                <a:cs typeface="Helvetica Neue"/>
                <a:sym typeface="Helvetica Neue"/>
              </a:defRPr>
            </a:lvl1pPr>
            <a:lvl2pPr marL="852311" indent="-217311">
              <a:lnSpc>
                <a:spcPct val="100000"/>
              </a:lnSpc>
              <a:buClrTx/>
              <a:buSzPts val="1400"/>
              <a:buFontTx/>
              <a:buChar char="•"/>
              <a:defRPr sz="1400" b="1">
                <a:solidFill>
                  <a:srgbClr val="000000"/>
                </a:solidFill>
                <a:latin typeface="Helvetica Neue"/>
                <a:ea typeface="Helvetica Neue"/>
                <a:cs typeface="Helvetica Neue"/>
                <a:sym typeface="Helvetica Neue"/>
              </a:defRPr>
            </a:lvl2pPr>
            <a:lvl3pPr marL="1309511" indent="-217311">
              <a:lnSpc>
                <a:spcPct val="100000"/>
              </a:lnSpc>
              <a:buClrTx/>
              <a:buSzPts val="1400"/>
              <a:buFontTx/>
              <a:buChar char="•"/>
              <a:defRPr sz="1400" b="1">
                <a:solidFill>
                  <a:srgbClr val="000000"/>
                </a:solidFill>
                <a:latin typeface="Helvetica Neue"/>
                <a:ea typeface="Helvetica Neue"/>
                <a:cs typeface="Helvetica Neue"/>
                <a:sym typeface="Helvetica Neue"/>
              </a:defRPr>
            </a:lvl3pPr>
            <a:lvl4pPr marL="1766711" indent="-217311">
              <a:lnSpc>
                <a:spcPct val="100000"/>
              </a:lnSpc>
              <a:buClrTx/>
              <a:buSzPts val="1400"/>
              <a:buFontTx/>
              <a:buChar char="•"/>
              <a:defRPr sz="1400" b="1">
                <a:solidFill>
                  <a:srgbClr val="000000"/>
                </a:solidFill>
                <a:latin typeface="Helvetica Neue"/>
                <a:ea typeface="Helvetica Neue"/>
                <a:cs typeface="Helvetica Neue"/>
                <a:sym typeface="Helvetica Neue"/>
              </a:defRPr>
            </a:lvl4pPr>
            <a:lvl5pPr marL="2223911" indent="-217311">
              <a:lnSpc>
                <a:spcPct val="100000"/>
              </a:lnSpc>
              <a:buClrTx/>
              <a:buSzPts val="1400"/>
              <a:buFontTx/>
              <a:buChar char="•"/>
              <a:defRPr sz="1400" b="1">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833" name="Google Shape;922;p193"/>
          <p:cNvSpPr txBox="1">
            <a:spLocks noGrp="1"/>
          </p:cNvSpPr>
          <p:nvPr>
            <p:ph type="body" sz="half" idx="21"/>
          </p:nvPr>
        </p:nvSpPr>
        <p:spPr>
          <a:xfrm>
            <a:off x="657721" y="1852446"/>
            <a:ext cx="7828499" cy="1438802"/>
          </a:xfrm>
          <a:prstGeom prst="rect">
            <a:avLst/>
          </a:prstGeom>
        </p:spPr>
        <p:txBody>
          <a:bodyPr lIns="19050" tIns="19050" rIns="19050" bIns="19050"/>
          <a:lstStyle/>
          <a:p>
            <a:pPr marL="228600" indent="0">
              <a:lnSpc>
                <a:spcPct val="90000"/>
              </a:lnSpc>
              <a:buClrTx/>
              <a:buSzTx/>
              <a:buFontTx/>
              <a:buNone/>
              <a:defRPr sz="3200">
                <a:solidFill>
                  <a:srgbClr val="000000"/>
                </a:solidFill>
                <a:latin typeface="Helvetica Neue"/>
                <a:ea typeface="Helvetica Neue"/>
                <a:cs typeface="Helvetica Neue"/>
                <a:sym typeface="Helvetica Neue"/>
              </a:defRPr>
            </a:pPr>
            <a:endParaRPr/>
          </a:p>
        </p:txBody>
      </p:sp>
      <p:sp>
        <p:nvSpPr>
          <p:cNvPr id="1834" name="Slide Number"/>
          <p:cNvSpPr txBox="1">
            <a:spLocks noGrp="1"/>
          </p:cNvSpPr>
          <p:nvPr>
            <p:ph type="sldNum" sz="quarter" idx="2"/>
          </p:nvPr>
        </p:nvSpPr>
        <p:spPr>
          <a:xfrm>
            <a:off x="4494883" y="4914264"/>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88.xml><?xml version="1.0" encoding="utf-8"?>
<p:sldLayout xmlns:a="http://schemas.openxmlformats.org/drawingml/2006/main" xmlns:r="http://schemas.openxmlformats.org/officeDocument/2006/relationships" xmlns:p="http://schemas.openxmlformats.org/presentationml/2006/main" type="tx">
  <p:cSld name="Foto - 3 per pagina">
    <p:spTree>
      <p:nvGrpSpPr>
        <p:cNvPr id="1" name=""/>
        <p:cNvGrpSpPr/>
        <p:nvPr/>
      </p:nvGrpSpPr>
      <p:grpSpPr>
        <a:xfrm>
          <a:off x="0" y="0"/>
          <a:ext cx="0" cy="0"/>
          <a:chOff x="0" y="0"/>
          <a:chExt cx="0" cy="0"/>
        </a:xfrm>
      </p:grpSpPr>
      <p:sp>
        <p:nvSpPr>
          <p:cNvPr id="1841" name="Google Shape;925;p194"/>
          <p:cNvSpPr>
            <a:spLocks noGrp="1"/>
          </p:cNvSpPr>
          <p:nvPr>
            <p:ph type="pic" sz="quarter" idx="21"/>
          </p:nvPr>
        </p:nvSpPr>
        <p:spPr>
          <a:xfrm>
            <a:off x="5910262" y="381000"/>
            <a:ext cx="2789701" cy="2231101"/>
          </a:xfrm>
          <a:prstGeom prst="rect">
            <a:avLst/>
          </a:prstGeom>
        </p:spPr>
        <p:txBody>
          <a:bodyPr lIns="91439" tIns="45719" rIns="91439" bIns="45719">
            <a:noAutofit/>
          </a:bodyPr>
          <a:lstStyle/>
          <a:p>
            <a:endParaRPr/>
          </a:p>
        </p:txBody>
      </p:sp>
      <p:sp>
        <p:nvSpPr>
          <p:cNvPr id="1842" name="Google Shape;926;p194"/>
          <p:cNvSpPr>
            <a:spLocks noGrp="1"/>
          </p:cNvSpPr>
          <p:nvPr>
            <p:ph type="pic" sz="half" idx="22"/>
          </p:nvPr>
        </p:nvSpPr>
        <p:spPr>
          <a:xfrm>
            <a:off x="5062537" y="1491853"/>
            <a:ext cx="3914701" cy="4556401"/>
          </a:xfrm>
          <a:prstGeom prst="rect">
            <a:avLst/>
          </a:prstGeom>
        </p:spPr>
        <p:txBody>
          <a:bodyPr lIns="91439" tIns="45719" rIns="91439" bIns="45719">
            <a:noAutofit/>
          </a:bodyPr>
          <a:lstStyle/>
          <a:p>
            <a:endParaRPr/>
          </a:p>
        </p:txBody>
      </p:sp>
      <p:sp>
        <p:nvSpPr>
          <p:cNvPr id="1843" name="Google Shape;927;p194"/>
          <p:cNvSpPr>
            <a:spLocks noGrp="1"/>
          </p:cNvSpPr>
          <p:nvPr>
            <p:ph type="pic" idx="23"/>
          </p:nvPr>
        </p:nvSpPr>
        <p:spPr>
          <a:xfrm>
            <a:off x="-52387" y="185737"/>
            <a:ext cx="6229500" cy="4671902"/>
          </a:xfrm>
          <a:prstGeom prst="rect">
            <a:avLst/>
          </a:prstGeom>
        </p:spPr>
        <p:txBody>
          <a:bodyPr lIns="91439" tIns="45719" rIns="91439" bIns="45719">
            <a:noAutofit/>
          </a:bodyPr>
          <a:lstStyle/>
          <a:p>
            <a:endParaRPr/>
          </a:p>
        </p:txBody>
      </p:sp>
      <p:sp>
        <p:nvSpPr>
          <p:cNvPr id="1844" name="Slide Number"/>
          <p:cNvSpPr txBox="1">
            <a:spLocks noGrp="1"/>
          </p:cNvSpPr>
          <p:nvPr>
            <p:ph type="sldNum" sz="quarter" idx="2"/>
          </p:nvPr>
        </p:nvSpPr>
        <p:spPr>
          <a:xfrm>
            <a:off x="4494883" y="4914264"/>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89.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851" name="Google Shape;930;p195"/>
          <p:cNvSpPr>
            <a:spLocks noGrp="1"/>
          </p:cNvSpPr>
          <p:nvPr>
            <p:ph type="pic" idx="21"/>
          </p:nvPr>
        </p:nvSpPr>
        <p:spPr>
          <a:xfrm>
            <a:off x="-500063" y="-2071687"/>
            <a:ext cx="10144202" cy="8115301"/>
          </a:xfrm>
          <a:prstGeom prst="rect">
            <a:avLst/>
          </a:prstGeom>
        </p:spPr>
        <p:txBody>
          <a:bodyPr lIns="91439" tIns="45719" rIns="91439" bIns="45719">
            <a:noAutofit/>
          </a:bodyPr>
          <a:lstStyle/>
          <a:p>
            <a:endParaRPr/>
          </a:p>
        </p:txBody>
      </p:sp>
      <p:sp>
        <p:nvSpPr>
          <p:cNvPr id="1852" name="Slide Number"/>
          <p:cNvSpPr txBox="1">
            <a:spLocks noGrp="1"/>
          </p:cNvSpPr>
          <p:nvPr>
            <p:ph type="sldNum" sz="quarter" idx="2"/>
          </p:nvPr>
        </p:nvSpPr>
        <p:spPr>
          <a:xfrm>
            <a:off x="4494883" y="4914264"/>
            <a:ext cx="149658" cy="137212"/>
          </a:xfrm>
          <a:prstGeom prst="rect">
            <a:avLst/>
          </a:prstGeom>
        </p:spPr>
        <p:txBody>
          <a:bodyPr lIns="19050" tIns="19050" rIns="19050" bIns="19050" anchor="b">
            <a:spAutoFit/>
          </a:bodyPr>
          <a:lstStyle>
            <a:lvl1pPr algn="ctr">
              <a:defRPr sz="700">
                <a:solidFill>
                  <a:srgbClr val="FFFFFF"/>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Vuota">
    <p:spTree>
      <p:nvGrpSpPr>
        <p:cNvPr id="1" name=""/>
        <p:cNvGrpSpPr/>
        <p:nvPr/>
      </p:nvGrpSpPr>
      <p:grpSpPr>
        <a:xfrm>
          <a:off x="0" y="0"/>
          <a:ext cx="0" cy="0"/>
          <a:chOff x="0" y="0"/>
          <a:chExt cx="0" cy="0"/>
        </a:xfrm>
      </p:grpSpPr>
      <p:sp>
        <p:nvSpPr>
          <p:cNvPr id="173" name="Slide Number"/>
          <p:cNvSpPr txBox="1">
            <a:spLocks noGrp="1"/>
          </p:cNvSpPr>
          <p:nvPr>
            <p:ph type="sldNum" sz="quarter" idx="2"/>
          </p:nvPr>
        </p:nvSpPr>
        <p:spPr>
          <a:xfrm>
            <a:off x="4494828" y="4908639"/>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90.xml><?xml version="1.0" encoding="utf-8"?>
<p:sldLayout xmlns:a="http://schemas.openxmlformats.org/drawingml/2006/main" xmlns:r="http://schemas.openxmlformats.org/officeDocument/2006/relationships" xmlns:p="http://schemas.openxmlformats.org/presentationml/2006/main" type="tx">
  <p:cSld name="Titolo e sottotitolo 3">
    <p:spTree>
      <p:nvGrpSpPr>
        <p:cNvPr id="1" name=""/>
        <p:cNvGrpSpPr/>
        <p:nvPr/>
      </p:nvGrpSpPr>
      <p:grpSpPr>
        <a:xfrm>
          <a:off x="0" y="0"/>
          <a:ext cx="0" cy="0"/>
          <a:chOff x="0" y="0"/>
          <a:chExt cx="0" cy="0"/>
        </a:xfrm>
      </p:grpSpPr>
      <p:sp>
        <p:nvSpPr>
          <p:cNvPr id="1859" name="Title Text"/>
          <p:cNvSpPr txBox="1">
            <a:spLocks noGrp="1"/>
          </p:cNvSpPr>
          <p:nvPr>
            <p:ph type="title"/>
          </p:nvPr>
        </p:nvSpPr>
        <p:spPr>
          <a:xfrm>
            <a:off x="666750" y="862012"/>
            <a:ext cx="7810500" cy="1743001"/>
          </a:xfrm>
          <a:prstGeom prst="rect">
            <a:avLst/>
          </a:prstGeom>
        </p:spPr>
        <p:txBody>
          <a:bodyPr lIns="19050" tIns="19050" rIns="19050" bIns="19050" anchor="b"/>
          <a:lstStyle>
            <a:lvl1pPr>
              <a:lnSpc>
                <a:spcPct val="110000"/>
              </a:lnSpc>
              <a:defRPr sz="2200" b="1">
                <a:solidFill>
                  <a:srgbClr val="1A44C7"/>
                </a:solidFill>
                <a:latin typeface="Helvetica Neue"/>
                <a:ea typeface="Helvetica Neue"/>
                <a:cs typeface="Helvetica Neue"/>
                <a:sym typeface="Helvetica Neue"/>
              </a:defRPr>
            </a:lvl1pPr>
          </a:lstStyle>
          <a:p>
            <a:r>
              <a:t>Title Text</a:t>
            </a:r>
          </a:p>
        </p:txBody>
      </p:sp>
      <p:sp>
        <p:nvSpPr>
          <p:cNvPr id="1860" name="Body Level One…"/>
          <p:cNvSpPr txBox="1">
            <a:spLocks noGrp="1"/>
          </p:cNvSpPr>
          <p:nvPr>
            <p:ph type="body" sz="quarter" idx="1"/>
          </p:nvPr>
        </p:nvSpPr>
        <p:spPr>
          <a:xfrm>
            <a:off x="666750" y="2652713"/>
            <a:ext cx="7810500" cy="595501"/>
          </a:xfrm>
          <a:prstGeom prst="rect">
            <a:avLst/>
          </a:prstGeom>
        </p:spPr>
        <p:txBody>
          <a:bodyPr lIns="19050" tIns="19050" rIns="19050" bIns="19050"/>
          <a:lstStyle>
            <a:lvl1pPr marL="228600" indent="0" algn="ctr">
              <a:lnSpc>
                <a:spcPct val="110000"/>
              </a:lnSpc>
              <a:buClrTx/>
              <a:buSzTx/>
              <a:buFontTx/>
              <a:buNone/>
              <a:defRPr sz="1600" b="1">
                <a:solidFill>
                  <a:srgbClr val="1A44C7"/>
                </a:solidFill>
                <a:latin typeface="Helvetica Neue"/>
                <a:ea typeface="Helvetica Neue"/>
                <a:cs typeface="Helvetica Neue"/>
                <a:sym typeface="Helvetica Neue"/>
              </a:defRPr>
            </a:lvl1pPr>
            <a:lvl2pPr marL="228600" indent="457200" algn="ctr">
              <a:lnSpc>
                <a:spcPct val="110000"/>
              </a:lnSpc>
              <a:buClrTx/>
              <a:buSzTx/>
              <a:buFontTx/>
              <a:buNone/>
              <a:defRPr sz="1600" b="1">
                <a:solidFill>
                  <a:srgbClr val="1A44C7"/>
                </a:solidFill>
                <a:latin typeface="Helvetica Neue"/>
                <a:ea typeface="Helvetica Neue"/>
                <a:cs typeface="Helvetica Neue"/>
                <a:sym typeface="Helvetica Neue"/>
              </a:defRPr>
            </a:lvl2pPr>
            <a:lvl3pPr marL="228600" indent="914400" algn="ctr">
              <a:lnSpc>
                <a:spcPct val="110000"/>
              </a:lnSpc>
              <a:buClrTx/>
              <a:buSzTx/>
              <a:buFontTx/>
              <a:buNone/>
              <a:defRPr sz="1600" b="1">
                <a:solidFill>
                  <a:srgbClr val="1A44C7"/>
                </a:solidFill>
                <a:latin typeface="Helvetica Neue"/>
                <a:ea typeface="Helvetica Neue"/>
                <a:cs typeface="Helvetica Neue"/>
                <a:sym typeface="Helvetica Neue"/>
              </a:defRPr>
            </a:lvl3pPr>
            <a:lvl4pPr marL="228600" indent="1371600" algn="ctr">
              <a:lnSpc>
                <a:spcPct val="110000"/>
              </a:lnSpc>
              <a:buClrTx/>
              <a:buSzTx/>
              <a:buFontTx/>
              <a:buNone/>
              <a:defRPr sz="1600" b="1">
                <a:solidFill>
                  <a:srgbClr val="1A44C7"/>
                </a:solidFill>
                <a:latin typeface="Helvetica Neue"/>
                <a:ea typeface="Helvetica Neue"/>
                <a:cs typeface="Helvetica Neue"/>
                <a:sym typeface="Helvetica Neue"/>
              </a:defRPr>
            </a:lvl4pPr>
            <a:lvl5pPr marL="228600" indent="1828800" algn="ctr">
              <a:lnSpc>
                <a:spcPct val="110000"/>
              </a:lnSpc>
              <a:buClrTx/>
              <a:buSzTx/>
              <a:buFontTx/>
              <a:buNone/>
              <a:defRPr sz="1600" b="1">
                <a:solidFill>
                  <a:srgbClr val="1A44C7"/>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861" name="Slide Number"/>
          <p:cNvSpPr txBox="1">
            <a:spLocks noGrp="1"/>
          </p:cNvSpPr>
          <p:nvPr>
            <p:ph type="sldNum" sz="quarter" idx="2"/>
          </p:nvPr>
        </p:nvSpPr>
        <p:spPr>
          <a:xfrm>
            <a:off x="4569619" y="4905375"/>
            <a:ext cx="177902" cy="174485"/>
          </a:xfrm>
          <a:prstGeom prst="rect">
            <a:avLst/>
          </a:prstGeom>
        </p:spPr>
        <p:txBody>
          <a:bodyPr lIns="19050" tIns="19050" rIns="19050" bIns="19050" anchor="t">
            <a:spAutoFit/>
          </a:bodyPr>
          <a:lstStyle>
            <a:lvl1pPr algn="l">
              <a:lnSpc>
                <a:spcPct val="110000"/>
              </a:lnSpc>
              <a:defRPr sz="900">
                <a:solidFill>
                  <a:srgbClr val="1A44C7"/>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91.xml><?xml version="1.0" encoding="utf-8"?>
<p:sldLayout xmlns:a="http://schemas.openxmlformats.org/drawingml/2006/main" xmlns:r="http://schemas.openxmlformats.org/officeDocument/2006/relationships" xmlns:p="http://schemas.openxmlformats.org/presentationml/2006/main" type="tx">
  <p:cSld name="Testo 2/3 5">
    <p:spTree>
      <p:nvGrpSpPr>
        <p:cNvPr id="1" name=""/>
        <p:cNvGrpSpPr/>
        <p:nvPr/>
      </p:nvGrpSpPr>
      <p:grpSpPr>
        <a:xfrm>
          <a:off x="0" y="0"/>
          <a:ext cx="0" cy="0"/>
          <a:chOff x="0" y="0"/>
          <a:chExt cx="0" cy="0"/>
        </a:xfrm>
      </p:grpSpPr>
      <p:sp>
        <p:nvSpPr>
          <p:cNvPr id="1868" name="Body Level One…"/>
          <p:cNvSpPr txBox="1">
            <a:spLocks noGrp="1"/>
          </p:cNvSpPr>
          <p:nvPr>
            <p:ph type="body" sz="quarter" idx="1"/>
          </p:nvPr>
        </p:nvSpPr>
        <p:spPr>
          <a:xfrm>
            <a:off x="658129" y="946571"/>
            <a:ext cx="2394001" cy="247501"/>
          </a:xfrm>
          <a:prstGeom prst="rect">
            <a:avLst/>
          </a:prstGeom>
        </p:spPr>
        <p:txBody>
          <a:bodyPr lIns="19050" tIns="19050" rIns="19050" bIns="19050" anchor="ctr"/>
          <a:lstStyle>
            <a:lvl1pPr marL="228600" indent="0">
              <a:lnSpc>
                <a:spcPct val="110000"/>
              </a:lnSpc>
              <a:spcBef>
                <a:spcPts val="1100"/>
              </a:spcBef>
              <a:buClrTx/>
              <a:buSzTx/>
              <a:buFontTx/>
              <a:buNone/>
              <a:defRPr sz="1400">
                <a:solidFill>
                  <a:srgbClr val="75F461"/>
                </a:solidFill>
                <a:latin typeface="Montserrat-Regular"/>
                <a:ea typeface="Montserrat-Regular"/>
                <a:cs typeface="Montserrat-Regular"/>
                <a:sym typeface="Montserrat-Regular"/>
              </a:defRPr>
            </a:lvl1pPr>
            <a:lvl2pPr marL="852311" indent="-217311">
              <a:lnSpc>
                <a:spcPct val="110000"/>
              </a:lnSpc>
              <a:spcBef>
                <a:spcPts val="1100"/>
              </a:spcBef>
              <a:buClrTx/>
              <a:buSzPts val="1400"/>
              <a:buFontTx/>
              <a:buChar char="•"/>
              <a:defRPr sz="1400">
                <a:solidFill>
                  <a:srgbClr val="75F461"/>
                </a:solidFill>
                <a:latin typeface="Montserrat-Regular"/>
                <a:ea typeface="Montserrat-Regular"/>
                <a:cs typeface="Montserrat-Regular"/>
                <a:sym typeface="Montserrat-Regular"/>
              </a:defRPr>
            </a:lvl2pPr>
            <a:lvl3pPr marL="1309511" indent="-217311">
              <a:lnSpc>
                <a:spcPct val="110000"/>
              </a:lnSpc>
              <a:spcBef>
                <a:spcPts val="1100"/>
              </a:spcBef>
              <a:buClrTx/>
              <a:buSzPts val="1400"/>
              <a:buFontTx/>
              <a:buChar char="•"/>
              <a:defRPr sz="1400">
                <a:solidFill>
                  <a:srgbClr val="75F461"/>
                </a:solidFill>
                <a:latin typeface="Montserrat-Regular"/>
                <a:ea typeface="Montserrat-Regular"/>
                <a:cs typeface="Montserrat-Regular"/>
                <a:sym typeface="Montserrat-Regular"/>
              </a:defRPr>
            </a:lvl3pPr>
            <a:lvl4pPr marL="1766711" indent="-217311">
              <a:lnSpc>
                <a:spcPct val="110000"/>
              </a:lnSpc>
              <a:spcBef>
                <a:spcPts val="1100"/>
              </a:spcBef>
              <a:buClrTx/>
              <a:buSzPts val="1400"/>
              <a:buFontTx/>
              <a:buChar char="•"/>
              <a:defRPr sz="1400">
                <a:solidFill>
                  <a:srgbClr val="75F461"/>
                </a:solidFill>
                <a:latin typeface="Montserrat-Regular"/>
                <a:ea typeface="Montserrat-Regular"/>
                <a:cs typeface="Montserrat-Regular"/>
                <a:sym typeface="Montserrat-Regular"/>
              </a:defRPr>
            </a:lvl4pPr>
            <a:lvl5pPr marL="2223911" indent="-217311">
              <a:lnSpc>
                <a:spcPct val="110000"/>
              </a:lnSpc>
              <a:spcBef>
                <a:spcPts val="1100"/>
              </a:spcBef>
              <a:buClrTx/>
              <a:buSzPts val="1400"/>
              <a:buFontTx/>
              <a:buChar char="•"/>
              <a:defRPr sz="1400">
                <a:solidFill>
                  <a:srgbClr val="75F461"/>
                </a:solidFill>
                <a:latin typeface="Montserrat-Regular"/>
                <a:ea typeface="Montserrat-Regular"/>
                <a:cs typeface="Montserrat-Regular"/>
                <a:sym typeface="Montserrat-Regular"/>
              </a:defRPr>
            </a:lvl5pPr>
          </a:lstStyle>
          <a:p>
            <a:r>
              <a:t>Body Level One</a:t>
            </a:r>
          </a:p>
          <a:p>
            <a:pPr lvl="1"/>
            <a:r>
              <a:t>Body Level Two</a:t>
            </a:r>
          </a:p>
          <a:p>
            <a:pPr lvl="2"/>
            <a:r>
              <a:t>Body Level Three</a:t>
            </a:r>
          </a:p>
          <a:p>
            <a:pPr lvl="3"/>
            <a:r>
              <a:t>Body Level Four</a:t>
            </a:r>
          </a:p>
          <a:p>
            <a:pPr lvl="4"/>
            <a:r>
              <a:t>Body Level Five</a:t>
            </a:r>
          </a:p>
        </p:txBody>
      </p:sp>
      <p:sp>
        <p:nvSpPr>
          <p:cNvPr id="1869" name="Google Shape;938;p197"/>
          <p:cNvSpPr txBox="1">
            <a:spLocks noGrp="1"/>
          </p:cNvSpPr>
          <p:nvPr>
            <p:ph type="body" sz="half" idx="21"/>
          </p:nvPr>
        </p:nvSpPr>
        <p:spPr>
          <a:xfrm>
            <a:off x="658129" y="1160779"/>
            <a:ext cx="4736701" cy="3320402"/>
          </a:xfrm>
          <a:prstGeom prst="rect">
            <a:avLst/>
          </a:prstGeom>
        </p:spPr>
        <p:txBody>
          <a:bodyPr lIns="19050" tIns="19050" rIns="19050" bIns="19050" anchor="ctr"/>
          <a:lstStyle/>
          <a:p>
            <a:pPr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pPr>
            <a:endParaRPr/>
          </a:p>
        </p:txBody>
      </p:sp>
      <p:sp>
        <p:nvSpPr>
          <p:cNvPr id="1870" name="Google Shape;939;p197"/>
          <p:cNvSpPr>
            <a:spLocks noGrp="1"/>
          </p:cNvSpPr>
          <p:nvPr>
            <p:ph type="pic" sz="half" idx="22"/>
          </p:nvPr>
        </p:nvSpPr>
        <p:spPr>
          <a:xfrm>
            <a:off x="6326421" y="29182"/>
            <a:ext cx="2350801" cy="5085002"/>
          </a:xfrm>
          <a:prstGeom prst="rect">
            <a:avLst/>
          </a:prstGeom>
        </p:spPr>
        <p:txBody>
          <a:bodyPr lIns="91439" tIns="45719" rIns="91439" bIns="45719">
            <a:noAutofit/>
          </a:bodyPr>
          <a:lstStyle/>
          <a:p>
            <a:endParaRPr/>
          </a:p>
        </p:txBody>
      </p:sp>
      <p:sp>
        <p:nvSpPr>
          <p:cNvPr id="1871" name="Slide Number"/>
          <p:cNvSpPr txBox="1">
            <a:spLocks noGrp="1"/>
          </p:cNvSpPr>
          <p:nvPr>
            <p:ph type="sldNum" sz="quarter" idx="2"/>
          </p:nvPr>
        </p:nvSpPr>
        <p:spPr>
          <a:xfrm>
            <a:off x="4501840" y="4927957"/>
            <a:ext cx="135536" cy="127001"/>
          </a:xfrm>
          <a:prstGeom prst="rect">
            <a:avLst/>
          </a:prstGeom>
        </p:spPr>
        <p:txBody>
          <a:bodyPr lIns="19050" tIns="19050" rIns="19050" bIns="19050" anchor="b">
            <a:spAutoFit/>
          </a:bodyPr>
          <a:lstStyle>
            <a:lvl1pPr algn="ctr">
              <a:defRPr sz="6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92.xml><?xml version="1.0" encoding="utf-8"?>
<p:sldLayout xmlns:a="http://schemas.openxmlformats.org/drawingml/2006/main" xmlns:r="http://schemas.openxmlformats.org/officeDocument/2006/relationships" xmlns:p="http://schemas.openxmlformats.org/presentationml/2006/main" type="tx">
  <p:cSld name="Testo 2/3 5 2">
    <p:spTree>
      <p:nvGrpSpPr>
        <p:cNvPr id="1" name=""/>
        <p:cNvGrpSpPr/>
        <p:nvPr/>
      </p:nvGrpSpPr>
      <p:grpSpPr>
        <a:xfrm>
          <a:off x="0" y="0"/>
          <a:ext cx="0" cy="0"/>
          <a:chOff x="0" y="0"/>
          <a:chExt cx="0" cy="0"/>
        </a:xfrm>
      </p:grpSpPr>
      <p:sp>
        <p:nvSpPr>
          <p:cNvPr id="1878" name="Body Level One…"/>
          <p:cNvSpPr txBox="1">
            <a:spLocks noGrp="1"/>
          </p:cNvSpPr>
          <p:nvPr>
            <p:ph type="body" sz="quarter" idx="1"/>
          </p:nvPr>
        </p:nvSpPr>
        <p:spPr>
          <a:xfrm>
            <a:off x="658129" y="934665"/>
            <a:ext cx="2394001" cy="271501"/>
          </a:xfrm>
          <a:prstGeom prst="rect">
            <a:avLst/>
          </a:prstGeom>
        </p:spPr>
        <p:txBody>
          <a:bodyPr lIns="19050" tIns="19050" rIns="19050" bIns="19050" anchor="ctr"/>
          <a:lstStyle>
            <a:lvl1pPr marL="228600" indent="0">
              <a:lnSpc>
                <a:spcPct val="110000"/>
              </a:lnSpc>
              <a:buClrTx/>
              <a:buSzTx/>
              <a:buFontTx/>
              <a:buNone/>
              <a:defRPr sz="1500">
                <a:solidFill>
                  <a:srgbClr val="75F461"/>
                </a:solidFill>
                <a:latin typeface="Montserrat-Regular"/>
                <a:ea typeface="Montserrat-Regular"/>
                <a:cs typeface="Montserrat-Regular"/>
                <a:sym typeface="Montserrat-Regular"/>
              </a:defRPr>
            </a:lvl1pPr>
            <a:lvl2pPr marL="914400" indent="-323850">
              <a:lnSpc>
                <a:spcPct val="110000"/>
              </a:lnSpc>
              <a:buClrTx/>
              <a:buSzPts val="1500"/>
              <a:buFontTx/>
              <a:buChar char="•"/>
              <a:defRPr sz="1500">
                <a:solidFill>
                  <a:srgbClr val="75F461"/>
                </a:solidFill>
                <a:latin typeface="Montserrat-Regular"/>
                <a:ea typeface="Montserrat-Regular"/>
                <a:cs typeface="Montserrat-Regular"/>
                <a:sym typeface="Montserrat-Regular"/>
              </a:defRPr>
            </a:lvl2pPr>
            <a:lvl3pPr marL="1371600" indent="-323850">
              <a:lnSpc>
                <a:spcPct val="110000"/>
              </a:lnSpc>
              <a:buClrTx/>
              <a:buSzPts val="1500"/>
              <a:buFontTx/>
              <a:buChar char="•"/>
              <a:defRPr sz="1500">
                <a:solidFill>
                  <a:srgbClr val="75F461"/>
                </a:solidFill>
                <a:latin typeface="Montserrat-Regular"/>
                <a:ea typeface="Montserrat-Regular"/>
                <a:cs typeface="Montserrat-Regular"/>
                <a:sym typeface="Montserrat-Regular"/>
              </a:defRPr>
            </a:lvl3pPr>
            <a:lvl4pPr marL="1828800" indent="-323850">
              <a:lnSpc>
                <a:spcPct val="110000"/>
              </a:lnSpc>
              <a:buClrTx/>
              <a:buSzPts val="1500"/>
              <a:buFontTx/>
              <a:buChar char="•"/>
              <a:defRPr sz="1500">
                <a:solidFill>
                  <a:srgbClr val="75F461"/>
                </a:solidFill>
                <a:latin typeface="Montserrat-Regular"/>
                <a:ea typeface="Montserrat-Regular"/>
                <a:cs typeface="Montserrat-Regular"/>
                <a:sym typeface="Montserrat-Regular"/>
              </a:defRPr>
            </a:lvl4pPr>
            <a:lvl5pPr marL="2286000" indent="-323850">
              <a:lnSpc>
                <a:spcPct val="110000"/>
              </a:lnSpc>
              <a:buClrTx/>
              <a:buSzPts val="1500"/>
              <a:buFontTx/>
              <a:buChar char="•"/>
              <a:defRPr sz="1500">
                <a:solidFill>
                  <a:srgbClr val="75F461"/>
                </a:solidFill>
                <a:latin typeface="Montserrat-Regular"/>
                <a:ea typeface="Montserrat-Regular"/>
                <a:cs typeface="Montserrat-Regular"/>
                <a:sym typeface="Montserrat-Regular"/>
              </a:defRPr>
            </a:lvl5pPr>
          </a:lstStyle>
          <a:p>
            <a:r>
              <a:t>Body Level One</a:t>
            </a:r>
          </a:p>
          <a:p>
            <a:pPr lvl="1"/>
            <a:r>
              <a:t>Body Level Two</a:t>
            </a:r>
          </a:p>
          <a:p>
            <a:pPr lvl="2"/>
            <a:r>
              <a:t>Body Level Three</a:t>
            </a:r>
          </a:p>
          <a:p>
            <a:pPr lvl="3"/>
            <a:r>
              <a:t>Body Level Four</a:t>
            </a:r>
          </a:p>
          <a:p>
            <a:pPr lvl="4"/>
            <a:r>
              <a:t>Body Level Five</a:t>
            </a:r>
          </a:p>
        </p:txBody>
      </p:sp>
      <p:sp>
        <p:nvSpPr>
          <p:cNvPr id="1879" name="Google Shape;943;p198"/>
          <p:cNvSpPr txBox="1">
            <a:spLocks noGrp="1"/>
          </p:cNvSpPr>
          <p:nvPr>
            <p:ph type="body" sz="half" idx="21"/>
          </p:nvPr>
        </p:nvSpPr>
        <p:spPr>
          <a:xfrm>
            <a:off x="658129" y="1233646"/>
            <a:ext cx="4736701" cy="3174601"/>
          </a:xfrm>
          <a:prstGeom prst="rect">
            <a:avLst/>
          </a:prstGeom>
        </p:spPr>
        <p:txBody>
          <a:bodyPr lIns="19050" tIns="19050" rIns="19050" bIns="19050" anchor="ctr"/>
          <a:lstStyle/>
          <a:p>
            <a:pPr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pPr>
            <a:endParaRPr/>
          </a:p>
        </p:txBody>
      </p:sp>
      <p:sp>
        <p:nvSpPr>
          <p:cNvPr id="1880" name="Google Shape;944;p198"/>
          <p:cNvSpPr>
            <a:spLocks noGrp="1"/>
          </p:cNvSpPr>
          <p:nvPr>
            <p:ph type="pic" sz="half" idx="22"/>
          </p:nvPr>
        </p:nvSpPr>
        <p:spPr>
          <a:xfrm>
            <a:off x="6326421" y="29182"/>
            <a:ext cx="2350801" cy="5085002"/>
          </a:xfrm>
          <a:prstGeom prst="rect">
            <a:avLst/>
          </a:prstGeom>
        </p:spPr>
        <p:txBody>
          <a:bodyPr lIns="91439" tIns="45719" rIns="91439" bIns="45719">
            <a:noAutofit/>
          </a:bodyPr>
          <a:lstStyle/>
          <a:p>
            <a:endParaRPr/>
          </a:p>
        </p:txBody>
      </p:sp>
      <p:sp>
        <p:nvSpPr>
          <p:cNvPr id="1881" name="Slide Number"/>
          <p:cNvSpPr txBox="1">
            <a:spLocks noGrp="1"/>
          </p:cNvSpPr>
          <p:nvPr>
            <p:ph type="sldNum" sz="quarter" idx="2"/>
          </p:nvPr>
        </p:nvSpPr>
        <p:spPr>
          <a:xfrm>
            <a:off x="4494939" y="4919889"/>
            <a:ext cx="149658" cy="137211"/>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93.xml><?xml version="1.0" encoding="utf-8"?>
<p:sldLayout xmlns:a="http://schemas.openxmlformats.org/drawingml/2006/main" xmlns:r="http://schemas.openxmlformats.org/officeDocument/2006/relationships" xmlns:p="http://schemas.openxmlformats.org/presentationml/2006/main" type="tx">
  <p:cSld name="Testo 2/3 6">
    <p:spTree>
      <p:nvGrpSpPr>
        <p:cNvPr id="1" name=""/>
        <p:cNvGrpSpPr/>
        <p:nvPr/>
      </p:nvGrpSpPr>
      <p:grpSpPr>
        <a:xfrm>
          <a:off x="0" y="0"/>
          <a:ext cx="0" cy="0"/>
          <a:chOff x="0" y="0"/>
          <a:chExt cx="0" cy="0"/>
        </a:xfrm>
      </p:grpSpPr>
      <p:sp>
        <p:nvSpPr>
          <p:cNvPr id="1888" name="Body Level One…"/>
          <p:cNvSpPr txBox="1">
            <a:spLocks noGrp="1"/>
          </p:cNvSpPr>
          <p:nvPr>
            <p:ph type="body" sz="quarter" idx="1"/>
          </p:nvPr>
        </p:nvSpPr>
        <p:spPr>
          <a:xfrm>
            <a:off x="658129" y="934665"/>
            <a:ext cx="2394001" cy="271501"/>
          </a:xfrm>
          <a:prstGeom prst="rect">
            <a:avLst/>
          </a:prstGeom>
        </p:spPr>
        <p:txBody>
          <a:bodyPr lIns="19050" tIns="19050" rIns="19050" bIns="19050" anchor="ctr"/>
          <a:lstStyle>
            <a:lvl1pPr marL="228600" indent="0">
              <a:lnSpc>
                <a:spcPct val="110000"/>
              </a:lnSpc>
              <a:buClrTx/>
              <a:buSzTx/>
              <a:buFontTx/>
              <a:buNone/>
              <a:defRPr sz="1400">
                <a:solidFill>
                  <a:srgbClr val="75F461"/>
                </a:solidFill>
                <a:latin typeface="Montserrat-Regular"/>
                <a:ea typeface="Montserrat-Regular"/>
                <a:cs typeface="Montserrat-Regular"/>
                <a:sym typeface="Montserrat-Regular"/>
              </a:defRPr>
            </a:lvl1pPr>
            <a:lvl2pPr marL="914400" indent="-317500">
              <a:lnSpc>
                <a:spcPct val="110000"/>
              </a:lnSpc>
              <a:buClrTx/>
              <a:buSzPts val="1400"/>
              <a:buFontTx/>
              <a:defRPr sz="1400">
                <a:solidFill>
                  <a:srgbClr val="75F461"/>
                </a:solidFill>
                <a:latin typeface="Montserrat-Regular"/>
                <a:ea typeface="Montserrat-Regular"/>
                <a:cs typeface="Montserrat-Regular"/>
                <a:sym typeface="Montserrat-Regular"/>
              </a:defRPr>
            </a:lvl2pPr>
            <a:lvl3pPr marL="1371600" indent="-317500">
              <a:lnSpc>
                <a:spcPct val="110000"/>
              </a:lnSpc>
              <a:buClrTx/>
              <a:buSzPts val="1400"/>
              <a:buFontTx/>
              <a:defRPr sz="1400">
                <a:solidFill>
                  <a:srgbClr val="75F461"/>
                </a:solidFill>
                <a:latin typeface="Montserrat-Regular"/>
                <a:ea typeface="Montserrat-Regular"/>
                <a:cs typeface="Montserrat-Regular"/>
                <a:sym typeface="Montserrat-Regular"/>
              </a:defRPr>
            </a:lvl3pPr>
            <a:lvl4pPr marL="1828800" indent="-317500">
              <a:lnSpc>
                <a:spcPct val="110000"/>
              </a:lnSpc>
              <a:buClrTx/>
              <a:buSzPts val="1400"/>
              <a:buFontTx/>
              <a:defRPr sz="1400">
                <a:solidFill>
                  <a:srgbClr val="75F461"/>
                </a:solidFill>
                <a:latin typeface="Montserrat-Regular"/>
                <a:ea typeface="Montserrat-Regular"/>
                <a:cs typeface="Montserrat-Regular"/>
                <a:sym typeface="Montserrat-Regular"/>
              </a:defRPr>
            </a:lvl4pPr>
            <a:lvl5pPr marL="2286000" indent="-317500">
              <a:lnSpc>
                <a:spcPct val="110000"/>
              </a:lnSpc>
              <a:buClrTx/>
              <a:buSzPts val="1400"/>
              <a:buFontTx/>
              <a:defRPr sz="1400">
                <a:solidFill>
                  <a:srgbClr val="75F461"/>
                </a:solidFill>
                <a:latin typeface="Montserrat-Regular"/>
                <a:ea typeface="Montserrat-Regular"/>
                <a:cs typeface="Montserrat-Regular"/>
                <a:sym typeface="Montserrat-Regular"/>
              </a:defRPr>
            </a:lvl5pPr>
          </a:lstStyle>
          <a:p>
            <a:r>
              <a:t>Body Level One</a:t>
            </a:r>
          </a:p>
          <a:p>
            <a:pPr lvl="1"/>
            <a:r>
              <a:t>Body Level Two</a:t>
            </a:r>
          </a:p>
          <a:p>
            <a:pPr lvl="2"/>
            <a:r>
              <a:t>Body Level Three</a:t>
            </a:r>
          </a:p>
          <a:p>
            <a:pPr lvl="3"/>
            <a:r>
              <a:t>Body Level Four</a:t>
            </a:r>
          </a:p>
          <a:p>
            <a:pPr lvl="4"/>
            <a:r>
              <a:t>Body Level Five</a:t>
            </a:r>
          </a:p>
        </p:txBody>
      </p:sp>
      <p:sp>
        <p:nvSpPr>
          <p:cNvPr id="1889" name="Google Shape;948;p199"/>
          <p:cNvSpPr txBox="1">
            <a:spLocks noGrp="1"/>
          </p:cNvSpPr>
          <p:nvPr>
            <p:ph type="body" sz="half" idx="21"/>
          </p:nvPr>
        </p:nvSpPr>
        <p:spPr>
          <a:xfrm>
            <a:off x="658129" y="1233646"/>
            <a:ext cx="4736701" cy="3174601"/>
          </a:xfrm>
          <a:prstGeom prst="rect">
            <a:avLst/>
          </a:prstGeom>
        </p:spPr>
        <p:txBody>
          <a:bodyPr lIns="19050" tIns="19050" rIns="19050" bIns="19050" anchor="ctr"/>
          <a:lstStyle/>
          <a:p>
            <a:pPr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pPr>
            <a:endParaRPr/>
          </a:p>
        </p:txBody>
      </p:sp>
      <p:sp>
        <p:nvSpPr>
          <p:cNvPr id="1890" name="Google Shape;949;p199"/>
          <p:cNvSpPr>
            <a:spLocks noGrp="1"/>
          </p:cNvSpPr>
          <p:nvPr>
            <p:ph type="pic" sz="half" idx="22"/>
          </p:nvPr>
        </p:nvSpPr>
        <p:spPr>
          <a:xfrm>
            <a:off x="6326421" y="29182"/>
            <a:ext cx="2350801" cy="5085002"/>
          </a:xfrm>
          <a:prstGeom prst="rect">
            <a:avLst/>
          </a:prstGeom>
        </p:spPr>
        <p:txBody>
          <a:bodyPr lIns="91439" tIns="45719" rIns="91439" bIns="45719">
            <a:noAutofit/>
          </a:bodyPr>
          <a:lstStyle/>
          <a:p>
            <a:endParaRPr/>
          </a:p>
        </p:txBody>
      </p:sp>
      <p:sp>
        <p:nvSpPr>
          <p:cNvPr id="1891" name="Slide Number"/>
          <p:cNvSpPr txBox="1">
            <a:spLocks noGrp="1"/>
          </p:cNvSpPr>
          <p:nvPr>
            <p:ph type="sldNum" sz="quarter" idx="2"/>
          </p:nvPr>
        </p:nvSpPr>
        <p:spPr>
          <a:xfrm>
            <a:off x="4501840" y="4927957"/>
            <a:ext cx="135536" cy="127001"/>
          </a:xfrm>
          <a:prstGeom prst="rect">
            <a:avLst/>
          </a:prstGeom>
        </p:spPr>
        <p:txBody>
          <a:bodyPr lIns="19050" tIns="19050" rIns="19050" bIns="19050" anchor="b">
            <a:spAutoFit/>
          </a:bodyPr>
          <a:lstStyle>
            <a:lvl1pPr algn="ctr">
              <a:defRPr sz="6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94.xml><?xml version="1.0" encoding="utf-8"?>
<p:sldLayout xmlns:a="http://schemas.openxmlformats.org/drawingml/2006/main" xmlns:r="http://schemas.openxmlformats.org/officeDocument/2006/relationships" xmlns:p="http://schemas.openxmlformats.org/presentationml/2006/main" type="tx">
  <p:cSld name="Titolo copia">
    <p:bg>
      <p:bgPr>
        <a:solidFill>
          <a:srgbClr val="75F461"/>
        </a:solidFill>
        <a:effectLst/>
      </p:bgPr>
    </p:bg>
    <p:spTree>
      <p:nvGrpSpPr>
        <p:cNvPr id="1" name=""/>
        <p:cNvGrpSpPr/>
        <p:nvPr/>
      </p:nvGrpSpPr>
      <p:grpSpPr>
        <a:xfrm>
          <a:off x="0" y="0"/>
          <a:ext cx="0" cy="0"/>
          <a:chOff x="0" y="0"/>
          <a:chExt cx="0" cy="0"/>
        </a:xfrm>
      </p:grpSpPr>
      <p:pic>
        <p:nvPicPr>
          <p:cNvPr id="1898" name="Google Shape;952;p200" descr="Google Shape;952;p200"/>
          <p:cNvPicPr>
            <a:picLocks noChangeAspect="1"/>
          </p:cNvPicPr>
          <p:nvPr/>
        </p:nvPicPr>
        <p:blipFill>
          <a:blip r:embed="rId2"/>
          <a:srcRect b="48911"/>
          <a:stretch>
            <a:fillRect/>
          </a:stretch>
        </p:blipFill>
        <p:spPr>
          <a:xfrm>
            <a:off x="895870" y="1840134"/>
            <a:ext cx="7352319" cy="1123809"/>
          </a:xfrm>
          <a:prstGeom prst="rect">
            <a:avLst/>
          </a:prstGeom>
          <a:ln w="12700">
            <a:miter lim="400000"/>
          </a:ln>
        </p:spPr>
      </p:pic>
      <p:sp>
        <p:nvSpPr>
          <p:cNvPr id="1899" name="Body Level One…"/>
          <p:cNvSpPr txBox="1">
            <a:spLocks noGrp="1"/>
          </p:cNvSpPr>
          <p:nvPr>
            <p:ph type="body" sz="quarter" idx="1"/>
          </p:nvPr>
        </p:nvSpPr>
        <p:spPr>
          <a:xfrm>
            <a:off x="832098" y="2923456"/>
            <a:ext cx="7479901" cy="500101"/>
          </a:xfrm>
          <a:prstGeom prst="rect">
            <a:avLst/>
          </a:prstGeom>
        </p:spPr>
        <p:txBody>
          <a:bodyPr lIns="19050" tIns="19050" rIns="19050" bIns="19050" anchor="ctr"/>
          <a:lstStyle>
            <a:lvl1pPr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lvl1pPr>
            <a:lvl2pPr marL="914400"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lvl2pPr>
            <a:lvl3pPr marL="1371600"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lvl3pPr>
            <a:lvl4pPr marL="1828800"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lvl4pPr>
            <a:lvl5pPr marL="2286000"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900" name="Google Shape;954;p200"/>
          <p:cNvSpPr txBox="1">
            <a:spLocks noGrp="1"/>
          </p:cNvSpPr>
          <p:nvPr>
            <p:ph type="body" sz="quarter" idx="21"/>
          </p:nvPr>
        </p:nvSpPr>
        <p:spPr>
          <a:xfrm>
            <a:off x="832098" y="3531944"/>
            <a:ext cx="7479901" cy="451501"/>
          </a:xfrm>
          <a:prstGeom prst="rect">
            <a:avLst/>
          </a:prstGeom>
        </p:spPr>
        <p:txBody>
          <a:bodyPr lIns="19050" tIns="19050" rIns="19050" bIns="19050" anchor="ctr"/>
          <a:lstStyle/>
          <a:p>
            <a:pPr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pPr>
            <a:endParaRPr/>
          </a:p>
        </p:txBody>
      </p:sp>
      <p:sp>
        <p:nvSpPr>
          <p:cNvPr id="1901" name="Slide Number"/>
          <p:cNvSpPr txBox="1">
            <a:spLocks noGrp="1"/>
          </p:cNvSpPr>
          <p:nvPr>
            <p:ph type="sldNum" sz="quarter" idx="2"/>
          </p:nvPr>
        </p:nvSpPr>
        <p:spPr>
          <a:xfrm>
            <a:off x="4501840" y="4927957"/>
            <a:ext cx="135536" cy="127001"/>
          </a:xfrm>
          <a:prstGeom prst="rect">
            <a:avLst/>
          </a:prstGeom>
        </p:spPr>
        <p:txBody>
          <a:bodyPr lIns="19050" tIns="19050" rIns="19050" bIns="19050" anchor="b">
            <a:spAutoFit/>
          </a:bodyPr>
          <a:lstStyle>
            <a:lvl1pPr algn="ctr">
              <a:defRPr sz="6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95.xml><?xml version="1.0" encoding="utf-8"?>
<p:sldLayout xmlns:a="http://schemas.openxmlformats.org/drawingml/2006/main" xmlns:r="http://schemas.openxmlformats.org/officeDocument/2006/relationships" xmlns:p="http://schemas.openxmlformats.org/presentationml/2006/main" type="tx">
  <p:cSld name="Testo 2/3 7">
    <p:spTree>
      <p:nvGrpSpPr>
        <p:cNvPr id="1" name=""/>
        <p:cNvGrpSpPr/>
        <p:nvPr/>
      </p:nvGrpSpPr>
      <p:grpSpPr>
        <a:xfrm>
          <a:off x="0" y="0"/>
          <a:ext cx="0" cy="0"/>
          <a:chOff x="0" y="0"/>
          <a:chExt cx="0" cy="0"/>
        </a:xfrm>
      </p:grpSpPr>
      <p:sp>
        <p:nvSpPr>
          <p:cNvPr id="1908" name="Body Level One…"/>
          <p:cNvSpPr txBox="1">
            <a:spLocks noGrp="1"/>
          </p:cNvSpPr>
          <p:nvPr>
            <p:ph type="body" sz="quarter" idx="1"/>
          </p:nvPr>
        </p:nvSpPr>
        <p:spPr>
          <a:xfrm>
            <a:off x="658129" y="934665"/>
            <a:ext cx="2394001" cy="271501"/>
          </a:xfrm>
          <a:prstGeom prst="rect">
            <a:avLst/>
          </a:prstGeom>
        </p:spPr>
        <p:txBody>
          <a:bodyPr lIns="19050" tIns="19050" rIns="19050" bIns="19050" anchor="ctr"/>
          <a:lstStyle>
            <a:lvl1pPr marL="228600" indent="0">
              <a:lnSpc>
                <a:spcPct val="110000"/>
              </a:lnSpc>
              <a:buClrTx/>
              <a:buSzTx/>
              <a:buFontTx/>
              <a:buNone/>
              <a:defRPr sz="1500">
                <a:solidFill>
                  <a:srgbClr val="75F461"/>
                </a:solidFill>
                <a:latin typeface="Montserrat-Regular"/>
                <a:ea typeface="Montserrat-Regular"/>
                <a:cs typeface="Montserrat-Regular"/>
                <a:sym typeface="Montserrat-Regular"/>
              </a:defRPr>
            </a:lvl1pPr>
            <a:lvl2pPr marL="914400" indent="-349250">
              <a:lnSpc>
                <a:spcPct val="110000"/>
              </a:lnSpc>
              <a:buClrTx/>
              <a:buSzPts val="1500"/>
              <a:buFontTx/>
              <a:buChar char="•"/>
              <a:defRPr sz="1500">
                <a:solidFill>
                  <a:srgbClr val="75F461"/>
                </a:solidFill>
                <a:latin typeface="Montserrat-Regular"/>
                <a:ea typeface="Montserrat-Regular"/>
                <a:cs typeface="Montserrat-Regular"/>
                <a:sym typeface="Montserrat-Regular"/>
              </a:defRPr>
            </a:lvl2pPr>
            <a:lvl3pPr marL="1371600" indent="-349250">
              <a:lnSpc>
                <a:spcPct val="110000"/>
              </a:lnSpc>
              <a:buClrTx/>
              <a:buSzPts val="1500"/>
              <a:buFontTx/>
              <a:buChar char="•"/>
              <a:defRPr sz="1500">
                <a:solidFill>
                  <a:srgbClr val="75F461"/>
                </a:solidFill>
                <a:latin typeface="Montserrat-Regular"/>
                <a:ea typeface="Montserrat-Regular"/>
                <a:cs typeface="Montserrat-Regular"/>
                <a:sym typeface="Montserrat-Regular"/>
              </a:defRPr>
            </a:lvl3pPr>
            <a:lvl4pPr marL="1828800" indent="-349250">
              <a:lnSpc>
                <a:spcPct val="110000"/>
              </a:lnSpc>
              <a:buClrTx/>
              <a:buSzPts val="1500"/>
              <a:buFontTx/>
              <a:buChar char="•"/>
              <a:defRPr sz="1500">
                <a:solidFill>
                  <a:srgbClr val="75F461"/>
                </a:solidFill>
                <a:latin typeface="Montserrat-Regular"/>
                <a:ea typeface="Montserrat-Regular"/>
                <a:cs typeface="Montserrat-Regular"/>
                <a:sym typeface="Montserrat-Regular"/>
              </a:defRPr>
            </a:lvl4pPr>
            <a:lvl5pPr marL="2286000" indent="-349250">
              <a:lnSpc>
                <a:spcPct val="110000"/>
              </a:lnSpc>
              <a:buClrTx/>
              <a:buSzPts val="1500"/>
              <a:buFontTx/>
              <a:buChar char="•"/>
              <a:defRPr sz="1500">
                <a:solidFill>
                  <a:srgbClr val="75F461"/>
                </a:solidFill>
                <a:latin typeface="Montserrat-Regular"/>
                <a:ea typeface="Montserrat-Regular"/>
                <a:cs typeface="Montserrat-Regular"/>
                <a:sym typeface="Montserrat-Regular"/>
              </a:defRPr>
            </a:lvl5pPr>
          </a:lstStyle>
          <a:p>
            <a:r>
              <a:t>Body Level One</a:t>
            </a:r>
          </a:p>
          <a:p>
            <a:pPr lvl="1"/>
            <a:r>
              <a:t>Body Level Two</a:t>
            </a:r>
          </a:p>
          <a:p>
            <a:pPr lvl="2"/>
            <a:r>
              <a:t>Body Level Three</a:t>
            </a:r>
          </a:p>
          <a:p>
            <a:pPr lvl="3"/>
            <a:r>
              <a:t>Body Level Four</a:t>
            </a:r>
          </a:p>
          <a:p>
            <a:pPr lvl="4"/>
            <a:r>
              <a:t>Body Level Five</a:t>
            </a:r>
          </a:p>
        </p:txBody>
      </p:sp>
      <p:sp>
        <p:nvSpPr>
          <p:cNvPr id="1909" name="Google Shape;958;p201"/>
          <p:cNvSpPr txBox="1">
            <a:spLocks noGrp="1"/>
          </p:cNvSpPr>
          <p:nvPr>
            <p:ph type="body" sz="half" idx="21"/>
          </p:nvPr>
        </p:nvSpPr>
        <p:spPr>
          <a:xfrm>
            <a:off x="658129" y="1233646"/>
            <a:ext cx="4736701" cy="3174601"/>
          </a:xfrm>
          <a:prstGeom prst="rect">
            <a:avLst/>
          </a:prstGeom>
        </p:spPr>
        <p:txBody>
          <a:bodyPr lIns="19050" tIns="19050" rIns="19050" bIns="19050" anchor="ctr"/>
          <a:lstStyle/>
          <a:p>
            <a:pPr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pPr>
            <a:endParaRPr/>
          </a:p>
        </p:txBody>
      </p:sp>
      <p:sp>
        <p:nvSpPr>
          <p:cNvPr id="1910" name="Google Shape;959;p201"/>
          <p:cNvSpPr>
            <a:spLocks noGrp="1"/>
          </p:cNvSpPr>
          <p:nvPr>
            <p:ph type="pic" sz="half" idx="22"/>
          </p:nvPr>
        </p:nvSpPr>
        <p:spPr>
          <a:xfrm>
            <a:off x="6326421" y="29182"/>
            <a:ext cx="2350801" cy="5085002"/>
          </a:xfrm>
          <a:prstGeom prst="rect">
            <a:avLst/>
          </a:prstGeom>
        </p:spPr>
        <p:txBody>
          <a:bodyPr lIns="91439" tIns="45719" rIns="91439" bIns="45719">
            <a:noAutofit/>
          </a:bodyPr>
          <a:lstStyle/>
          <a:p>
            <a:endParaRPr/>
          </a:p>
        </p:txBody>
      </p:sp>
      <p:sp>
        <p:nvSpPr>
          <p:cNvPr id="1911" name="Slide Number"/>
          <p:cNvSpPr txBox="1">
            <a:spLocks noGrp="1"/>
          </p:cNvSpPr>
          <p:nvPr>
            <p:ph type="sldNum" sz="quarter" idx="2"/>
          </p:nvPr>
        </p:nvSpPr>
        <p:spPr>
          <a:xfrm>
            <a:off x="4494883" y="4914264"/>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96.xml><?xml version="1.0" encoding="utf-8"?>
<p:sldLayout xmlns:a="http://schemas.openxmlformats.org/drawingml/2006/main" xmlns:r="http://schemas.openxmlformats.org/officeDocument/2006/relationships" xmlns:p="http://schemas.openxmlformats.org/presentationml/2006/main" type="tx">
  <p:cSld name="Titolo e sottotitolo 4">
    <p:spTree>
      <p:nvGrpSpPr>
        <p:cNvPr id="1" name=""/>
        <p:cNvGrpSpPr/>
        <p:nvPr/>
      </p:nvGrpSpPr>
      <p:grpSpPr>
        <a:xfrm>
          <a:off x="0" y="0"/>
          <a:ext cx="0" cy="0"/>
          <a:chOff x="0" y="0"/>
          <a:chExt cx="0" cy="0"/>
        </a:xfrm>
      </p:grpSpPr>
      <p:sp>
        <p:nvSpPr>
          <p:cNvPr id="1918" name="Title Text"/>
          <p:cNvSpPr txBox="1">
            <a:spLocks noGrp="1"/>
          </p:cNvSpPr>
          <p:nvPr>
            <p:ph type="title"/>
          </p:nvPr>
        </p:nvSpPr>
        <p:spPr>
          <a:xfrm>
            <a:off x="666750" y="862012"/>
            <a:ext cx="7810500" cy="1743001"/>
          </a:xfrm>
          <a:prstGeom prst="rect">
            <a:avLst/>
          </a:prstGeom>
        </p:spPr>
        <p:txBody>
          <a:bodyPr lIns="19050" tIns="19050" rIns="19050" bIns="19050" anchor="b"/>
          <a:lstStyle>
            <a:lvl1pPr>
              <a:lnSpc>
                <a:spcPct val="110000"/>
              </a:lnSpc>
              <a:defRPr sz="2300" b="1">
                <a:solidFill>
                  <a:srgbClr val="1A44C7"/>
                </a:solidFill>
                <a:latin typeface="Helvetica Neue"/>
                <a:ea typeface="Helvetica Neue"/>
                <a:cs typeface="Helvetica Neue"/>
                <a:sym typeface="Helvetica Neue"/>
              </a:defRPr>
            </a:lvl1pPr>
          </a:lstStyle>
          <a:p>
            <a:r>
              <a:t>Title Text</a:t>
            </a:r>
          </a:p>
        </p:txBody>
      </p:sp>
      <p:sp>
        <p:nvSpPr>
          <p:cNvPr id="1919" name="Body Level One…"/>
          <p:cNvSpPr txBox="1">
            <a:spLocks noGrp="1"/>
          </p:cNvSpPr>
          <p:nvPr>
            <p:ph type="body" sz="quarter" idx="1"/>
          </p:nvPr>
        </p:nvSpPr>
        <p:spPr>
          <a:xfrm>
            <a:off x="666750" y="2652713"/>
            <a:ext cx="7810500" cy="595501"/>
          </a:xfrm>
          <a:prstGeom prst="rect">
            <a:avLst/>
          </a:prstGeom>
        </p:spPr>
        <p:txBody>
          <a:bodyPr lIns="19050" tIns="19050" rIns="19050" bIns="19050"/>
          <a:lstStyle>
            <a:lvl1pPr marL="228600" indent="0" algn="ctr">
              <a:lnSpc>
                <a:spcPct val="110000"/>
              </a:lnSpc>
              <a:buClrTx/>
              <a:buSzTx/>
              <a:buFontTx/>
              <a:buNone/>
              <a:defRPr sz="1700" b="1">
                <a:solidFill>
                  <a:srgbClr val="1A44C7"/>
                </a:solidFill>
                <a:latin typeface="Helvetica Neue"/>
                <a:ea typeface="Helvetica Neue"/>
                <a:cs typeface="Helvetica Neue"/>
                <a:sym typeface="Helvetica Neue"/>
              </a:defRPr>
            </a:lvl1pPr>
            <a:lvl2pPr marL="228600" indent="457200" algn="ctr">
              <a:lnSpc>
                <a:spcPct val="110000"/>
              </a:lnSpc>
              <a:buClrTx/>
              <a:buSzTx/>
              <a:buFontTx/>
              <a:buNone/>
              <a:defRPr sz="1700" b="1">
                <a:solidFill>
                  <a:srgbClr val="1A44C7"/>
                </a:solidFill>
                <a:latin typeface="Helvetica Neue"/>
                <a:ea typeface="Helvetica Neue"/>
                <a:cs typeface="Helvetica Neue"/>
                <a:sym typeface="Helvetica Neue"/>
              </a:defRPr>
            </a:lvl2pPr>
            <a:lvl3pPr marL="228600" indent="914400" algn="ctr">
              <a:lnSpc>
                <a:spcPct val="110000"/>
              </a:lnSpc>
              <a:buClrTx/>
              <a:buSzTx/>
              <a:buFontTx/>
              <a:buNone/>
              <a:defRPr sz="1700" b="1">
                <a:solidFill>
                  <a:srgbClr val="1A44C7"/>
                </a:solidFill>
                <a:latin typeface="Helvetica Neue"/>
                <a:ea typeface="Helvetica Neue"/>
                <a:cs typeface="Helvetica Neue"/>
                <a:sym typeface="Helvetica Neue"/>
              </a:defRPr>
            </a:lvl3pPr>
            <a:lvl4pPr marL="228600" indent="1371600" algn="ctr">
              <a:lnSpc>
                <a:spcPct val="110000"/>
              </a:lnSpc>
              <a:buClrTx/>
              <a:buSzTx/>
              <a:buFontTx/>
              <a:buNone/>
              <a:defRPr sz="1700" b="1">
                <a:solidFill>
                  <a:srgbClr val="1A44C7"/>
                </a:solidFill>
                <a:latin typeface="Helvetica Neue"/>
                <a:ea typeface="Helvetica Neue"/>
                <a:cs typeface="Helvetica Neue"/>
                <a:sym typeface="Helvetica Neue"/>
              </a:defRPr>
            </a:lvl4pPr>
            <a:lvl5pPr marL="228600" indent="1828800" algn="ctr">
              <a:lnSpc>
                <a:spcPct val="110000"/>
              </a:lnSpc>
              <a:buClrTx/>
              <a:buSzTx/>
              <a:buFontTx/>
              <a:buNone/>
              <a:defRPr sz="1700" b="1">
                <a:solidFill>
                  <a:srgbClr val="1A44C7"/>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920" name="Slide Number"/>
          <p:cNvSpPr txBox="1">
            <a:spLocks noGrp="1"/>
          </p:cNvSpPr>
          <p:nvPr>
            <p:ph type="sldNum" sz="quarter" idx="2"/>
          </p:nvPr>
        </p:nvSpPr>
        <p:spPr>
          <a:xfrm>
            <a:off x="4569619" y="4905375"/>
            <a:ext cx="177902" cy="174485"/>
          </a:xfrm>
          <a:prstGeom prst="rect">
            <a:avLst/>
          </a:prstGeom>
        </p:spPr>
        <p:txBody>
          <a:bodyPr lIns="19050" tIns="19050" rIns="19050" bIns="19050" anchor="t">
            <a:spAutoFit/>
          </a:bodyPr>
          <a:lstStyle>
            <a:lvl1pPr algn="l">
              <a:lnSpc>
                <a:spcPct val="110000"/>
              </a:lnSpc>
              <a:defRPr sz="900">
                <a:solidFill>
                  <a:srgbClr val="1A44C7"/>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97.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927" name="Title Text"/>
          <p:cNvSpPr txBox="1">
            <a:spLocks noGrp="1"/>
          </p:cNvSpPr>
          <p:nvPr>
            <p:ph type="title"/>
          </p:nvPr>
        </p:nvSpPr>
        <p:spPr>
          <a:xfrm>
            <a:off x="575071" y="331895"/>
            <a:ext cx="8003400" cy="314101"/>
          </a:xfrm>
          <a:prstGeom prst="rect">
            <a:avLst/>
          </a:prstGeom>
        </p:spPr>
        <p:txBody>
          <a:bodyPr lIns="0" tIns="0" rIns="0" bIns="0"/>
          <a:lstStyle>
            <a:lvl1pPr>
              <a:lnSpc>
                <a:spcPct val="85000"/>
              </a:lnSpc>
              <a:defRPr sz="2400" b="1"/>
            </a:lvl1pPr>
          </a:lstStyle>
          <a:p>
            <a:r>
              <a:t>Title Text</a:t>
            </a:r>
          </a:p>
        </p:txBody>
      </p:sp>
      <p:sp>
        <p:nvSpPr>
          <p:cNvPr id="1928" name="Body Level One…"/>
          <p:cNvSpPr txBox="1">
            <a:spLocks noGrp="1"/>
          </p:cNvSpPr>
          <p:nvPr>
            <p:ph type="body" idx="1"/>
          </p:nvPr>
        </p:nvSpPr>
        <p:spPr>
          <a:xfrm>
            <a:off x="575072" y="981660"/>
            <a:ext cx="8003400" cy="3590400"/>
          </a:xfrm>
          <a:prstGeom prst="rect">
            <a:avLst/>
          </a:prstGeom>
        </p:spPr>
        <p:txBody>
          <a:bodyPr lIns="0" tIns="0" rIns="0" bIns="0"/>
          <a:lstStyle>
            <a:lvl1pPr indent="-317500">
              <a:lnSpc>
                <a:spcPct val="90000"/>
              </a:lnSpc>
              <a:spcBef>
                <a:spcPts val="800"/>
              </a:spcBef>
              <a:buClr>
                <a:srgbClr val="000000"/>
              </a:buClr>
              <a:buSzPts val="1400"/>
              <a:buChar char="•"/>
              <a:defRPr sz="1400">
                <a:solidFill>
                  <a:srgbClr val="000000"/>
                </a:solidFill>
              </a:defRPr>
            </a:lvl1pPr>
            <a:lvl2pPr marL="914400" indent="-317500">
              <a:lnSpc>
                <a:spcPct val="90000"/>
              </a:lnSpc>
              <a:spcBef>
                <a:spcPts val="800"/>
              </a:spcBef>
              <a:buClr>
                <a:srgbClr val="000000"/>
              </a:buClr>
              <a:buSzPts val="1400"/>
              <a:buChar char="–"/>
              <a:defRPr sz="1400">
                <a:solidFill>
                  <a:srgbClr val="000000"/>
                </a:solidFill>
              </a:defRPr>
            </a:lvl2pPr>
            <a:lvl3pPr marL="1371600" indent="-317500">
              <a:lnSpc>
                <a:spcPct val="90000"/>
              </a:lnSpc>
              <a:spcBef>
                <a:spcPts val="800"/>
              </a:spcBef>
              <a:buClr>
                <a:srgbClr val="000000"/>
              </a:buClr>
              <a:buSzPts val="1400"/>
              <a:buChar char="-"/>
              <a:defRPr sz="1400">
                <a:solidFill>
                  <a:srgbClr val="000000"/>
                </a:solidFill>
              </a:defRPr>
            </a:lvl3pPr>
            <a:lvl4pPr marL="1828800" indent="-317500">
              <a:lnSpc>
                <a:spcPct val="90000"/>
              </a:lnSpc>
              <a:spcBef>
                <a:spcPts val="800"/>
              </a:spcBef>
              <a:buClr>
                <a:srgbClr val="000000"/>
              </a:buClr>
              <a:buSzPts val="1400"/>
              <a:buChar char="-"/>
              <a:defRPr sz="1400">
                <a:solidFill>
                  <a:srgbClr val="000000"/>
                </a:solidFill>
              </a:defRPr>
            </a:lvl4pPr>
            <a:lvl5pPr marL="2286000" indent="-317500">
              <a:lnSpc>
                <a:spcPct val="90000"/>
              </a:lnSpc>
              <a:spcBef>
                <a:spcPts val="800"/>
              </a:spcBef>
              <a:buClr>
                <a:srgbClr val="000000"/>
              </a:buClr>
              <a:buSzPts val="1400"/>
              <a:buChar char="-"/>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29" name="Slide Number"/>
          <p:cNvSpPr txBox="1">
            <a:spLocks noGrp="1"/>
          </p:cNvSpPr>
          <p:nvPr>
            <p:ph type="sldNum" sz="quarter" idx="2"/>
          </p:nvPr>
        </p:nvSpPr>
        <p:spPr>
          <a:xfrm>
            <a:off x="8858043" y="4800638"/>
            <a:ext cx="127001" cy="127001"/>
          </a:xfrm>
          <a:prstGeom prst="rect">
            <a:avLst/>
          </a:prstGeom>
        </p:spPr>
        <p:txBody>
          <a:bodyPr lIns="0" tIns="0" rIns="0" bIns="0">
            <a:spAutoFit/>
          </a:bodyPr>
          <a:lstStyle>
            <a:lvl1pPr algn="ctr">
              <a:defRPr sz="7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198.xml><?xml version="1.0" encoding="utf-8"?>
<p:sldLayout xmlns:a="http://schemas.openxmlformats.org/drawingml/2006/main" xmlns:r="http://schemas.openxmlformats.org/officeDocument/2006/relationships" xmlns:p="http://schemas.openxmlformats.org/presentationml/2006/main" type="tx">
  <p:cSld name="Titolo e sottotitolo 5">
    <p:spTree>
      <p:nvGrpSpPr>
        <p:cNvPr id="1" name=""/>
        <p:cNvGrpSpPr/>
        <p:nvPr/>
      </p:nvGrpSpPr>
      <p:grpSpPr>
        <a:xfrm>
          <a:off x="0" y="0"/>
          <a:ext cx="0" cy="0"/>
          <a:chOff x="0" y="0"/>
          <a:chExt cx="0" cy="0"/>
        </a:xfrm>
      </p:grpSpPr>
      <p:sp>
        <p:nvSpPr>
          <p:cNvPr id="1936" name="Title Text"/>
          <p:cNvSpPr txBox="1">
            <a:spLocks noGrp="1"/>
          </p:cNvSpPr>
          <p:nvPr>
            <p:ph type="title"/>
          </p:nvPr>
        </p:nvSpPr>
        <p:spPr>
          <a:xfrm>
            <a:off x="666750" y="862012"/>
            <a:ext cx="7810500" cy="1743001"/>
          </a:xfrm>
          <a:prstGeom prst="rect">
            <a:avLst/>
          </a:prstGeom>
        </p:spPr>
        <p:txBody>
          <a:bodyPr lIns="19050" tIns="19050" rIns="19050" bIns="19050" anchor="b"/>
          <a:lstStyle>
            <a:lvl1pPr>
              <a:lnSpc>
                <a:spcPct val="110000"/>
              </a:lnSpc>
              <a:defRPr sz="2300" b="1">
                <a:solidFill>
                  <a:srgbClr val="1742C6"/>
                </a:solidFill>
                <a:latin typeface="Helvetica Neue"/>
                <a:ea typeface="Helvetica Neue"/>
                <a:cs typeface="Helvetica Neue"/>
                <a:sym typeface="Helvetica Neue"/>
              </a:defRPr>
            </a:lvl1pPr>
          </a:lstStyle>
          <a:p>
            <a:r>
              <a:t>Title Text</a:t>
            </a:r>
          </a:p>
        </p:txBody>
      </p:sp>
      <p:sp>
        <p:nvSpPr>
          <p:cNvPr id="1937" name="Body Level One…"/>
          <p:cNvSpPr txBox="1">
            <a:spLocks noGrp="1"/>
          </p:cNvSpPr>
          <p:nvPr>
            <p:ph type="body" sz="quarter" idx="1"/>
          </p:nvPr>
        </p:nvSpPr>
        <p:spPr>
          <a:xfrm>
            <a:off x="666750" y="2652713"/>
            <a:ext cx="7810500" cy="595501"/>
          </a:xfrm>
          <a:prstGeom prst="rect">
            <a:avLst/>
          </a:prstGeom>
        </p:spPr>
        <p:txBody>
          <a:bodyPr lIns="19050" tIns="19050" rIns="19050" bIns="19050"/>
          <a:lstStyle>
            <a:lvl1pPr marL="228600" indent="0" algn="ctr">
              <a:lnSpc>
                <a:spcPct val="110000"/>
              </a:lnSpc>
              <a:buClrTx/>
              <a:buSzTx/>
              <a:buFontTx/>
              <a:buNone/>
              <a:defRPr sz="1700" b="1">
                <a:solidFill>
                  <a:srgbClr val="1742C6"/>
                </a:solidFill>
                <a:latin typeface="Helvetica Neue"/>
                <a:ea typeface="Helvetica Neue"/>
                <a:cs typeface="Helvetica Neue"/>
                <a:sym typeface="Helvetica Neue"/>
              </a:defRPr>
            </a:lvl1pPr>
            <a:lvl2pPr marL="228600" indent="457200" algn="ctr">
              <a:lnSpc>
                <a:spcPct val="110000"/>
              </a:lnSpc>
              <a:buClrTx/>
              <a:buSzTx/>
              <a:buFontTx/>
              <a:buNone/>
              <a:defRPr sz="1700" b="1">
                <a:solidFill>
                  <a:srgbClr val="1742C6"/>
                </a:solidFill>
                <a:latin typeface="Helvetica Neue"/>
                <a:ea typeface="Helvetica Neue"/>
                <a:cs typeface="Helvetica Neue"/>
                <a:sym typeface="Helvetica Neue"/>
              </a:defRPr>
            </a:lvl2pPr>
            <a:lvl3pPr marL="228600" indent="914400" algn="ctr">
              <a:lnSpc>
                <a:spcPct val="110000"/>
              </a:lnSpc>
              <a:buClrTx/>
              <a:buSzTx/>
              <a:buFontTx/>
              <a:buNone/>
              <a:defRPr sz="1700" b="1">
                <a:solidFill>
                  <a:srgbClr val="1742C6"/>
                </a:solidFill>
                <a:latin typeface="Helvetica Neue"/>
                <a:ea typeface="Helvetica Neue"/>
                <a:cs typeface="Helvetica Neue"/>
                <a:sym typeface="Helvetica Neue"/>
              </a:defRPr>
            </a:lvl3pPr>
            <a:lvl4pPr marL="228600" indent="1371600" algn="ctr">
              <a:lnSpc>
                <a:spcPct val="110000"/>
              </a:lnSpc>
              <a:buClrTx/>
              <a:buSzTx/>
              <a:buFontTx/>
              <a:buNone/>
              <a:defRPr sz="1700" b="1">
                <a:solidFill>
                  <a:srgbClr val="1742C6"/>
                </a:solidFill>
                <a:latin typeface="Helvetica Neue"/>
                <a:ea typeface="Helvetica Neue"/>
                <a:cs typeface="Helvetica Neue"/>
                <a:sym typeface="Helvetica Neue"/>
              </a:defRPr>
            </a:lvl4pPr>
            <a:lvl5pPr marL="228600" indent="1828800" algn="ctr">
              <a:lnSpc>
                <a:spcPct val="110000"/>
              </a:lnSpc>
              <a:buClrTx/>
              <a:buSzTx/>
              <a:buFontTx/>
              <a:buNone/>
              <a:defRPr sz="1700" b="1">
                <a:solidFill>
                  <a:srgbClr val="1742C6"/>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938" name="Slide Number"/>
          <p:cNvSpPr txBox="1">
            <a:spLocks noGrp="1"/>
          </p:cNvSpPr>
          <p:nvPr>
            <p:ph type="sldNum" sz="quarter" idx="2"/>
          </p:nvPr>
        </p:nvSpPr>
        <p:spPr>
          <a:xfrm>
            <a:off x="4569619" y="4905375"/>
            <a:ext cx="177902" cy="174485"/>
          </a:xfrm>
          <a:prstGeom prst="rect">
            <a:avLst/>
          </a:prstGeom>
        </p:spPr>
        <p:txBody>
          <a:bodyPr lIns="19050" tIns="19050" rIns="19050" bIns="19050" anchor="t">
            <a:spAutoFit/>
          </a:bodyPr>
          <a:lstStyle>
            <a:lvl1pPr algn="l">
              <a:lnSpc>
                <a:spcPct val="110000"/>
              </a:lnSpc>
              <a:defRPr sz="900">
                <a:solidFill>
                  <a:srgbClr val="1742C6"/>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99.xml><?xml version="1.0" encoding="utf-8"?>
<p:sldLayout xmlns:a="http://schemas.openxmlformats.org/drawingml/2006/main" xmlns:r="http://schemas.openxmlformats.org/officeDocument/2006/relationships" xmlns:p="http://schemas.openxmlformats.org/presentationml/2006/main" type="tx">
  <p:cSld name="Titolo">
    <p:spTree>
      <p:nvGrpSpPr>
        <p:cNvPr id="1" name=""/>
        <p:cNvGrpSpPr/>
        <p:nvPr/>
      </p:nvGrpSpPr>
      <p:grpSpPr>
        <a:xfrm>
          <a:off x="0" y="0"/>
          <a:ext cx="0" cy="0"/>
          <a:chOff x="0" y="0"/>
          <a:chExt cx="0" cy="0"/>
        </a:xfrm>
      </p:grpSpPr>
      <p:sp>
        <p:nvSpPr>
          <p:cNvPr id="1945" name="Title Text"/>
          <p:cNvSpPr txBox="1">
            <a:spLocks noGrp="1"/>
          </p:cNvSpPr>
          <p:nvPr>
            <p:ph type="title"/>
          </p:nvPr>
        </p:nvSpPr>
        <p:spPr>
          <a:xfrm>
            <a:off x="666750" y="862012"/>
            <a:ext cx="7810500" cy="1743001"/>
          </a:xfrm>
          <a:prstGeom prst="rect">
            <a:avLst/>
          </a:prstGeom>
        </p:spPr>
        <p:txBody>
          <a:bodyPr lIns="19050" tIns="19050" rIns="19050" bIns="19050" anchor="b"/>
          <a:lstStyle>
            <a:lvl1pPr algn="ctr">
              <a:defRPr sz="4200">
                <a:latin typeface="Helvetica Neue"/>
                <a:ea typeface="Helvetica Neue"/>
                <a:cs typeface="Helvetica Neue"/>
                <a:sym typeface="Helvetica Neue"/>
              </a:defRPr>
            </a:lvl1pPr>
          </a:lstStyle>
          <a:p>
            <a:r>
              <a:t>Title Text</a:t>
            </a:r>
          </a:p>
        </p:txBody>
      </p:sp>
      <p:sp>
        <p:nvSpPr>
          <p:cNvPr id="1946" name="Body Level One…"/>
          <p:cNvSpPr txBox="1">
            <a:spLocks noGrp="1"/>
          </p:cNvSpPr>
          <p:nvPr>
            <p:ph type="body" sz="quarter" idx="1"/>
          </p:nvPr>
        </p:nvSpPr>
        <p:spPr>
          <a:xfrm>
            <a:off x="666750" y="2652713"/>
            <a:ext cx="7810500" cy="595501"/>
          </a:xfrm>
          <a:prstGeom prst="rect">
            <a:avLst/>
          </a:prstGeom>
        </p:spPr>
        <p:txBody>
          <a:bodyPr lIns="19050" tIns="19050" rIns="19050" bIns="19050"/>
          <a:lstStyle>
            <a:lvl1pPr marL="228600" indent="0" algn="ctr">
              <a:lnSpc>
                <a:spcPct val="100000"/>
              </a:lnSpc>
              <a:buClrTx/>
              <a:buSzTx/>
              <a:buFontTx/>
              <a:buNone/>
              <a:defRPr sz="2000">
                <a:solidFill>
                  <a:srgbClr val="000000"/>
                </a:solidFill>
                <a:latin typeface="Helvetica Neue"/>
                <a:ea typeface="Helvetica Neue"/>
                <a:cs typeface="Helvetica Neue"/>
                <a:sym typeface="Helvetica Neue"/>
              </a:defRPr>
            </a:lvl1pPr>
            <a:lvl2pPr marL="228600" indent="457200" algn="ctr">
              <a:lnSpc>
                <a:spcPct val="100000"/>
              </a:lnSpc>
              <a:buClrTx/>
              <a:buSzTx/>
              <a:buFontTx/>
              <a:buNone/>
              <a:defRPr sz="2000">
                <a:solidFill>
                  <a:srgbClr val="000000"/>
                </a:solidFill>
                <a:latin typeface="Helvetica Neue"/>
                <a:ea typeface="Helvetica Neue"/>
                <a:cs typeface="Helvetica Neue"/>
                <a:sym typeface="Helvetica Neue"/>
              </a:defRPr>
            </a:lvl2pPr>
            <a:lvl3pPr marL="228600" indent="914400" algn="ctr">
              <a:lnSpc>
                <a:spcPct val="100000"/>
              </a:lnSpc>
              <a:buClrTx/>
              <a:buSzTx/>
              <a:buFontTx/>
              <a:buNone/>
              <a:defRPr sz="2000">
                <a:solidFill>
                  <a:srgbClr val="000000"/>
                </a:solidFill>
                <a:latin typeface="Helvetica Neue"/>
                <a:ea typeface="Helvetica Neue"/>
                <a:cs typeface="Helvetica Neue"/>
                <a:sym typeface="Helvetica Neue"/>
              </a:defRPr>
            </a:lvl3pPr>
            <a:lvl4pPr marL="228600" indent="1371600" algn="ctr">
              <a:lnSpc>
                <a:spcPct val="100000"/>
              </a:lnSpc>
              <a:buClrTx/>
              <a:buSzTx/>
              <a:buFontTx/>
              <a:buNone/>
              <a:defRPr sz="2000">
                <a:solidFill>
                  <a:srgbClr val="000000"/>
                </a:solidFill>
                <a:latin typeface="Helvetica Neue"/>
                <a:ea typeface="Helvetica Neue"/>
                <a:cs typeface="Helvetica Neue"/>
                <a:sym typeface="Helvetica Neue"/>
              </a:defRPr>
            </a:lvl4pPr>
            <a:lvl5pPr marL="228600" indent="1828800" algn="ctr">
              <a:lnSpc>
                <a:spcPct val="100000"/>
              </a:lnSpc>
              <a:buClrTx/>
              <a:buSzTx/>
              <a:buFontTx/>
              <a:buNone/>
              <a:defRPr sz="2000">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947" name="Slide Number"/>
          <p:cNvSpPr txBox="1">
            <a:spLocks noGrp="1"/>
          </p:cNvSpPr>
          <p:nvPr>
            <p:ph type="sldNum" sz="quarter" idx="2"/>
          </p:nvPr>
        </p:nvSpPr>
        <p:spPr>
          <a:xfrm>
            <a:off x="4480736" y="4905375"/>
            <a:ext cx="177902" cy="174485"/>
          </a:xfrm>
          <a:prstGeom prst="rect">
            <a:avLst/>
          </a:prstGeom>
        </p:spPr>
        <p:txBody>
          <a:bodyPr lIns="19050" tIns="19050" rIns="19050" bIns="19050" anchor="t">
            <a:spAutoFit/>
          </a:bodyPr>
          <a:lstStyle>
            <a:lvl1pPr algn="ctr">
              <a:defRPr sz="9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ECTION_HEADER">
    <p:spTree>
      <p:nvGrpSpPr>
        <p:cNvPr id="1" name=""/>
        <p:cNvGrpSpPr/>
        <p:nvPr/>
      </p:nvGrpSpPr>
      <p:grpSpPr>
        <a:xfrm>
          <a:off x="0" y="0"/>
          <a:ext cx="0" cy="0"/>
          <a:chOff x="0" y="0"/>
          <a:chExt cx="0" cy="0"/>
        </a:xfrm>
      </p:grpSpPr>
      <p:sp>
        <p:nvSpPr>
          <p:cNvPr id="20" name="Title Text"/>
          <p:cNvSpPr txBox="1">
            <a:spLocks noGrp="1"/>
          </p:cNvSpPr>
          <p:nvPr>
            <p:ph type="title"/>
          </p:nvPr>
        </p:nvSpPr>
        <p:spPr>
          <a:xfrm>
            <a:off x="311699" y="2150849"/>
            <a:ext cx="8520602" cy="841801"/>
          </a:xfrm>
          <a:prstGeom prst="rect">
            <a:avLst/>
          </a:prstGeom>
        </p:spPr>
        <p:txBody>
          <a:bodyPr anchor="ctr"/>
          <a:lstStyle>
            <a:lvl1pPr algn="ctr">
              <a:defRPr sz="3600"/>
            </a:lvl1pPr>
          </a:lstStyle>
          <a:p>
            <a:r>
              <a:t>Title Text</a:t>
            </a:r>
          </a:p>
        </p:txBody>
      </p:sp>
      <p:sp>
        <p:nvSpPr>
          <p:cNvPr id="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olo e sottotitolo 2">
    <p:spTree>
      <p:nvGrpSpPr>
        <p:cNvPr id="1" name=""/>
        <p:cNvGrpSpPr/>
        <p:nvPr/>
      </p:nvGrpSpPr>
      <p:grpSpPr>
        <a:xfrm>
          <a:off x="0" y="0"/>
          <a:ext cx="0" cy="0"/>
          <a:chOff x="0" y="0"/>
          <a:chExt cx="0" cy="0"/>
        </a:xfrm>
      </p:grpSpPr>
      <p:sp>
        <p:nvSpPr>
          <p:cNvPr id="180" name="Title Text"/>
          <p:cNvSpPr txBox="1">
            <a:spLocks noGrp="1"/>
          </p:cNvSpPr>
          <p:nvPr>
            <p:ph type="title"/>
          </p:nvPr>
        </p:nvSpPr>
        <p:spPr>
          <a:xfrm>
            <a:off x="666750" y="862012"/>
            <a:ext cx="7810500" cy="1743076"/>
          </a:xfrm>
          <a:prstGeom prst="rect">
            <a:avLst/>
          </a:prstGeom>
        </p:spPr>
        <p:txBody>
          <a:bodyPr lIns="19050" tIns="19050" rIns="19050" bIns="19050" anchor="b"/>
          <a:lstStyle>
            <a:lvl1pPr>
              <a:lnSpc>
                <a:spcPct val="110000"/>
              </a:lnSpc>
              <a:defRPr sz="2300" b="1">
                <a:solidFill>
                  <a:srgbClr val="1A44C7"/>
                </a:solidFill>
                <a:latin typeface="Helvetica Neue"/>
                <a:ea typeface="Helvetica Neue"/>
                <a:cs typeface="Helvetica Neue"/>
                <a:sym typeface="Helvetica Neue"/>
              </a:defRPr>
            </a:lvl1pPr>
          </a:lstStyle>
          <a:p>
            <a:r>
              <a:t>Title Text</a:t>
            </a:r>
          </a:p>
        </p:txBody>
      </p:sp>
      <p:sp>
        <p:nvSpPr>
          <p:cNvPr id="181" name="Body Level One…"/>
          <p:cNvSpPr txBox="1">
            <a:spLocks noGrp="1"/>
          </p:cNvSpPr>
          <p:nvPr>
            <p:ph type="body" sz="quarter" idx="1"/>
          </p:nvPr>
        </p:nvSpPr>
        <p:spPr>
          <a:xfrm>
            <a:off x="666750" y="2652713"/>
            <a:ext cx="7810500" cy="595314"/>
          </a:xfrm>
          <a:prstGeom prst="rect">
            <a:avLst/>
          </a:prstGeom>
        </p:spPr>
        <p:txBody>
          <a:bodyPr lIns="19050" tIns="19050" rIns="19050" bIns="19050"/>
          <a:lstStyle>
            <a:lvl1pPr marL="228600" indent="0" algn="ctr">
              <a:lnSpc>
                <a:spcPct val="110000"/>
              </a:lnSpc>
              <a:buClrTx/>
              <a:buSzTx/>
              <a:buFontTx/>
              <a:buNone/>
              <a:defRPr sz="1700" b="1">
                <a:solidFill>
                  <a:srgbClr val="1A44C7"/>
                </a:solidFill>
                <a:latin typeface="Helvetica Neue"/>
                <a:ea typeface="Helvetica Neue"/>
                <a:cs typeface="Helvetica Neue"/>
                <a:sym typeface="Helvetica Neue"/>
              </a:defRPr>
            </a:lvl1pPr>
            <a:lvl2pPr marL="228600" indent="457200" algn="ctr">
              <a:lnSpc>
                <a:spcPct val="110000"/>
              </a:lnSpc>
              <a:buClrTx/>
              <a:buSzTx/>
              <a:buFontTx/>
              <a:buNone/>
              <a:defRPr sz="1700" b="1">
                <a:solidFill>
                  <a:srgbClr val="1A44C7"/>
                </a:solidFill>
                <a:latin typeface="Helvetica Neue"/>
                <a:ea typeface="Helvetica Neue"/>
                <a:cs typeface="Helvetica Neue"/>
                <a:sym typeface="Helvetica Neue"/>
              </a:defRPr>
            </a:lvl2pPr>
            <a:lvl3pPr marL="228600" indent="914400" algn="ctr">
              <a:lnSpc>
                <a:spcPct val="110000"/>
              </a:lnSpc>
              <a:buClrTx/>
              <a:buSzTx/>
              <a:buFontTx/>
              <a:buNone/>
              <a:defRPr sz="1700" b="1">
                <a:solidFill>
                  <a:srgbClr val="1A44C7"/>
                </a:solidFill>
                <a:latin typeface="Helvetica Neue"/>
                <a:ea typeface="Helvetica Neue"/>
                <a:cs typeface="Helvetica Neue"/>
                <a:sym typeface="Helvetica Neue"/>
              </a:defRPr>
            </a:lvl3pPr>
            <a:lvl4pPr marL="228600" indent="1371600" algn="ctr">
              <a:lnSpc>
                <a:spcPct val="110000"/>
              </a:lnSpc>
              <a:buClrTx/>
              <a:buSzTx/>
              <a:buFontTx/>
              <a:buNone/>
              <a:defRPr sz="1700" b="1">
                <a:solidFill>
                  <a:srgbClr val="1A44C7"/>
                </a:solidFill>
                <a:latin typeface="Helvetica Neue"/>
                <a:ea typeface="Helvetica Neue"/>
                <a:cs typeface="Helvetica Neue"/>
                <a:sym typeface="Helvetica Neue"/>
              </a:defRPr>
            </a:lvl4pPr>
            <a:lvl5pPr marL="228600" indent="1828800" algn="ctr">
              <a:lnSpc>
                <a:spcPct val="110000"/>
              </a:lnSpc>
              <a:buClrTx/>
              <a:buSzTx/>
              <a:buFontTx/>
              <a:buNone/>
              <a:defRPr sz="1700" b="1">
                <a:solidFill>
                  <a:srgbClr val="1A44C7"/>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82" name="Slide Number"/>
          <p:cNvSpPr txBox="1">
            <a:spLocks noGrp="1"/>
          </p:cNvSpPr>
          <p:nvPr>
            <p:ph type="sldNum" sz="quarter" idx="2"/>
          </p:nvPr>
        </p:nvSpPr>
        <p:spPr>
          <a:xfrm>
            <a:off x="4569619" y="4905375"/>
            <a:ext cx="177902" cy="174485"/>
          </a:xfrm>
          <a:prstGeom prst="rect">
            <a:avLst/>
          </a:prstGeom>
        </p:spPr>
        <p:txBody>
          <a:bodyPr lIns="19050" tIns="19050" rIns="19050" bIns="19050" anchor="t">
            <a:spAutoFit/>
          </a:bodyPr>
          <a:lstStyle>
            <a:lvl1pPr algn="l">
              <a:lnSpc>
                <a:spcPct val="110000"/>
              </a:lnSpc>
              <a:defRPr sz="900">
                <a:solidFill>
                  <a:srgbClr val="1A44C7"/>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200.xml><?xml version="1.0" encoding="utf-8"?>
<p:sldLayout xmlns:a="http://schemas.openxmlformats.org/drawingml/2006/main" xmlns:r="http://schemas.openxmlformats.org/officeDocument/2006/relationships" xmlns:p="http://schemas.openxmlformats.org/presentationml/2006/main" type="tx">
  <p:cSld name="TITLE_AND_BODY">
    <p:bg>
      <p:bgPr>
        <a:solidFill>
          <a:srgbClr val="75F461"/>
        </a:solidFill>
        <a:effectLst/>
      </p:bgPr>
    </p:bg>
    <p:spTree>
      <p:nvGrpSpPr>
        <p:cNvPr id="1" name=""/>
        <p:cNvGrpSpPr/>
        <p:nvPr/>
      </p:nvGrpSpPr>
      <p:grpSpPr>
        <a:xfrm>
          <a:off x="0" y="0"/>
          <a:ext cx="0" cy="0"/>
          <a:chOff x="0" y="0"/>
          <a:chExt cx="0" cy="0"/>
        </a:xfrm>
      </p:grpSpPr>
      <p:pic>
        <p:nvPicPr>
          <p:cNvPr id="1954" name="Google Shape;982;p207" descr="Google Shape;982;p207"/>
          <p:cNvPicPr>
            <a:picLocks noChangeAspect="1"/>
          </p:cNvPicPr>
          <p:nvPr/>
        </p:nvPicPr>
        <p:blipFill>
          <a:blip r:embed="rId2"/>
          <a:srcRect b="48911"/>
          <a:stretch>
            <a:fillRect/>
          </a:stretch>
        </p:blipFill>
        <p:spPr>
          <a:xfrm>
            <a:off x="895870" y="1840134"/>
            <a:ext cx="7352319" cy="1123813"/>
          </a:xfrm>
          <a:prstGeom prst="rect">
            <a:avLst/>
          </a:prstGeom>
          <a:ln w="12700">
            <a:miter lim="400000"/>
          </a:ln>
        </p:spPr>
      </p:pic>
      <p:sp>
        <p:nvSpPr>
          <p:cNvPr id="1955" name="Body Level One…"/>
          <p:cNvSpPr txBox="1">
            <a:spLocks noGrp="1"/>
          </p:cNvSpPr>
          <p:nvPr>
            <p:ph type="body" sz="quarter" idx="1"/>
          </p:nvPr>
        </p:nvSpPr>
        <p:spPr>
          <a:xfrm>
            <a:off x="832098" y="2913931"/>
            <a:ext cx="7479901" cy="519001"/>
          </a:xfrm>
          <a:prstGeom prst="rect">
            <a:avLst/>
          </a:prstGeom>
        </p:spPr>
        <p:txBody>
          <a:bodyPr lIns="19050" tIns="19050" rIns="19050" bIns="19050" anchor="ctr"/>
          <a:lstStyle>
            <a:lvl1pPr indent="-368300">
              <a:lnSpc>
                <a:spcPct val="110000"/>
              </a:lnSpc>
              <a:buClr>
                <a:srgbClr val="1A44C7"/>
              </a:buClr>
              <a:buSzPts val="2200"/>
              <a:buFont typeface="Helvetica Neue"/>
              <a:buChar char="•"/>
              <a:defRPr sz="2200" b="1">
                <a:solidFill>
                  <a:srgbClr val="1A44C7"/>
                </a:solidFill>
                <a:latin typeface="Helvetica Neue"/>
                <a:ea typeface="Helvetica Neue"/>
                <a:cs typeface="Helvetica Neue"/>
                <a:sym typeface="Helvetica Neue"/>
              </a:defRPr>
            </a:lvl1pPr>
            <a:lvl2pPr marL="914400" indent="-368300">
              <a:lnSpc>
                <a:spcPct val="110000"/>
              </a:lnSpc>
              <a:buClr>
                <a:srgbClr val="1A44C7"/>
              </a:buClr>
              <a:buSzPts val="2200"/>
              <a:buFont typeface="Helvetica Neue"/>
              <a:buChar char="•"/>
              <a:defRPr sz="2200" b="1">
                <a:solidFill>
                  <a:srgbClr val="1A44C7"/>
                </a:solidFill>
                <a:latin typeface="Helvetica Neue"/>
                <a:ea typeface="Helvetica Neue"/>
                <a:cs typeface="Helvetica Neue"/>
                <a:sym typeface="Helvetica Neue"/>
              </a:defRPr>
            </a:lvl2pPr>
            <a:lvl3pPr marL="1371600" indent="-368300">
              <a:lnSpc>
                <a:spcPct val="110000"/>
              </a:lnSpc>
              <a:buClr>
                <a:srgbClr val="1A44C7"/>
              </a:buClr>
              <a:buSzPts val="2200"/>
              <a:buFont typeface="Helvetica Neue"/>
              <a:buChar char="•"/>
              <a:defRPr sz="2200" b="1">
                <a:solidFill>
                  <a:srgbClr val="1A44C7"/>
                </a:solidFill>
                <a:latin typeface="Helvetica Neue"/>
                <a:ea typeface="Helvetica Neue"/>
                <a:cs typeface="Helvetica Neue"/>
                <a:sym typeface="Helvetica Neue"/>
              </a:defRPr>
            </a:lvl3pPr>
            <a:lvl4pPr marL="1828800" indent="-368300">
              <a:lnSpc>
                <a:spcPct val="110000"/>
              </a:lnSpc>
              <a:buClr>
                <a:srgbClr val="1A44C7"/>
              </a:buClr>
              <a:buSzPts val="2200"/>
              <a:buFont typeface="Helvetica Neue"/>
              <a:buChar char="•"/>
              <a:defRPr sz="2200" b="1">
                <a:solidFill>
                  <a:srgbClr val="1A44C7"/>
                </a:solidFill>
                <a:latin typeface="Helvetica Neue"/>
                <a:ea typeface="Helvetica Neue"/>
                <a:cs typeface="Helvetica Neue"/>
                <a:sym typeface="Helvetica Neue"/>
              </a:defRPr>
            </a:lvl4pPr>
            <a:lvl5pPr marL="2286000" indent="-368300">
              <a:lnSpc>
                <a:spcPct val="110000"/>
              </a:lnSpc>
              <a:buClr>
                <a:srgbClr val="1A44C7"/>
              </a:buClr>
              <a:buSzPts val="2200"/>
              <a:buFont typeface="Helvetica Neue"/>
              <a:buChar char="•"/>
              <a:defRPr sz="2200" b="1">
                <a:solidFill>
                  <a:srgbClr val="1A44C7"/>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956" name="Google Shape;984;p207"/>
          <p:cNvSpPr txBox="1">
            <a:spLocks noGrp="1"/>
          </p:cNvSpPr>
          <p:nvPr>
            <p:ph type="body" sz="quarter" idx="21"/>
          </p:nvPr>
        </p:nvSpPr>
        <p:spPr>
          <a:xfrm>
            <a:off x="832098" y="3515752"/>
            <a:ext cx="7479901" cy="483901"/>
          </a:xfrm>
          <a:prstGeom prst="rect">
            <a:avLst/>
          </a:prstGeom>
        </p:spPr>
        <p:txBody>
          <a:bodyPr lIns="19050" tIns="19050" rIns="19050" bIns="19050" anchor="ctr"/>
          <a:lstStyle/>
          <a:p>
            <a:pPr>
              <a:buClr>
                <a:srgbClr val="585858"/>
              </a:buClr>
              <a:defRPr>
                <a:solidFill>
                  <a:srgbClr val="585858"/>
                </a:solidFill>
              </a:defRPr>
            </a:pPr>
            <a:endParaRPr/>
          </a:p>
        </p:txBody>
      </p:sp>
      <p:sp>
        <p:nvSpPr>
          <p:cNvPr id="1957" name="Slide Number"/>
          <p:cNvSpPr txBox="1">
            <a:spLocks noGrp="1"/>
          </p:cNvSpPr>
          <p:nvPr>
            <p:ph type="sldNum" sz="quarter" idx="2"/>
          </p:nvPr>
        </p:nvSpPr>
        <p:spPr>
          <a:xfrm>
            <a:off x="4494904" y="4923153"/>
            <a:ext cx="149658" cy="137211"/>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01.xml><?xml version="1.0" encoding="utf-8"?>
<p:sldLayout xmlns:a="http://schemas.openxmlformats.org/drawingml/2006/main" xmlns:r="http://schemas.openxmlformats.org/officeDocument/2006/relationships" xmlns:p="http://schemas.openxmlformats.org/presentationml/2006/main" type="tx">
  <p:cSld name="Testo 2/3">
    <p:spTree>
      <p:nvGrpSpPr>
        <p:cNvPr id="1" name=""/>
        <p:cNvGrpSpPr/>
        <p:nvPr/>
      </p:nvGrpSpPr>
      <p:grpSpPr>
        <a:xfrm>
          <a:off x="0" y="0"/>
          <a:ext cx="0" cy="0"/>
          <a:chOff x="0" y="0"/>
          <a:chExt cx="0" cy="0"/>
        </a:xfrm>
      </p:grpSpPr>
      <p:sp>
        <p:nvSpPr>
          <p:cNvPr id="1964" name="Body Level One…"/>
          <p:cNvSpPr txBox="1">
            <a:spLocks noGrp="1"/>
          </p:cNvSpPr>
          <p:nvPr>
            <p:ph type="body" sz="quarter" idx="1"/>
          </p:nvPr>
        </p:nvSpPr>
        <p:spPr>
          <a:xfrm>
            <a:off x="658129" y="937046"/>
            <a:ext cx="2394001" cy="266701"/>
          </a:xfrm>
          <a:prstGeom prst="rect">
            <a:avLst/>
          </a:prstGeom>
        </p:spPr>
        <p:txBody>
          <a:bodyPr lIns="19050" tIns="19050" rIns="19050" bIns="19050" anchor="ctr"/>
          <a:lstStyle>
            <a:lvl1pPr marL="228600" indent="0">
              <a:lnSpc>
                <a:spcPct val="110000"/>
              </a:lnSpc>
              <a:spcBef>
                <a:spcPts val="1000"/>
              </a:spcBef>
              <a:buClrTx/>
              <a:buSzTx/>
              <a:buFontTx/>
              <a:buNone/>
              <a:defRPr sz="1400">
                <a:solidFill>
                  <a:srgbClr val="75F461"/>
                </a:solidFill>
                <a:latin typeface="Montserrat-Regular"/>
                <a:ea typeface="Montserrat-Regular"/>
                <a:cs typeface="Montserrat-Regular"/>
                <a:sym typeface="Montserrat-Regular"/>
              </a:defRPr>
            </a:lvl1pPr>
            <a:lvl2pPr marL="838200" indent="-266700">
              <a:lnSpc>
                <a:spcPct val="110000"/>
              </a:lnSpc>
              <a:spcBef>
                <a:spcPts val="1000"/>
              </a:spcBef>
              <a:buClrTx/>
              <a:buSzPts val="1400"/>
              <a:buFontTx/>
              <a:defRPr sz="1400">
                <a:solidFill>
                  <a:srgbClr val="75F461"/>
                </a:solidFill>
                <a:latin typeface="Montserrat-Regular"/>
                <a:ea typeface="Montserrat-Regular"/>
                <a:cs typeface="Montserrat-Regular"/>
                <a:sym typeface="Montserrat-Regular"/>
              </a:defRPr>
            </a:lvl2pPr>
            <a:lvl3pPr marL="1295400" indent="-266700">
              <a:lnSpc>
                <a:spcPct val="110000"/>
              </a:lnSpc>
              <a:spcBef>
                <a:spcPts val="1000"/>
              </a:spcBef>
              <a:buClrTx/>
              <a:buSzPts val="1400"/>
              <a:buFontTx/>
              <a:defRPr sz="1400">
                <a:solidFill>
                  <a:srgbClr val="75F461"/>
                </a:solidFill>
                <a:latin typeface="Montserrat-Regular"/>
                <a:ea typeface="Montserrat-Regular"/>
                <a:cs typeface="Montserrat-Regular"/>
                <a:sym typeface="Montserrat-Regular"/>
              </a:defRPr>
            </a:lvl3pPr>
            <a:lvl4pPr marL="1752600" indent="-266700">
              <a:lnSpc>
                <a:spcPct val="110000"/>
              </a:lnSpc>
              <a:spcBef>
                <a:spcPts val="1000"/>
              </a:spcBef>
              <a:buClrTx/>
              <a:buSzPts val="1400"/>
              <a:buFontTx/>
              <a:defRPr sz="1400">
                <a:solidFill>
                  <a:srgbClr val="75F461"/>
                </a:solidFill>
                <a:latin typeface="Montserrat-Regular"/>
                <a:ea typeface="Montserrat-Regular"/>
                <a:cs typeface="Montserrat-Regular"/>
                <a:sym typeface="Montserrat-Regular"/>
              </a:defRPr>
            </a:lvl4pPr>
            <a:lvl5pPr marL="2209800" indent="-266700">
              <a:lnSpc>
                <a:spcPct val="110000"/>
              </a:lnSpc>
              <a:spcBef>
                <a:spcPts val="1000"/>
              </a:spcBef>
              <a:buClrTx/>
              <a:buSzPts val="1400"/>
              <a:buFontTx/>
              <a:defRPr sz="1400">
                <a:solidFill>
                  <a:srgbClr val="75F461"/>
                </a:solidFill>
                <a:latin typeface="Montserrat-Regular"/>
                <a:ea typeface="Montserrat-Regular"/>
                <a:cs typeface="Montserrat-Regular"/>
                <a:sym typeface="Montserrat-Regular"/>
              </a:defRPr>
            </a:lvl5pPr>
          </a:lstStyle>
          <a:p>
            <a:r>
              <a:t>Body Level One</a:t>
            </a:r>
          </a:p>
          <a:p>
            <a:pPr lvl="1"/>
            <a:r>
              <a:t>Body Level Two</a:t>
            </a:r>
          </a:p>
          <a:p>
            <a:pPr lvl="2"/>
            <a:r>
              <a:t>Body Level Three</a:t>
            </a:r>
          </a:p>
          <a:p>
            <a:pPr lvl="3"/>
            <a:r>
              <a:t>Body Level Four</a:t>
            </a:r>
          </a:p>
          <a:p>
            <a:pPr lvl="4"/>
            <a:r>
              <a:t>Body Level Five</a:t>
            </a:r>
          </a:p>
        </p:txBody>
      </p:sp>
      <p:sp>
        <p:nvSpPr>
          <p:cNvPr id="1965" name="Google Shape;988;p208"/>
          <p:cNvSpPr txBox="1">
            <a:spLocks noGrp="1"/>
          </p:cNvSpPr>
          <p:nvPr>
            <p:ph type="body" sz="half" idx="21"/>
          </p:nvPr>
        </p:nvSpPr>
        <p:spPr>
          <a:xfrm>
            <a:off x="658129" y="1019492"/>
            <a:ext cx="4736701" cy="3603000"/>
          </a:xfrm>
          <a:prstGeom prst="rect">
            <a:avLst/>
          </a:prstGeom>
        </p:spPr>
        <p:txBody>
          <a:bodyPr lIns="19050" tIns="19050" rIns="19050" bIns="19050" anchor="ctr"/>
          <a:lstStyle/>
          <a:p>
            <a:pPr>
              <a:buClr>
                <a:srgbClr val="585858"/>
              </a:buClr>
              <a:defRPr>
                <a:solidFill>
                  <a:srgbClr val="585858"/>
                </a:solidFill>
              </a:defRPr>
            </a:pPr>
            <a:endParaRPr/>
          </a:p>
        </p:txBody>
      </p:sp>
      <p:sp>
        <p:nvSpPr>
          <p:cNvPr id="1966" name="Google Shape;989;p208"/>
          <p:cNvSpPr>
            <a:spLocks noGrp="1"/>
          </p:cNvSpPr>
          <p:nvPr>
            <p:ph type="pic" sz="half" idx="22"/>
          </p:nvPr>
        </p:nvSpPr>
        <p:spPr>
          <a:xfrm>
            <a:off x="6326420" y="29182"/>
            <a:ext cx="2350801" cy="5085001"/>
          </a:xfrm>
          <a:prstGeom prst="rect">
            <a:avLst/>
          </a:prstGeom>
        </p:spPr>
        <p:txBody>
          <a:bodyPr lIns="91439" tIns="45719" rIns="91439" bIns="45719">
            <a:noAutofit/>
          </a:bodyPr>
          <a:lstStyle/>
          <a:p>
            <a:endParaRPr/>
          </a:p>
        </p:txBody>
      </p:sp>
      <p:sp>
        <p:nvSpPr>
          <p:cNvPr id="1967" name="Slide Number"/>
          <p:cNvSpPr txBox="1">
            <a:spLocks noGrp="1"/>
          </p:cNvSpPr>
          <p:nvPr>
            <p:ph type="sldNum" sz="quarter" idx="2"/>
          </p:nvPr>
        </p:nvSpPr>
        <p:spPr>
          <a:xfrm>
            <a:off x="4501921" y="4922648"/>
            <a:ext cx="135536" cy="127001"/>
          </a:xfrm>
          <a:prstGeom prst="rect">
            <a:avLst/>
          </a:prstGeom>
        </p:spPr>
        <p:txBody>
          <a:bodyPr lIns="19050" tIns="19050" rIns="19050" bIns="19050" anchor="b">
            <a:spAutoFit/>
          </a:bodyPr>
          <a:lstStyle>
            <a:lvl1pPr algn="ctr">
              <a:defRPr sz="6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02.xml><?xml version="1.0" encoding="utf-8"?>
<p:sldLayout xmlns:a="http://schemas.openxmlformats.org/drawingml/2006/main" xmlns:r="http://schemas.openxmlformats.org/officeDocument/2006/relationships" xmlns:p="http://schemas.openxmlformats.org/presentationml/2006/main" type="tx">
  <p:cSld name="Testo 2/3 copia 4">
    <p:spTree>
      <p:nvGrpSpPr>
        <p:cNvPr id="1" name=""/>
        <p:cNvGrpSpPr/>
        <p:nvPr/>
      </p:nvGrpSpPr>
      <p:grpSpPr>
        <a:xfrm>
          <a:off x="0" y="0"/>
          <a:ext cx="0" cy="0"/>
          <a:chOff x="0" y="0"/>
          <a:chExt cx="0" cy="0"/>
        </a:xfrm>
      </p:grpSpPr>
      <p:sp>
        <p:nvSpPr>
          <p:cNvPr id="1974" name="Google Shape;992;p209"/>
          <p:cNvSpPr>
            <a:spLocks noGrp="1"/>
          </p:cNvSpPr>
          <p:nvPr>
            <p:ph type="pic" idx="21"/>
          </p:nvPr>
        </p:nvSpPr>
        <p:spPr>
          <a:xfrm>
            <a:off x="0" y="0"/>
            <a:ext cx="9144000" cy="5143500"/>
          </a:xfrm>
          <a:prstGeom prst="rect">
            <a:avLst/>
          </a:prstGeom>
        </p:spPr>
        <p:txBody>
          <a:bodyPr lIns="91439" tIns="45719" rIns="91439" bIns="45719">
            <a:noAutofit/>
          </a:bodyPr>
          <a:lstStyle/>
          <a:p>
            <a:endParaRPr/>
          </a:p>
        </p:txBody>
      </p:sp>
      <p:sp>
        <p:nvSpPr>
          <p:cNvPr id="1975" name="Body Level One…"/>
          <p:cNvSpPr txBox="1">
            <a:spLocks noGrp="1"/>
          </p:cNvSpPr>
          <p:nvPr>
            <p:ph type="body" sz="quarter" idx="1"/>
          </p:nvPr>
        </p:nvSpPr>
        <p:spPr>
          <a:xfrm>
            <a:off x="658012" y="932283"/>
            <a:ext cx="2065200" cy="266701"/>
          </a:xfrm>
          <a:prstGeom prst="rect">
            <a:avLst/>
          </a:prstGeom>
        </p:spPr>
        <p:txBody>
          <a:bodyPr lIns="19050" tIns="19050" rIns="19050" bIns="19050" anchor="ctr"/>
          <a:lstStyle>
            <a:lvl1pPr marL="228600" indent="0">
              <a:lnSpc>
                <a:spcPct val="100000"/>
              </a:lnSpc>
              <a:buClrTx/>
              <a:buSzTx/>
              <a:buFontTx/>
              <a:buNone/>
              <a:defRPr sz="1400">
                <a:solidFill>
                  <a:srgbClr val="75F461"/>
                </a:solidFill>
                <a:latin typeface="Montserrat-Regular"/>
                <a:ea typeface="Montserrat-Regular"/>
                <a:cs typeface="Montserrat-Regular"/>
                <a:sym typeface="Montserrat-Regular"/>
              </a:defRPr>
            </a:lvl1pPr>
            <a:lvl2pPr marL="838200" indent="-266700">
              <a:lnSpc>
                <a:spcPct val="100000"/>
              </a:lnSpc>
              <a:buClrTx/>
              <a:buSzPts val="1400"/>
              <a:buFontTx/>
              <a:defRPr sz="1400">
                <a:solidFill>
                  <a:srgbClr val="75F461"/>
                </a:solidFill>
                <a:latin typeface="Montserrat-Regular"/>
                <a:ea typeface="Montserrat-Regular"/>
                <a:cs typeface="Montserrat-Regular"/>
                <a:sym typeface="Montserrat-Regular"/>
              </a:defRPr>
            </a:lvl2pPr>
            <a:lvl3pPr marL="1295400" indent="-266700">
              <a:lnSpc>
                <a:spcPct val="100000"/>
              </a:lnSpc>
              <a:buClrTx/>
              <a:buSzPts val="1400"/>
              <a:buFontTx/>
              <a:defRPr sz="1400">
                <a:solidFill>
                  <a:srgbClr val="75F461"/>
                </a:solidFill>
                <a:latin typeface="Montserrat-Regular"/>
                <a:ea typeface="Montserrat-Regular"/>
                <a:cs typeface="Montserrat-Regular"/>
                <a:sym typeface="Montserrat-Regular"/>
              </a:defRPr>
            </a:lvl3pPr>
            <a:lvl4pPr marL="1752600" indent="-266700">
              <a:lnSpc>
                <a:spcPct val="100000"/>
              </a:lnSpc>
              <a:buClrTx/>
              <a:buSzPts val="1400"/>
              <a:buFontTx/>
              <a:defRPr sz="1400">
                <a:solidFill>
                  <a:srgbClr val="75F461"/>
                </a:solidFill>
                <a:latin typeface="Montserrat-Regular"/>
                <a:ea typeface="Montserrat-Regular"/>
                <a:cs typeface="Montserrat-Regular"/>
                <a:sym typeface="Montserrat-Regular"/>
              </a:defRPr>
            </a:lvl4pPr>
            <a:lvl5pPr marL="2209800" indent="-266700">
              <a:lnSpc>
                <a:spcPct val="100000"/>
              </a:lnSpc>
              <a:buClrTx/>
              <a:buSzPts val="1400"/>
              <a:buFontTx/>
              <a:defRPr sz="1400">
                <a:solidFill>
                  <a:srgbClr val="75F461"/>
                </a:solidFill>
                <a:latin typeface="Montserrat-Regular"/>
                <a:ea typeface="Montserrat-Regular"/>
                <a:cs typeface="Montserrat-Regular"/>
                <a:sym typeface="Montserrat-Regular"/>
              </a:defRPr>
            </a:lvl5pPr>
          </a:lstStyle>
          <a:p>
            <a:r>
              <a:t>Body Level One</a:t>
            </a:r>
          </a:p>
          <a:p>
            <a:pPr lvl="1"/>
            <a:r>
              <a:t>Body Level Two</a:t>
            </a:r>
          </a:p>
          <a:p>
            <a:pPr lvl="2"/>
            <a:r>
              <a:t>Body Level Three</a:t>
            </a:r>
          </a:p>
          <a:p>
            <a:pPr lvl="3"/>
            <a:r>
              <a:t>Body Level Four</a:t>
            </a:r>
          </a:p>
          <a:p>
            <a:pPr lvl="4"/>
            <a:r>
              <a:t>Body Level Five</a:t>
            </a:r>
          </a:p>
        </p:txBody>
      </p:sp>
      <p:sp>
        <p:nvSpPr>
          <p:cNvPr id="1976" name="Google Shape;994;p209"/>
          <p:cNvSpPr txBox="1">
            <a:spLocks noGrp="1"/>
          </p:cNvSpPr>
          <p:nvPr>
            <p:ph type="body" sz="quarter" idx="22"/>
          </p:nvPr>
        </p:nvSpPr>
        <p:spPr>
          <a:xfrm>
            <a:off x="658011" y="1222374"/>
            <a:ext cx="3158402" cy="2171701"/>
          </a:xfrm>
          <a:prstGeom prst="rect">
            <a:avLst/>
          </a:prstGeom>
        </p:spPr>
        <p:txBody>
          <a:bodyPr lIns="19050" tIns="19050" rIns="19050" bIns="19050" anchor="ctr"/>
          <a:lstStyle/>
          <a:p>
            <a:pPr>
              <a:buClr>
                <a:srgbClr val="585858"/>
              </a:buClr>
              <a:defRPr>
                <a:solidFill>
                  <a:srgbClr val="585858"/>
                </a:solidFill>
              </a:defRPr>
            </a:pPr>
            <a:endParaRPr/>
          </a:p>
        </p:txBody>
      </p:sp>
      <p:sp>
        <p:nvSpPr>
          <p:cNvPr id="1977" name="Google Shape;995;p209"/>
          <p:cNvSpPr>
            <a:spLocks noGrp="1"/>
          </p:cNvSpPr>
          <p:nvPr>
            <p:ph type="pic" sz="quarter" idx="23"/>
          </p:nvPr>
        </p:nvSpPr>
        <p:spPr>
          <a:xfrm>
            <a:off x="814325" y="3530263"/>
            <a:ext cx="2845800" cy="1471501"/>
          </a:xfrm>
          <a:prstGeom prst="rect">
            <a:avLst/>
          </a:prstGeom>
        </p:spPr>
        <p:txBody>
          <a:bodyPr lIns="91439" tIns="45719" rIns="91439" bIns="45719">
            <a:noAutofit/>
          </a:bodyPr>
          <a:lstStyle/>
          <a:p>
            <a:endParaRPr/>
          </a:p>
        </p:txBody>
      </p:sp>
      <p:sp>
        <p:nvSpPr>
          <p:cNvPr id="1978" name="Slide Number"/>
          <p:cNvSpPr txBox="1">
            <a:spLocks noGrp="1"/>
          </p:cNvSpPr>
          <p:nvPr>
            <p:ph type="sldNum" sz="quarter" idx="2"/>
          </p:nvPr>
        </p:nvSpPr>
        <p:spPr>
          <a:xfrm>
            <a:off x="4501921" y="4922648"/>
            <a:ext cx="135536" cy="127001"/>
          </a:xfrm>
          <a:prstGeom prst="rect">
            <a:avLst/>
          </a:prstGeom>
        </p:spPr>
        <p:txBody>
          <a:bodyPr lIns="19050" tIns="19050" rIns="19050" bIns="19050" anchor="b">
            <a:spAutoFit/>
          </a:bodyPr>
          <a:lstStyle>
            <a:lvl1pPr algn="ctr">
              <a:defRPr sz="6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03.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1985" name="Title Text"/>
          <p:cNvSpPr txBox="1">
            <a:spLocks noGrp="1"/>
          </p:cNvSpPr>
          <p:nvPr>
            <p:ph type="title"/>
          </p:nvPr>
        </p:nvSpPr>
        <p:spPr>
          <a:xfrm>
            <a:off x="311708" y="744573"/>
            <a:ext cx="8520601" cy="2052601"/>
          </a:xfrm>
          <a:prstGeom prst="rect">
            <a:avLst/>
          </a:prstGeom>
        </p:spPr>
        <p:txBody>
          <a:bodyPr lIns="91399" tIns="91399" rIns="91399" bIns="91399" anchor="b"/>
          <a:lstStyle>
            <a:lvl1pPr algn="ctr">
              <a:defRPr sz="5200"/>
            </a:lvl1pPr>
          </a:lstStyle>
          <a:p>
            <a:r>
              <a:t>Title Text</a:t>
            </a:r>
          </a:p>
        </p:txBody>
      </p:sp>
      <p:sp>
        <p:nvSpPr>
          <p:cNvPr id="1986" name="Body Level One…"/>
          <p:cNvSpPr txBox="1">
            <a:spLocks noGrp="1"/>
          </p:cNvSpPr>
          <p:nvPr>
            <p:ph type="body" sz="quarter" idx="1"/>
          </p:nvPr>
        </p:nvSpPr>
        <p:spPr>
          <a:xfrm>
            <a:off x="311698" y="2834125"/>
            <a:ext cx="8520602" cy="792601"/>
          </a:xfrm>
          <a:prstGeom prst="rect">
            <a:avLst/>
          </a:prstGeom>
        </p:spPr>
        <p:txBody>
          <a:bodyPr lIns="91399" tIns="91399" rIns="91399" bIns="91399"/>
          <a:lstStyle>
            <a:lvl1pPr marL="228600" indent="0" algn="ctr">
              <a:lnSpc>
                <a:spcPct val="100000"/>
              </a:lnSpc>
              <a:buClrTx/>
              <a:buSzTx/>
              <a:buFontTx/>
              <a:buNone/>
              <a:defRPr sz="2800">
                <a:solidFill>
                  <a:srgbClr val="585858"/>
                </a:solidFill>
              </a:defRPr>
            </a:lvl1pPr>
            <a:lvl2pPr marL="228600" indent="457200" algn="ctr">
              <a:lnSpc>
                <a:spcPct val="100000"/>
              </a:lnSpc>
              <a:buClrTx/>
              <a:buSzTx/>
              <a:buFontTx/>
              <a:buNone/>
              <a:defRPr sz="2800">
                <a:solidFill>
                  <a:srgbClr val="585858"/>
                </a:solidFill>
              </a:defRPr>
            </a:lvl2pPr>
            <a:lvl3pPr marL="228600" indent="914400" algn="ctr">
              <a:lnSpc>
                <a:spcPct val="100000"/>
              </a:lnSpc>
              <a:buClrTx/>
              <a:buSzTx/>
              <a:buFontTx/>
              <a:buNone/>
              <a:defRPr sz="2800">
                <a:solidFill>
                  <a:srgbClr val="585858"/>
                </a:solidFill>
              </a:defRPr>
            </a:lvl3pPr>
            <a:lvl4pPr marL="228600" indent="1371600" algn="ctr">
              <a:lnSpc>
                <a:spcPct val="100000"/>
              </a:lnSpc>
              <a:buClrTx/>
              <a:buSzTx/>
              <a:buFontTx/>
              <a:buNone/>
              <a:defRPr sz="2800">
                <a:solidFill>
                  <a:srgbClr val="585858"/>
                </a:solidFill>
              </a:defRPr>
            </a:lvl4pPr>
            <a:lvl5pPr marL="228600" indent="1828800" algn="ctr">
              <a:lnSpc>
                <a:spcPct val="100000"/>
              </a:lnSpc>
              <a:buClrTx/>
              <a:buSzTx/>
              <a:buFontTx/>
              <a:buNone/>
              <a:defRPr sz="2800">
                <a:solidFill>
                  <a:srgbClr val="585858"/>
                </a:solidFill>
              </a:defRPr>
            </a:lvl5pPr>
          </a:lstStyle>
          <a:p>
            <a:r>
              <a:t>Body Level One</a:t>
            </a:r>
          </a:p>
          <a:p>
            <a:pPr lvl="1"/>
            <a:r>
              <a:t>Body Level Two</a:t>
            </a:r>
          </a:p>
          <a:p>
            <a:pPr lvl="2"/>
            <a:r>
              <a:t>Body Level Three</a:t>
            </a:r>
          </a:p>
          <a:p>
            <a:pPr lvl="3"/>
            <a:r>
              <a:t>Body Level Four</a:t>
            </a:r>
          </a:p>
          <a:p>
            <a:pPr lvl="4"/>
            <a:r>
              <a:t>Body Level Five</a:t>
            </a:r>
          </a:p>
        </p:txBody>
      </p:sp>
      <p:sp>
        <p:nvSpPr>
          <p:cNvPr id="1987" name="Slide Number"/>
          <p:cNvSpPr txBox="1">
            <a:spLocks noGrp="1"/>
          </p:cNvSpPr>
          <p:nvPr>
            <p:ph type="sldNum" sz="quarter" idx="2"/>
          </p:nvPr>
        </p:nvSpPr>
        <p:spPr>
          <a:xfrm>
            <a:off x="8684482" y="4700796"/>
            <a:ext cx="336764" cy="318346"/>
          </a:xfrm>
          <a:prstGeom prst="rect">
            <a:avLst/>
          </a:prstGeom>
        </p:spPr>
        <p:txBody>
          <a:bodyPr lIns="91399" tIns="91399" rIns="91399" bIns="91399"/>
          <a:lstStyle>
            <a:lvl1pPr>
              <a:lnSpc>
                <a:spcPct val="80000"/>
              </a:lnSpc>
              <a:defRPr>
                <a:solidFill>
                  <a:srgbClr val="585858"/>
                </a:solidFill>
              </a:defRPr>
            </a:lvl1pPr>
          </a:lstStyle>
          <a:p>
            <a:fld id="{86CB4B4D-7CA3-9044-876B-883B54F8677D}" type="slidenum">
              <a:t>‹#›</a:t>
            </a:fld>
            <a:endParaRPr/>
          </a:p>
        </p:txBody>
      </p:sp>
    </p:spTree>
  </p:cSld>
  <p:clrMapOvr>
    <a:masterClrMapping/>
  </p:clrMapOvr>
  <p:transition spd="med"/>
</p:sldLayout>
</file>

<file path=ppt/slideLayouts/slideLayout204.xml><?xml version="1.0" encoding="utf-8"?>
<p:sldLayout xmlns:a="http://schemas.openxmlformats.org/drawingml/2006/main" xmlns:r="http://schemas.openxmlformats.org/officeDocument/2006/relationships" xmlns:p="http://schemas.openxmlformats.org/presentationml/2006/main" type="tx">
  <p:cSld name="TITLE_AND_BODY 2">
    <p:bg>
      <p:bgPr>
        <a:solidFill>
          <a:srgbClr val="FEFDFD"/>
        </a:solidFill>
        <a:effectLst/>
      </p:bgPr>
    </p:bg>
    <p:spTree>
      <p:nvGrpSpPr>
        <p:cNvPr id="1" name=""/>
        <p:cNvGrpSpPr/>
        <p:nvPr/>
      </p:nvGrpSpPr>
      <p:grpSpPr>
        <a:xfrm>
          <a:off x="0" y="0"/>
          <a:ext cx="0" cy="0"/>
          <a:chOff x="0" y="0"/>
          <a:chExt cx="0" cy="0"/>
        </a:xfrm>
      </p:grpSpPr>
      <p:sp>
        <p:nvSpPr>
          <p:cNvPr id="1994" name="Slide Number"/>
          <p:cNvSpPr txBox="1">
            <a:spLocks noGrp="1"/>
          </p:cNvSpPr>
          <p:nvPr>
            <p:ph type="sldNum" sz="quarter" idx="2"/>
          </p:nvPr>
        </p:nvSpPr>
        <p:spPr>
          <a:xfrm>
            <a:off x="4504318" y="695372"/>
            <a:ext cx="3764992" cy="3919678"/>
          </a:xfrm>
          <a:prstGeom prst="rect">
            <a:avLst/>
          </a:prstGeom>
        </p:spPr>
        <p:txBody>
          <a:bodyPr lIns="19050" tIns="19050" rIns="19050" bIns="19050">
            <a:spAutoFit/>
          </a:bodyPr>
          <a:lstStyle>
            <a:lvl1pPr algn="ctr">
              <a:lnSpc>
                <a:spcPct val="150000"/>
              </a:lnSpc>
              <a:defRPr sz="26300">
                <a:solidFill>
                  <a:srgbClr val="FFFFFF"/>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05.xml><?xml version="1.0" encoding="utf-8"?>
<p:sldLayout xmlns:a="http://schemas.openxmlformats.org/drawingml/2006/main" xmlns:r="http://schemas.openxmlformats.org/officeDocument/2006/relationships" xmlns:p="http://schemas.openxmlformats.org/presentationml/2006/main" type="tx">
  <p:cSld name="Titolo copia 1">
    <p:bg>
      <p:bgPr>
        <a:solidFill>
          <a:srgbClr val="75F461"/>
        </a:solidFill>
        <a:effectLst/>
      </p:bgPr>
    </p:bg>
    <p:spTree>
      <p:nvGrpSpPr>
        <p:cNvPr id="1" name=""/>
        <p:cNvGrpSpPr/>
        <p:nvPr/>
      </p:nvGrpSpPr>
      <p:grpSpPr>
        <a:xfrm>
          <a:off x="0" y="0"/>
          <a:ext cx="0" cy="0"/>
          <a:chOff x="0" y="0"/>
          <a:chExt cx="0" cy="0"/>
        </a:xfrm>
      </p:grpSpPr>
      <p:pic>
        <p:nvPicPr>
          <p:cNvPr id="2001" name="Google Shape;1004;p212" descr="Google Shape;1004;p212"/>
          <p:cNvPicPr>
            <a:picLocks noChangeAspect="1"/>
          </p:cNvPicPr>
          <p:nvPr/>
        </p:nvPicPr>
        <p:blipFill>
          <a:blip r:embed="rId2"/>
          <a:srcRect b="40737"/>
          <a:stretch>
            <a:fillRect/>
          </a:stretch>
        </p:blipFill>
        <p:spPr>
          <a:xfrm>
            <a:off x="3568229" y="2298301"/>
            <a:ext cx="2007495" cy="285120"/>
          </a:xfrm>
          <a:prstGeom prst="rect">
            <a:avLst/>
          </a:prstGeom>
          <a:ln w="12700">
            <a:miter lim="400000"/>
          </a:ln>
        </p:spPr>
      </p:pic>
      <p:sp>
        <p:nvSpPr>
          <p:cNvPr id="2002" name="Slide Number"/>
          <p:cNvSpPr txBox="1">
            <a:spLocks noGrp="1"/>
          </p:cNvSpPr>
          <p:nvPr>
            <p:ph type="sldNum" sz="quarter" idx="2"/>
          </p:nvPr>
        </p:nvSpPr>
        <p:spPr>
          <a:xfrm>
            <a:off x="4494904" y="4923153"/>
            <a:ext cx="149658" cy="137211"/>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06.xml><?xml version="1.0" encoding="utf-8"?>
<p:sldLayout xmlns:a="http://schemas.openxmlformats.org/drawingml/2006/main" xmlns:r="http://schemas.openxmlformats.org/officeDocument/2006/relationships" xmlns:p="http://schemas.openxmlformats.org/presentationml/2006/main" type="tx">
  <p:cSld name="SECTION_HEADER">
    <p:spTree>
      <p:nvGrpSpPr>
        <p:cNvPr id="1" name=""/>
        <p:cNvGrpSpPr/>
        <p:nvPr/>
      </p:nvGrpSpPr>
      <p:grpSpPr>
        <a:xfrm>
          <a:off x="0" y="0"/>
          <a:ext cx="0" cy="0"/>
          <a:chOff x="0" y="0"/>
          <a:chExt cx="0" cy="0"/>
        </a:xfrm>
      </p:grpSpPr>
      <p:sp>
        <p:nvSpPr>
          <p:cNvPr id="2009" name="Title Text"/>
          <p:cNvSpPr txBox="1">
            <a:spLocks noGrp="1"/>
          </p:cNvSpPr>
          <p:nvPr>
            <p:ph type="title"/>
          </p:nvPr>
        </p:nvSpPr>
        <p:spPr>
          <a:xfrm>
            <a:off x="311698" y="2150848"/>
            <a:ext cx="8520602" cy="841801"/>
          </a:xfrm>
          <a:prstGeom prst="rect">
            <a:avLst/>
          </a:prstGeom>
        </p:spPr>
        <p:txBody>
          <a:bodyPr lIns="91399" tIns="91399" rIns="91399" bIns="91399" anchor="ctr"/>
          <a:lstStyle>
            <a:lvl1pPr algn="ctr">
              <a:defRPr sz="3600"/>
            </a:lvl1pPr>
          </a:lstStyle>
          <a:p>
            <a:r>
              <a:t>Title Text</a:t>
            </a:r>
          </a:p>
        </p:txBody>
      </p:sp>
      <p:sp>
        <p:nvSpPr>
          <p:cNvPr id="2010" name="Slide Number"/>
          <p:cNvSpPr txBox="1">
            <a:spLocks noGrp="1"/>
          </p:cNvSpPr>
          <p:nvPr>
            <p:ph type="sldNum" sz="quarter" idx="2"/>
          </p:nvPr>
        </p:nvSpPr>
        <p:spPr>
          <a:xfrm>
            <a:off x="8684482" y="4700796"/>
            <a:ext cx="336764" cy="318346"/>
          </a:xfrm>
          <a:prstGeom prst="rect">
            <a:avLst/>
          </a:prstGeom>
        </p:spPr>
        <p:txBody>
          <a:bodyPr lIns="91399" tIns="91399" rIns="91399" bIns="91399"/>
          <a:lstStyle>
            <a:lvl1pPr>
              <a:lnSpc>
                <a:spcPct val="80000"/>
              </a:lnSpc>
              <a:defRPr>
                <a:solidFill>
                  <a:srgbClr val="585858"/>
                </a:solidFill>
              </a:defRPr>
            </a:lvl1pPr>
          </a:lstStyle>
          <a:p>
            <a:fld id="{86CB4B4D-7CA3-9044-876B-883B54F8677D}" type="slidenum">
              <a:t>‹#›</a:t>
            </a:fld>
            <a:endParaRPr/>
          </a:p>
        </p:txBody>
      </p:sp>
    </p:spTree>
  </p:cSld>
  <p:clrMapOvr>
    <a:masterClrMapping/>
  </p:clrMapOvr>
  <p:transition spd="med"/>
</p:sldLayout>
</file>

<file path=ppt/slideLayouts/slideLayout207.xml><?xml version="1.0" encoding="utf-8"?>
<p:sldLayout xmlns:a="http://schemas.openxmlformats.org/drawingml/2006/main" xmlns:r="http://schemas.openxmlformats.org/officeDocument/2006/relationships" xmlns:p="http://schemas.openxmlformats.org/presentationml/2006/main" type="tx">
  <p:cSld name="TITLE_AND_BODY 3">
    <p:spTree>
      <p:nvGrpSpPr>
        <p:cNvPr id="1" name=""/>
        <p:cNvGrpSpPr/>
        <p:nvPr/>
      </p:nvGrpSpPr>
      <p:grpSpPr>
        <a:xfrm>
          <a:off x="0" y="0"/>
          <a:ext cx="0" cy="0"/>
          <a:chOff x="0" y="0"/>
          <a:chExt cx="0" cy="0"/>
        </a:xfrm>
      </p:grpSpPr>
      <p:sp>
        <p:nvSpPr>
          <p:cNvPr id="2017" name="Title Text"/>
          <p:cNvSpPr txBox="1">
            <a:spLocks noGrp="1"/>
          </p:cNvSpPr>
          <p:nvPr>
            <p:ph type="title"/>
          </p:nvPr>
        </p:nvSpPr>
        <p:spPr>
          <a:xfrm>
            <a:off x="311698" y="445025"/>
            <a:ext cx="8520602" cy="572701"/>
          </a:xfrm>
          <a:prstGeom prst="rect">
            <a:avLst/>
          </a:prstGeom>
        </p:spPr>
        <p:txBody>
          <a:bodyPr lIns="91399" tIns="91399" rIns="91399" bIns="91399"/>
          <a:lstStyle/>
          <a:p>
            <a:r>
              <a:t>Title Text</a:t>
            </a:r>
          </a:p>
        </p:txBody>
      </p:sp>
      <p:sp>
        <p:nvSpPr>
          <p:cNvPr id="2018" name="Body Level One…"/>
          <p:cNvSpPr txBox="1">
            <a:spLocks noGrp="1"/>
          </p:cNvSpPr>
          <p:nvPr>
            <p:ph type="body" idx="1"/>
          </p:nvPr>
        </p:nvSpPr>
        <p:spPr>
          <a:xfrm>
            <a:off x="311698" y="1152475"/>
            <a:ext cx="8520602" cy="3416400"/>
          </a:xfrm>
          <a:prstGeom prst="rect">
            <a:avLst/>
          </a:prstGeom>
        </p:spPr>
        <p:txBody>
          <a:bodyPr lIns="91399" tIns="91399" rIns="91399" bIns="91399"/>
          <a:lstStyle>
            <a:lvl1pPr>
              <a:buClr>
                <a:srgbClr val="585858"/>
              </a:buClr>
              <a:defRPr>
                <a:solidFill>
                  <a:srgbClr val="585858"/>
                </a:solidFill>
              </a:defRPr>
            </a:lvl1pPr>
            <a:lvl2pPr marL="914400" indent="-342900">
              <a:buClr>
                <a:srgbClr val="585858"/>
              </a:buClr>
              <a:defRPr>
                <a:solidFill>
                  <a:srgbClr val="585858"/>
                </a:solidFill>
              </a:defRPr>
            </a:lvl2pPr>
            <a:lvl3pPr marL="1371600" indent="-342900">
              <a:buClr>
                <a:srgbClr val="585858"/>
              </a:buClr>
              <a:defRPr>
                <a:solidFill>
                  <a:srgbClr val="585858"/>
                </a:solidFill>
              </a:defRPr>
            </a:lvl3pPr>
            <a:lvl4pPr marL="1828800" indent="-342900">
              <a:buClr>
                <a:srgbClr val="585858"/>
              </a:buClr>
              <a:defRPr>
                <a:solidFill>
                  <a:srgbClr val="585858"/>
                </a:solidFill>
              </a:defRPr>
            </a:lvl4pPr>
            <a:lvl5pPr marL="2286000" indent="-342900">
              <a:buClr>
                <a:srgbClr val="585858"/>
              </a:buClr>
              <a:defRPr>
                <a:solidFill>
                  <a:srgbClr val="585858"/>
                </a:solidFill>
              </a:defRPr>
            </a:lvl5pPr>
          </a:lstStyle>
          <a:p>
            <a:r>
              <a:t>Body Level One</a:t>
            </a:r>
          </a:p>
          <a:p>
            <a:pPr lvl="1"/>
            <a:r>
              <a:t>Body Level Two</a:t>
            </a:r>
          </a:p>
          <a:p>
            <a:pPr lvl="2"/>
            <a:r>
              <a:t>Body Level Three</a:t>
            </a:r>
          </a:p>
          <a:p>
            <a:pPr lvl="3"/>
            <a:r>
              <a:t>Body Level Four</a:t>
            </a:r>
          </a:p>
          <a:p>
            <a:pPr lvl="4"/>
            <a:r>
              <a:t>Body Level Five</a:t>
            </a:r>
          </a:p>
        </p:txBody>
      </p:sp>
      <p:sp>
        <p:nvSpPr>
          <p:cNvPr id="2019" name="Slide Number"/>
          <p:cNvSpPr txBox="1">
            <a:spLocks noGrp="1"/>
          </p:cNvSpPr>
          <p:nvPr>
            <p:ph type="sldNum" sz="quarter" idx="2"/>
          </p:nvPr>
        </p:nvSpPr>
        <p:spPr>
          <a:xfrm>
            <a:off x="8684482" y="4700796"/>
            <a:ext cx="336764" cy="318346"/>
          </a:xfrm>
          <a:prstGeom prst="rect">
            <a:avLst/>
          </a:prstGeom>
        </p:spPr>
        <p:txBody>
          <a:bodyPr lIns="91399" tIns="91399" rIns="91399" bIns="91399"/>
          <a:lstStyle>
            <a:lvl1pPr>
              <a:lnSpc>
                <a:spcPct val="80000"/>
              </a:lnSpc>
              <a:defRPr>
                <a:solidFill>
                  <a:srgbClr val="585858"/>
                </a:solidFill>
              </a:defRPr>
            </a:lvl1pPr>
          </a:lstStyle>
          <a:p>
            <a:fld id="{86CB4B4D-7CA3-9044-876B-883B54F8677D}" type="slidenum">
              <a:t>‹#›</a:t>
            </a:fld>
            <a:endParaRPr/>
          </a:p>
        </p:txBody>
      </p:sp>
    </p:spTree>
  </p:cSld>
  <p:clrMapOvr>
    <a:masterClrMapping/>
  </p:clrMapOvr>
  <p:transition spd="med"/>
</p:sldLayout>
</file>

<file path=ppt/slideLayouts/slideLayout208.xml><?xml version="1.0" encoding="utf-8"?>
<p:sldLayout xmlns:a="http://schemas.openxmlformats.org/drawingml/2006/main" xmlns:r="http://schemas.openxmlformats.org/officeDocument/2006/relationships" xmlns:p="http://schemas.openxmlformats.org/presentationml/2006/main" type="tx">
  <p:cSld name="TITLE_AND_TWO_COLUMNS">
    <p:spTree>
      <p:nvGrpSpPr>
        <p:cNvPr id="1" name=""/>
        <p:cNvGrpSpPr/>
        <p:nvPr/>
      </p:nvGrpSpPr>
      <p:grpSpPr>
        <a:xfrm>
          <a:off x="0" y="0"/>
          <a:ext cx="0" cy="0"/>
          <a:chOff x="0" y="0"/>
          <a:chExt cx="0" cy="0"/>
        </a:xfrm>
      </p:grpSpPr>
      <p:sp>
        <p:nvSpPr>
          <p:cNvPr id="2026" name="Title Text"/>
          <p:cNvSpPr txBox="1">
            <a:spLocks noGrp="1"/>
          </p:cNvSpPr>
          <p:nvPr>
            <p:ph type="title"/>
          </p:nvPr>
        </p:nvSpPr>
        <p:spPr>
          <a:xfrm>
            <a:off x="311698" y="445025"/>
            <a:ext cx="8520602" cy="572701"/>
          </a:xfrm>
          <a:prstGeom prst="rect">
            <a:avLst/>
          </a:prstGeom>
        </p:spPr>
        <p:txBody>
          <a:bodyPr lIns="91399" tIns="91399" rIns="91399" bIns="91399"/>
          <a:lstStyle/>
          <a:p>
            <a:r>
              <a:t>Title Text</a:t>
            </a:r>
          </a:p>
        </p:txBody>
      </p:sp>
      <p:sp>
        <p:nvSpPr>
          <p:cNvPr id="2027" name="Body Level One…"/>
          <p:cNvSpPr txBox="1">
            <a:spLocks noGrp="1"/>
          </p:cNvSpPr>
          <p:nvPr>
            <p:ph type="body" sz="half" idx="1"/>
          </p:nvPr>
        </p:nvSpPr>
        <p:spPr>
          <a:xfrm>
            <a:off x="311698" y="1152475"/>
            <a:ext cx="3999902" cy="3416400"/>
          </a:xfrm>
          <a:prstGeom prst="rect">
            <a:avLst/>
          </a:prstGeom>
        </p:spPr>
        <p:txBody>
          <a:bodyPr lIns="91399" tIns="91399" rIns="91399" bIns="91399"/>
          <a:lstStyle>
            <a:lvl1pPr indent="-317500">
              <a:buClr>
                <a:srgbClr val="585858"/>
              </a:buClr>
              <a:buSzPts val="1400"/>
              <a:defRPr sz="1400">
                <a:solidFill>
                  <a:srgbClr val="585858"/>
                </a:solidFill>
              </a:defRPr>
            </a:lvl1pPr>
            <a:lvl2pPr marL="914400" indent="-317500">
              <a:buClr>
                <a:srgbClr val="585858"/>
              </a:buClr>
              <a:buSzPts val="1400"/>
              <a:defRPr sz="1400">
                <a:solidFill>
                  <a:srgbClr val="585858"/>
                </a:solidFill>
              </a:defRPr>
            </a:lvl2pPr>
            <a:lvl3pPr marL="1371600" indent="-317500">
              <a:buClr>
                <a:srgbClr val="585858"/>
              </a:buClr>
              <a:buSzPts val="1400"/>
              <a:defRPr sz="1400">
                <a:solidFill>
                  <a:srgbClr val="585858"/>
                </a:solidFill>
              </a:defRPr>
            </a:lvl3pPr>
            <a:lvl4pPr marL="1828800" indent="-317500">
              <a:buClr>
                <a:srgbClr val="585858"/>
              </a:buClr>
              <a:buSzPts val="1400"/>
              <a:defRPr sz="1400">
                <a:solidFill>
                  <a:srgbClr val="585858"/>
                </a:solidFill>
              </a:defRPr>
            </a:lvl4pPr>
            <a:lvl5pPr marL="2286000" indent="-317500">
              <a:buClr>
                <a:srgbClr val="585858"/>
              </a:buClr>
              <a:buSzPts val="1400"/>
              <a:defRPr sz="1400">
                <a:solidFill>
                  <a:srgbClr val="585858"/>
                </a:solidFill>
              </a:defRPr>
            </a:lvl5pPr>
          </a:lstStyle>
          <a:p>
            <a:r>
              <a:t>Body Level One</a:t>
            </a:r>
          </a:p>
          <a:p>
            <a:pPr lvl="1"/>
            <a:r>
              <a:t>Body Level Two</a:t>
            </a:r>
          </a:p>
          <a:p>
            <a:pPr lvl="2"/>
            <a:r>
              <a:t>Body Level Three</a:t>
            </a:r>
          </a:p>
          <a:p>
            <a:pPr lvl="3"/>
            <a:r>
              <a:t>Body Level Four</a:t>
            </a:r>
          </a:p>
          <a:p>
            <a:pPr lvl="4"/>
            <a:r>
              <a:t>Body Level Five</a:t>
            </a:r>
          </a:p>
        </p:txBody>
      </p:sp>
      <p:sp>
        <p:nvSpPr>
          <p:cNvPr id="2028" name="Google Shape;1016;p215"/>
          <p:cNvSpPr txBox="1">
            <a:spLocks noGrp="1"/>
          </p:cNvSpPr>
          <p:nvPr>
            <p:ph type="body" sz="half" idx="21"/>
          </p:nvPr>
        </p:nvSpPr>
        <p:spPr>
          <a:xfrm>
            <a:off x="4832398" y="1152475"/>
            <a:ext cx="3999901" cy="3416400"/>
          </a:xfrm>
          <a:prstGeom prst="rect">
            <a:avLst/>
          </a:prstGeom>
        </p:spPr>
        <p:txBody>
          <a:bodyPr lIns="91399" tIns="91399" rIns="91399" bIns="91399"/>
          <a:lstStyle/>
          <a:p>
            <a:pPr>
              <a:buClr>
                <a:srgbClr val="585858"/>
              </a:buClr>
              <a:defRPr>
                <a:solidFill>
                  <a:srgbClr val="585858"/>
                </a:solidFill>
              </a:defRPr>
            </a:pPr>
            <a:endParaRPr/>
          </a:p>
        </p:txBody>
      </p:sp>
      <p:sp>
        <p:nvSpPr>
          <p:cNvPr id="2029" name="Slide Number"/>
          <p:cNvSpPr txBox="1">
            <a:spLocks noGrp="1"/>
          </p:cNvSpPr>
          <p:nvPr>
            <p:ph type="sldNum" sz="quarter" idx="2"/>
          </p:nvPr>
        </p:nvSpPr>
        <p:spPr>
          <a:xfrm>
            <a:off x="8684482" y="4700796"/>
            <a:ext cx="336764" cy="318346"/>
          </a:xfrm>
          <a:prstGeom prst="rect">
            <a:avLst/>
          </a:prstGeom>
        </p:spPr>
        <p:txBody>
          <a:bodyPr lIns="91399" tIns="91399" rIns="91399" bIns="91399"/>
          <a:lstStyle>
            <a:lvl1pPr>
              <a:lnSpc>
                <a:spcPct val="80000"/>
              </a:lnSpc>
              <a:defRPr>
                <a:solidFill>
                  <a:srgbClr val="585858"/>
                </a:solidFill>
              </a:defRPr>
            </a:lvl1pPr>
          </a:lstStyle>
          <a:p>
            <a:fld id="{86CB4B4D-7CA3-9044-876B-883B54F8677D}" type="slidenum">
              <a:t>‹#›</a:t>
            </a:fld>
            <a:endParaRPr/>
          </a:p>
        </p:txBody>
      </p:sp>
    </p:spTree>
  </p:cSld>
  <p:clrMapOvr>
    <a:masterClrMapping/>
  </p:clrMapOvr>
  <p:transition spd="med"/>
</p:sldLayout>
</file>

<file path=ppt/slideLayouts/slideLayout209.xml><?xml version="1.0" encoding="utf-8"?>
<p:sldLayout xmlns:a="http://schemas.openxmlformats.org/drawingml/2006/main" xmlns:r="http://schemas.openxmlformats.org/officeDocument/2006/relationships" xmlns:p="http://schemas.openxmlformats.org/presentationml/2006/main" type="tx">
  <p:cSld name="TITLE_ONLY">
    <p:spTree>
      <p:nvGrpSpPr>
        <p:cNvPr id="1" name=""/>
        <p:cNvGrpSpPr/>
        <p:nvPr/>
      </p:nvGrpSpPr>
      <p:grpSpPr>
        <a:xfrm>
          <a:off x="0" y="0"/>
          <a:ext cx="0" cy="0"/>
          <a:chOff x="0" y="0"/>
          <a:chExt cx="0" cy="0"/>
        </a:xfrm>
      </p:grpSpPr>
      <p:sp>
        <p:nvSpPr>
          <p:cNvPr id="2036" name="Title Text"/>
          <p:cNvSpPr txBox="1">
            <a:spLocks noGrp="1"/>
          </p:cNvSpPr>
          <p:nvPr>
            <p:ph type="title"/>
          </p:nvPr>
        </p:nvSpPr>
        <p:spPr>
          <a:xfrm>
            <a:off x="311698" y="445025"/>
            <a:ext cx="8520602" cy="572701"/>
          </a:xfrm>
          <a:prstGeom prst="rect">
            <a:avLst/>
          </a:prstGeom>
        </p:spPr>
        <p:txBody>
          <a:bodyPr lIns="91399" tIns="91399" rIns="91399" bIns="91399"/>
          <a:lstStyle/>
          <a:p>
            <a:r>
              <a:t>Title Text</a:t>
            </a:r>
          </a:p>
        </p:txBody>
      </p:sp>
      <p:sp>
        <p:nvSpPr>
          <p:cNvPr id="2037" name="Slide Number"/>
          <p:cNvSpPr txBox="1">
            <a:spLocks noGrp="1"/>
          </p:cNvSpPr>
          <p:nvPr>
            <p:ph type="sldNum" sz="quarter" idx="2"/>
          </p:nvPr>
        </p:nvSpPr>
        <p:spPr>
          <a:xfrm>
            <a:off x="8684482" y="4700796"/>
            <a:ext cx="336764" cy="318346"/>
          </a:xfrm>
          <a:prstGeom prst="rect">
            <a:avLst/>
          </a:prstGeom>
        </p:spPr>
        <p:txBody>
          <a:bodyPr lIns="91399" tIns="91399" rIns="91399" bIns="91399"/>
          <a:lstStyle>
            <a:lvl1pPr>
              <a:lnSpc>
                <a:spcPct val="80000"/>
              </a:lnSpc>
              <a:defRPr>
                <a:solidFill>
                  <a:srgbClr val="585858"/>
                </a:solidFill>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esto 2/3 copia 12">
    <p:spTree>
      <p:nvGrpSpPr>
        <p:cNvPr id="1" name=""/>
        <p:cNvGrpSpPr/>
        <p:nvPr/>
      </p:nvGrpSpPr>
      <p:grpSpPr>
        <a:xfrm>
          <a:off x="0" y="0"/>
          <a:ext cx="0" cy="0"/>
          <a:chOff x="0" y="0"/>
          <a:chExt cx="0" cy="0"/>
        </a:xfrm>
      </p:grpSpPr>
      <p:sp>
        <p:nvSpPr>
          <p:cNvPr id="189" name="Body Level One…"/>
          <p:cNvSpPr txBox="1">
            <a:spLocks noGrp="1"/>
          </p:cNvSpPr>
          <p:nvPr>
            <p:ph type="body" sz="quarter" idx="1"/>
          </p:nvPr>
        </p:nvSpPr>
        <p:spPr>
          <a:xfrm>
            <a:off x="424960" y="717521"/>
            <a:ext cx="5587492" cy="271465"/>
          </a:xfrm>
          <a:prstGeom prst="rect">
            <a:avLst/>
          </a:prstGeom>
        </p:spPr>
        <p:txBody>
          <a:bodyPr lIns="19050" tIns="19050" rIns="19050" bIns="19050" anchor="ctr"/>
          <a:lstStyle>
            <a:lvl1pPr marL="228600" indent="0">
              <a:lnSpc>
                <a:spcPct val="100000"/>
              </a:lnSpc>
              <a:spcBef>
                <a:spcPts val="500"/>
              </a:spcBef>
              <a:buClrTx/>
              <a:buSzTx/>
              <a:buFontTx/>
              <a:buNone/>
              <a:defRPr sz="1500">
                <a:solidFill>
                  <a:srgbClr val="000000"/>
                </a:solidFill>
                <a:latin typeface="Montserrat-Bold"/>
                <a:ea typeface="Montserrat-Bold"/>
                <a:cs typeface="Montserrat-Bold"/>
                <a:sym typeface="Montserrat-Bold"/>
              </a:defRPr>
            </a:lvl1pPr>
            <a:lvl2pPr marL="867833" indent="-232833">
              <a:lnSpc>
                <a:spcPct val="100000"/>
              </a:lnSpc>
              <a:spcBef>
                <a:spcPts val="500"/>
              </a:spcBef>
              <a:buClrTx/>
              <a:buSzPts val="1500"/>
              <a:buFontTx/>
              <a:buChar char="•"/>
              <a:defRPr sz="1500">
                <a:solidFill>
                  <a:srgbClr val="000000"/>
                </a:solidFill>
                <a:latin typeface="Montserrat-Bold"/>
                <a:ea typeface="Montserrat-Bold"/>
                <a:cs typeface="Montserrat-Bold"/>
                <a:sym typeface="Montserrat-Bold"/>
              </a:defRPr>
            </a:lvl2pPr>
            <a:lvl3pPr marL="1325033" indent="-232833">
              <a:lnSpc>
                <a:spcPct val="100000"/>
              </a:lnSpc>
              <a:spcBef>
                <a:spcPts val="500"/>
              </a:spcBef>
              <a:buClrTx/>
              <a:buSzPts val="1500"/>
              <a:buFontTx/>
              <a:buChar char="•"/>
              <a:defRPr sz="1500">
                <a:solidFill>
                  <a:srgbClr val="000000"/>
                </a:solidFill>
                <a:latin typeface="Montserrat-Bold"/>
                <a:ea typeface="Montserrat-Bold"/>
                <a:cs typeface="Montserrat-Bold"/>
                <a:sym typeface="Montserrat-Bold"/>
              </a:defRPr>
            </a:lvl3pPr>
            <a:lvl4pPr marL="1782233" indent="-232833">
              <a:lnSpc>
                <a:spcPct val="100000"/>
              </a:lnSpc>
              <a:spcBef>
                <a:spcPts val="500"/>
              </a:spcBef>
              <a:buClrTx/>
              <a:buSzPts val="1500"/>
              <a:buFontTx/>
              <a:buChar char="•"/>
              <a:defRPr sz="1500">
                <a:solidFill>
                  <a:srgbClr val="000000"/>
                </a:solidFill>
                <a:latin typeface="Montserrat-Bold"/>
                <a:ea typeface="Montserrat-Bold"/>
                <a:cs typeface="Montserrat-Bold"/>
                <a:sym typeface="Montserrat-Bold"/>
              </a:defRPr>
            </a:lvl4pPr>
            <a:lvl5pPr marL="2239433" indent="-232833">
              <a:lnSpc>
                <a:spcPct val="100000"/>
              </a:lnSpc>
              <a:spcBef>
                <a:spcPts val="500"/>
              </a:spcBef>
              <a:buClrTx/>
              <a:buSzPts val="1500"/>
              <a:buFontTx/>
              <a:buChar char="•"/>
              <a:defRPr sz="1500">
                <a:solidFill>
                  <a:srgbClr val="000000"/>
                </a:solidFill>
                <a:latin typeface="Montserrat-Bold"/>
                <a:ea typeface="Montserrat-Bold"/>
                <a:cs typeface="Montserrat-Bold"/>
                <a:sym typeface="Montserrat-Bold"/>
              </a:defRPr>
            </a:lvl5pPr>
          </a:lstStyle>
          <a:p>
            <a:r>
              <a:t>Body Level One</a:t>
            </a:r>
          </a:p>
          <a:p>
            <a:pPr lvl="1"/>
            <a:r>
              <a:t>Body Level Two</a:t>
            </a:r>
          </a:p>
          <a:p>
            <a:pPr lvl="2"/>
            <a:r>
              <a:t>Body Level Three</a:t>
            </a:r>
          </a:p>
          <a:p>
            <a:pPr lvl="3"/>
            <a:r>
              <a:t>Body Level Four</a:t>
            </a:r>
          </a:p>
          <a:p>
            <a:pPr lvl="4"/>
            <a:r>
              <a:t>Body Level Five</a:t>
            </a:r>
          </a:p>
        </p:txBody>
      </p:sp>
      <p:sp>
        <p:nvSpPr>
          <p:cNvPr id="190" name="Google Shape;93;p23"/>
          <p:cNvSpPr txBox="1">
            <a:spLocks noGrp="1"/>
          </p:cNvSpPr>
          <p:nvPr>
            <p:ph type="body" sz="quarter" idx="21"/>
          </p:nvPr>
        </p:nvSpPr>
        <p:spPr>
          <a:xfrm>
            <a:off x="429722" y="311631"/>
            <a:ext cx="9360856" cy="409576"/>
          </a:xfrm>
          <a:prstGeom prst="rect">
            <a:avLst/>
          </a:prstGeom>
        </p:spPr>
        <p:txBody>
          <a:bodyPr lIns="19050" tIns="19050" rIns="19050" bIns="19050"/>
          <a:lstStyle/>
          <a:p>
            <a:pPr marL="228600" indent="0">
              <a:lnSpc>
                <a:spcPct val="70000"/>
              </a:lnSpc>
              <a:spcBef>
                <a:spcPts val="500"/>
              </a:spcBef>
              <a:buClrTx/>
              <a:buSzTx/>
              <a:buFontTx/>
              <a:buNone/>
              <a:defRPr sz="2400">
                <a:solidFill>
                  <a:srgbClr val="75F461"/>
                </a:solidFill>
                <a:latin typeface="Montserrat-Regular"/>
                <a:ea typeface="Montserrat-Regular"/>
                <a:cs typeface="Montserrat-Regular"/>
                <a:sym typeface="Montserrat-Regular"/>
              </a:defRPr>
            </a:pPr>
            <a:endParaRPr/>
          </a:p>
        </p:txBody>
      </p:sp>
      <p:sp>
        <p:nvSpPr>
          <p:cNvPr id="191" name="Slide Number"/>
          <p:cNvSpPr txBox="1">
            <a:spLocks noGrp="1"/>
          </p:cNvSpPr>
          <p:nvPr>
            <p:ph type="sldNum" sz="quarter" idx="2"/>
          </p:nvPr>
        </p:nvSpPr>
        <p:spPr>
          <a:xfrm>
            <a:off x="8933479" y="4908639"/>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10.xml><?xml version="1.0" encoding="utf-8"?>
<p:sldLayout xmlns:a="http://schemas.openxmlformats.org/drawingml/2006/main" xmlns:r="http://schemas.openxmlformats.org/officeDocument/2006/relationships" xmlns:p="http://schemas.openxmlformats.org/presentationml/2006/main" type="tx">
  <p:cSld name="ONE_COLUMN_TEXT">
    <p:spTree>
      <p:nvGrpSpPr>
        <p:cNvPr id="1" name=""/>
        <p:cNvGrpSpPr/>
        <p:nvPr/>
      </p:nvGrpSpPr>
      <p:grpSpPr>
        <a:xfrm>
          <a:off x="0" y="0"/>
          <a:ext cx="0" cy="0"/>
          <a:chOff x="0" y="0"/>
          <a:chExt cx="0" cy="0"/>
        </a:xfrm>
      </p:grpSpPr>
      <p:sp>
        <p:nvSpPr>
          <p:cNvPr id="2044" name="Title Text"/>
          <p:cNvSpPr txBox="1">
            <a:spLocks noGrp="1"/>
          </p:cNvSpPr>
          <p:nvPr>
            <p:ph type="title"/>
          </p:nvPr>
        </p:nvSpPr>
        <p:spPr>
          <a:xfrm>
            <a:off x="311698" y="555600"/>
            <a:ext cx="2808001" cy="755700"/>
          </a:xfrm>
          <a:prstGeom prst="rect">
            <a:avLst/>
          </a:prstGeom>
        </p:spPr>
        <p:txBody>
          <a:bodyPr lIns="91399" tIns="91399" rIns="91399" bIns="91399" anchor="b"/>
          <a:lstStyle>
            <a:lvl1pPr>
              <a:defRPr sz="2400"/>
            </a:lvl1pPr>
          </a:lstStyle>
          <a:p>
            <a:r>
              <a:t>Title Text</a:t>
            </a:r>
          </a:p>
        </p:txBody>
      </p:sp>
      <p:sp>
        <p:nvSpPr>
          <p:cNvPr id="2045" name="Body Level One…"/>
          <p:cNvSpPr txBox="1">
            <a:spLocks noGrp="1"/>
          </p:cNvSpPr>
          <p:nvPr>
            <p:ph type="body" sz="quarter" idx="1"/>
          </p:nvPr>
        </p:nvSpPr>
        <p:spPr>
          <a:xfrm>
            <a:off x="311698" y="1389598"/>
            <a:ext cx="2808001" cy="3179401"/>
          </a:xfrm>
          <a:prstGeom prst="rect">
            <a:avLst/>
          </a:prstGeom>
        </p:spPr>
        <p:txBody>
          <a:bodyPr lIns="91399" tIns="91399" rIns="91399" bIns="91399"/>
          <a:lstStyle>
            <a:lvl1pPr indent="-304800">
              <a:buClr>
                <a:srgbClr val="585858"/>
              </a:buClr>
              <a:buSzPts val="1200"/>
              <a:defRPr sz="1200">
                <a:solidFill>
                  <a:srgbClr val="585858"/>
                </a:solidFill>
              </a:defRPr>
            </a:lvl1pPr>
            <a:lvl2pPr marL="914400" indent="-304800">
              <a:buClr>
                <a:srgbClr val="585858"/>
              </a:buClr>
              <a:buSzPts val="1200"/>
              <a:defRPr sz="1200">
                <a:solidFill>
                  <a:srgbClr val="585858"/>
                </a:solidFill>
              </a:defRPr>
            </a:lvl2pPr>
            <a:lvl3pPr marL="1371600" indent="-304800">
              <a:buClr>
                <a:srgbClr val="585858"/>
              </a:buClr>
              <a:buSzPts val="1200"/>
              <a:defRPr sz="1200">
                <a:solidFill>
                  <a:srgbClr val="585858"/>
                </a:solidFill>
              </a:defRPr>
            </a:lvl3pPr>
            <a:lvl4pPr marL="1828800" indent="-304800">
              <a:buClr>
                <a:srgbClr val="585858"/>
              </a:buClr>
              <a:buSzPts val="1200"/>
              <a:defRPr sz="1200">
                <a:solidFill>
                  <a:srgbClr val="585858"/>
                </a:solidFill>
              </a:defRPr>
            </a:lvl4pPr>
            <a:lvl5pPr marL="2286000" indent="-304800">
              <a:buClr>
                <a:srgbClr val="585858"/>
              </a:buClr>
              <a:buSzPts val="1200"/>
              <a:defRPr sz="1200">
                <a:solidFill>
                  <a:srgbClr val="585858"/>
                </a:solidFill>
              </a:defRPr>
            </a:lvl5pPr>
          </a:lstStyle>
          <a:p>
            <a:r>
              <a:t>Body Level One</a:t>
            </a:r>
          </a:p>
          <a:p>
            <a:pPr lvl="1"/>
            <a:r>
              <a:t>Body Level Two</a:t>
            </a:r>
          </a:p>
          <a:p>
            <a:pPr lvl="2"/>
            <a:r>
              <a:t>Body Level Three</a:t>
            </a:r>
          </a:p>
          <a:p>
            <a:pPr lvl="3"/>
            <a:r>
              <a:t>Body Level Four</a:t>
            </a:r>
          </a:p>
          <a:p>
            <a:pPr lvl="4"/>
            <a:r>
              <a:t>Body Level Five</a:t>
            </a:r>
          </a:p>
        </p:txBody>
      </p:sp>
      <p:sp>
        <p:nvSpPr>
          <p:cNvPr id="2046" name="Slide Number"/>
          <p:cNvSpPr txBox="1">
            <a:spLocks noGrp="1"/>
          </p:cNvSpPr>
          <p:nvPr>
            <p:ph type="sldNum" sz="quarter" idx="2"/>
          </p:nvPr>
        </p:nvSpPr>
        <p:spPr>
          <a:xfrm>
            <a:off x="8684482" y="4700796"/>
            <a:ext cx="336764" cy="318346"/>
          </a:xfrm>
          <a:prstGeom prst="rect">
            <a:avLst/>
          </a:prstGeom>
        </p:spPr>
        <p:txBody>
          <a:bodyPr lIns="91399" tIns="91399" rIns="91399" bIns="91399"/>
          <a:lstStyle>
            <a:lvl1pPr>
              <a:lnSpc>
                <a:spcPct val="80000"/>
              </a:lnSpc>
              <a:defRPr>
                <a:solidFill>
                  <a:srgbClr val="585858"/>
                </a:solidFill>
              </a:defRPr>
            </a:lvl1pPr>
          </a:lstStyle>
          <a:p>
            <a:fld id="{86CB4B4D-7CA3-9044-876B-883B54F8677D}" type="slidenum">
              <a:t>‹#›</a:t>
            </a:fld>
            <a:endParaRPr/>
          </a:p>
        </p:txBody>
      </p:sp>
    </p:spTree>
  </p:cSld>
  <p:clrMapOvr>
    <a:masterClrMapping/>
  </p:clrMapOvr>
  <p:transition spd="med"/>
</p:sldLayout>
</file>

<file path=ppt/slideLayouts/slideLayout211.xml><?xml version="1.0" encoding="utf-8"?>
<p:sldLayout xmlns:a="http://schemas.openxmlformats.org/drawingml/2006/main" xmlns:r="http://schemas.openxmlformats.org/officeDocument/2006/relationships" xmlns:p="http://schemas.openxmlformats.org/presentationml/2006/main" type="tx">
  <p:cSld name="MAIN_POINT">
    <p:spTree>
      <p:nvGrpSpPr>
        <p:cNvPr id="1" name=""/>
        <p:cNvGrpSpPr/>
        <p:nvPr/>
      </p:nvGrpSpPr>
      <p:grpSpPr>
        <a:xfrm>
          <a:off x="0" y="0"/>
          <a:ext cx="0" cy="0"/>
          <a:chOff x="0" y="0"/>
          <a:chExt cx="0" cy="0"/>
        </a:xfrm>
      </p:grpSpPr>
      <p:sp>
        <p:nvSpPr>
          <p:cNvPr id="2053" name="Title Text"/>
          <p:cNvSpPr txBox="1">
            <a:spLocks noGrp="1"/>
          </p:cNvSpPr>
          <p:nvPr>
            <p:ph type="title"/>
          </p:nvPr>
        </p:nvSpPr>
        <p:spPr>
          <a:xfrm>
            <a:off x="490250" y="450148"/>
            <a:ext cx="6367801" cy="4090801"/>
          </a:xfrm>
          <a:prstGeom prst="rect">
            <a:avLst/>
          </a:prstGeom>
        </p:spPr>
        <p:txBody>
          <a:bodyPr lIns="91399" tIns="91399" rIns="91399" bIns="91399" anchor="ctr"/>
          <a:lstStyle>
            <a:lvl1pPr>
              <a:defRPr sz="4800"/>
            </a:lvl1pPr>
          </a:lstStyle>
          <a:p>
            <a:r>
              <a:t>Title Text</a:t>
            </a:r>
          </a:p>
        </p:txBody>
      </p:sp>
      <p:sp>
        <p:nvSpPr>
          <p:cNvPr id="2054" name="Slide Number"/>
          <p:cNvSpPr txBox="1">
            <a:spLocks noGrp="1"/>
          </p:cNvSpPr>
          <p:nvPr>
            <p:ph type="sldNum" sz="quarter" idx="2"/>
          </p:nvPr>
        </p:nvSpPr>
        <p:spPr>
          <a:xfrm>
            <a:off x="8684482" y="4700796"/>
            <a:ext cx="336764" cy="318346"/>
          </a:xfrm>
          <a:prstGeom prst="rect">
            <a:avLst/>
          </a:prstGeom>
        </p:spPr>
        <p:txBody>
          <a:bodyPr lIns="91399" tIns="91399" rIns="91399" bIns="91399"/>
          <a:lstStyle>
            <a:lvl1pPr>
              <a:lnSpc>
                <a:spcPct val="80000"/>
              </a:lnSpc>
              <a:defRPr>
                <a:solidFill>
                  <a:srgbClr val="585858"/>
                </a:solidFill>
              </a:defRPr>
            </a:lvl1pPr>
          </a:lstStyle>
          <a:p>
            <a:fld id="{86CB4B4D-7CA3-9044-876B-883B54F8677D}" type="slidenum">
              <a:t>‹#›</a:t>
            </a:fld>
            <a:endParaRPr/>
          </a:p>
        </p:txBody>
      </p:sp>
    </p:spTree>
  </p:cSld>
  <p:clrMapOvr>
    <a:masterClrMapping/>
  </p:clrMapOvr>
  <p:transition spd="med"/>
</p:sldLayout>
</file>

<file path=ppt/slideLayouts/slideLayout212.xml><?xml version="1.0" encoding="utf-8"?>
<p:sldLayout xmlns:a="http://schemas.openxmlformats.org/drawingml/2006/main" xmlns:r="http://schemas.openxmlformats.org/officeDocument/2006/relationships" xmlns:p="http://schemas.openxmlformats.org/presentationml/2006/main" type="tx">
  <p:cSld name="SECTION_TITLE_AND_DESCRIPTION">
    <p:spTree>
      <p:nvGrpSpPr>
        <p:cNvPr id="1" name=""/>
        <p:cNvGrpSpPr/>
        <p:nvPr/>
      </p:nvGrpSpPr>
      <p:grpSpPr>
        <a:xfrm>
          <a:off x="0" y="0"/>
          <a:ext cx="0" cy="0"/>
          <a:chOff x="0" y="0"/>
          <a:chExt cx="0" cy="0"/>
        </a:xfrm>
      </p:grpSpPr>
      <p:sp>
        <p:nvSpPr>
          <p:cNvPr id="2061" name="Google Shape;1029;p219"/>
          <p:cNvSpPr/>
          <p:nvPr/>
        </p:nvSpPr>
        <p:spPr>
          <a:xfrm>
            <a:off x="4572000" y="-125"/>
            <a:ext cx="4572000" cy="5143501"/>
          </a:xfrm>
          <a:prstGeom prst="rect">
            <a:avLst/>
          </a:prstGeom>
          <a:solidFill>
            <a:srgbClr val="EEEEEE"/>
          </a:solidFill>
          <a:ln w="12700">
            <a:miter lim="400000"/>
          </a:ln>
        </p:spPr>
        <p:txBody>
          <a:bodyPr lIns="0" tIns="0" rIns="0" bIns="0" anchor="ctr"/>
          <a:lstStyle/>
          <a:p>
            <a:endParaRPr/>
          </a:p>
        </p:txBody>
      </p:sp>
      <p:sp>
        <p:nvSpPr>
          <p:cNvPr id="2062" name="Title Text"/>
          <p:cNvSpPr txBox="1">
            <a:spLocks noGrp="1"/>
          </p:cNvSpPr>
          <p:nvPr>
            <p:ph type="title"/>
          </p:nvPr>
        </p:nvSpPr>
        <p:spPr>
          <a:xfrm>
            <a:off x="265500" y="1233175"/>
            <a:ext cx="4045200" cy="1482301"/>
          </a:xfrm>
          <a:prstGeom prst="rect">
            <a:avLst/>
          </a:prstGeom>
        </p:spPr>
        <p:txBody>
          <a:bodyPr lIns="91399" tIns="91399" rIns="91399" bIns="91399" anchor="b"/>
          <a:lstStyle>
            <a:lvl1pPr algn="ctr">
              <a:defRPr sz="4200"/>
            </a:lvl1pPr>
          </a:lstStyle>
          <a:p>
            <a:r>
              <a:t>Title Text</a:t>
            </a:r>
          </a:p>
        </p:txBody>
      </p:sp>
      <p:sp>
        <p:nvSpPr>
          <p:cNvPr id="2063" name="Body Level One…"/>
          <p:cNvSpPr txBox="1">
            <a:spLocks noGrp="1"/>
          </p:cNvSpPr>
          <p:nvPr>
            <p:ph type="body" sz="quarter" idx="1"/>
          </p:nvPr>
        </p:nvSpPr>
        <p:spPr>
          <a:xfrm>
            <a:off x="265500" y="2803075"/>
            <a:ext cx="4045200" cy="1235101"/>
          </a:xfrm>
          <a:prstGeom prst="rect">
            <a:avLst/>
          </a:prstGeom>
        </p:spPr>
        <p:txBody>
          <a:bodyPr lIns="91399" tIns="91399" rIns="91399" bIns="91399"/>
          <a:lstStyle>
            <a:lvl1pPr marL="228600" indent="0" algn="ctr">
              <a:lnSpc>
                <a:spcPct val="100000"/>
              </a:lnSpc>
              <a:buClrTx/>
              <a:buSzTx/>
              <a:buFontTx/>
              <a:buNone/>
              <a:defRPr sz="2100">
                <a:solidFill>
                  <a:srgbClr val="585858"/>
                </a:solidFill>
              </a:defRPr>
            </a:lvl1pPr>
            <a:lvl2pPr marL="228600" indent="457200" algn="ctr">
              <a:lnSpc>
                <a:spcPct val="100000"/>
              </a:lnSpc>
              <a:buClrTx/>
              <a:buSzTx/>
              <a:buFontTx/>
              <a:buNone/>
              <a:defRPr sz="2100">
                <a:solidFill>
                  <a:srgbClr val="585858"/>
                </a:solidFill>
              </a:defRPr>
            </a:lvl2pPr>
            <a:lvl3pPr marL="228600" indent="914400" algn="ctr">
              <a:lnSpc>
                <a:spcPct val="100000"/>
              </a:lnSpc>
              <a:buClrTx/>
              <a:buSzTx/>
              <a:buFontTx/>
              <a:buNone/>
              <a:defRPr sz="2100">
                <a:solidFill>
                  <a:srgbClr val="585858"/>
                </a:solidFill>
              </a:defRPr>
            </a:lvl3pPr>
            <a:lvl4pPr marL="228600" indent="1371600" algn="ctr">
              <a:lnSpc>
                <a:spcPct val="100000"/>
              </a:lnSpc>
              <a:buClrTx/>
              <a:buSzTx/>
              <a:buFontTx/>
              <a:buNone/>
              <a:defRPr sz="2100">
                <a:solidFill>
                  <a:srgbClr val="585858"/>
                </a:solidFill>
              </a:defRPr>
            </a:lvl4pPr>
            <a:lvl5pPr marL="228600" indent="1828800" algn="ctr">
              <a:lnSpc>
                <a:spcPct val="100000"/>
              </a:lnSpc>
              <a:buClrTx/>
              <a:buSzTx/>
              <a:buFontTx/>
              <a:buNone/>
              <a:defRPr sz="2100">
                <a:solidFill>
                  <a:srgbClr val="585858"/>
                </a:solidFill>
              </a:defRPr>
            </a:lvl5pPr>
          </a:lstStyle>
          <a:p>
            <a:r>
              <a:t>Body Level One</a:t>
            </a:r>
          </a:p>
          <a:p>
            <a:pPr lvl="1"/>
            <a:r>
              <a:t>Body Level Two</a:t>
            </a:r>
          </a:p>
          <a:p>
            <a:pPr lvl="2"/>
            <a:r>
              <a:t>Body Level Three</a:t>
            </a:r>
          </a:p>
          <a:p>
            <a:pPr lvl="3"/>
            <a:r>
              <a:t>Body Level Four</a:t>
            </a:r>
          </a:p>
          <a:p>
            <a:pPr lvl="4"/>
            <a:r>
              <a:t>Body Level Five</a:t>
            </a:r>
          </a:p>
        </p:txBody>
      </p:sp>
      <p:sp>
        <p:nvSpPr>
          <p:cNvPr id="2064" name="Google Shape;1032;p219"/>
          <p:cNvSpPr txBox="1">
            <a:spLocks noGrp="1"/>
          </p:cNvSpPr>
          <p:nvPr>
            <p:ph type="body" sz="half" idx="21"/>
          </p:nvPr>
        </p:nvSpPr>
        <p:spPr>
          <a:xfrm>
            <a:off x="4939500" y="724074"/>
            <a:ext cx="3837000" cy="3695101"/>
          </a:xfrm>
          <a:prstGeom prst="rect">
            <a:avLst/>
          </a:prstGeom>
        </p:spPr>
        <p:txBody>
          <a:bodyPr lIns="91399" tIns="91399" rIns="91399" bIns="91399" anchor="ctr"/>
          <a:lstStyle/>
          <a:p>
            <a:pPr>
              <a:buClr>
                <a:srgbClr val="585858"/>
              </a:buClr>
              <a:defRPr>
                <a:solidFill>
                  <a:srgbClr val="585858"/>
                </a:solidFill>
              </a:defRPr>
            </a:pPr>
            <a:endParaRPr/>
          </a:p>
        </p:txBody>
      </p:sp>
      <p:sp>
        <p:nvSpPr>
          <p:cNvPr id="2065" name="Slide Number"/>
          <p:cNvSpPr txBox="1">
            <a:spLocks noGrp="1"/>
          </p:cNvSpPr>
          <p:nvPr>
            <p:ph type="sldNum" sz="quarter" idx="2"/>
          </p:nvPr>
        </p:nvSpPr>
        <p:spPr>
          <a:xfrm>
            <a:off x="8684482" y="4700796"/>
            <a:ext cx="336764" cy="318346"/>
          </a:xfrm>
          <a:prstGeom prst="rect">
            <a:avLst/>
          </a:prstGeom>
        </p:spPr>
        <p:txBody>
          <a:bodyPr lIns="91399" tIns="91399" rIns="91399" bIns="91399"/>
          <a:lstStyle>
            <a:lvl1pPr>
              <a:lnSpc>
                <a:spcPct val="80000"/>
              </a:lnSpc>
              <a:defRPr>
                <a:solidFill>
                  <a:srgbClr val="585858"/>
                </a:solidFill>
              </a:defRPr>
            </a:lvl1pPr>
          </a:lstStyle>
          <a:p>
            <a:fld id="{86CB4B4D-7CA3-9044-876B-883B54F8677D}" type="slidenum">
              <a:t>‹#›</a:t>
            </a:fld>
            <a:endParaRPr/>
          </a:p>
        </p:txBody>
      </p:sp>
    </p:spTree>
  </p:cSld>
  <p:clrMapOvr>
    <a:masterClrMapping/>
  </p:clrMapOvr>
  <p:transition spd="med"/>
</p:sldLayout>
</file>

<file path=ppt/slideLayouts/slideLayout213.xml><?xml version="1.0" encoding="utf-8"?>
<p:sldLayout xmlns:a="http://schemas.openxmlformats.org/drawingml/2006/main" xmlns:r="http://schemas.openxmlformats.org/officeDocument/2006/relationships" xmlns:p="http://schemas.openxmlformats.org/presentationml/2006/main" type="tx">
  <p:cSld name="CAPTION_ONLY">
    <p:spTree>
      <p:nvGrpSpPr>
        <p:cNvPr id="1" name=""/>
        <p:cNvGrpSpPr/>
        <p:nvPr/>
      </p:nvGrpSpPr>
      <p:grpSpPr>
        <a:xfrm>
          <a:off x="0" y="0"/>
          <a:ext cx="0" cy="0"/>
          <a:chOff x="0" y="0"/>
          <a:chExt cx="0" cy="0"/>
        </a:xfrm>
      </p:grpSpPr>
      <p:sp>
        <p:nvSpPr>
          <p:cNvPr id="2072" name="Body Level One…"/>
          <p:cNvSpPr txBox="1">
            <a:spLocks noGrp="1"/>
          </p:cNvSpPr>
          <p:nvPr>
            <p:ph type="body" sz="quarter" idx="1"/>
          </p:nvPr>
        </p:nvSpPr>
        <p:spPr>
          <a:xfrm>
            <a:off x="311698" y="4230575"/>
            <a:ext cx="5998802" cy="605101"/>
          </a:xfrm>
          <a:prstGeom prst="rect">
            <a:avLst/>
          </a:prstGeom>
        </p:spPr>
        <p:txBody>
          <a:bodyPr lIns="91399" tIns="91399" rIns="91399" bIns="91399" anchor="ctr"/>
          <a:lstStyle>
            <a:lvl1pPr marL="228600" indent="0">
              <a:lnSpc>
                <a:spcPct val="100000"/>
              </a:lnSpc>
              <a:buClrTx/>
              <a:buSzTx/>
              <a:buFontTx/>
              <a:buNone/>
              <a:defRPr>
                <a:solidFill>
                  <a:srgbClr val="585858"/>
                </a:solidFill>
              </a:defRPr>
            </a:lvl1pPr>
            <a:lvl2pPr marL="914400" indent="-342900">
              <a:lnSpc>
                <a:spcPct val="100000"/>
              </a:lnSpc>
              <a:buClrTx/>
              <a:buFontTx/>
              <a:defRPr>
                <a:solidFill>
                  <a:srgbClr val="585858"/>
                </a:solidFill>
              </a:defRPr>
            </a:lvl2pPr>
            <a:lvl3pPr marL="1371600" indent="-342900">
              <a:lnSpc>
                <a:spcPct val="100000"/>
              </a:lnSpc>
              <a:buClrTx/>
              <a:buFontTx/>
              <a:defRPr>
                <a:solidFill>
                  <a:srgbClr val="585858"/>
                </a:solidFill>
              </a:defRPr>
            </a:lvl3pPr>
            <a:lvl4pPr marL="1828800" indent="-342900">
              <a:lnSpc>
                <a:spcPct val="100000"/>
              </a:lnSpc>
              <a:buClrTx/>
              <a:buFontTx/>
              <a:defRPr>
                <a:solidFill>
                  <a:srgbClr val="585858"/>
                </a:solidFill>
              </a:defRPr>
            </a:lvl4pPr>
            <a:lvl5pPr marL="2286000" indent="-342900">
              <a:lnSpc>
                <a:spcPct val="100000"/>
              </a:lnSpc>
              <a:buClrTx/>
              <a:buFontTx/>
              <a:defRPr>
                <a:solidFill>
                  <a:srgbClr val="585858"/>
                </a:solidFill>
              </a:defRPr>
            </a:lvl5pPr>
          </a:lstStyle>
          <a:p>
            <a:r>
              <a:t>Body Level One</a:t>
            </a:r>
          </a:p>
          <a:p>
            <a:pPr lvl="1"/>
            <a:r>
              <a:t>Body Level Two</a:t>
            </a:r>
          </a:p>
          <a:p>
            <a:pPr lvl="2"/>
            <a:r>
              <a:t>Body Level Three</a:t>
            </a:r>
          </a:p>
          <a:p>
            <a:pPr lvl="3"/>
            <a:r>
              <a:t>Body Level Four</a:t>
            </a:r>
          </a:p>
          <a:p>
            <a:pPr lvl="4"/>
            <a:r>
              <a:t>Body Level Five</a:t>
            </a:r>
          </a:p>
        </p:txBody>
      </p:sp>
      <p:sp>
        <p:nvSpPr>
          <p:cNvPr id="2073" name="Slide Number"/>
          <p:cNvSpPr txBox="1">
            <a:spLocks noGrp="1"/>
          </p:cNvSpPr>
          <p:nvPr>
            <p:ph type="sldNum" sz="quarter" idx="2"/>
          </p:nvPr>
        </p:nvSpPr>
        <p:spPr>
          <a:xfrm>
            <a:off x="8684482" y="4700796"/>
            <a:ext cx="336764" cy="318346"/>
          </a:xfrm>
          <a:prstGeom prst="rect">
            <a:avLst/>
          </a:prstGeom>
        </p:spPr>
        <p:txBody>
          <a:bodyPr lIns="91399" tIns="91399" rIns="91399" bIns="91399"/>
          <a:lstStyle>
            <a:lvl1pPr>
              <a:lnSpc>
                <a:spcPct val="80000"/>
              </a:lnSpc>
              <a:defRPr>
                <a:solidFill>
                  <a:srgbClr val="585858"/>
                </a:solidFill>
              </a:defRPr>
            </a:lvl1pPr>
          </a:lstStyle>
          <a:p>
            <a:fld id="{86CB4B4D-7CA3-9044-876B-883B54F8677D}" type="slidenum">
              <a:t>‹#›</a:t>
            </a:fld>
            <a:endParaRPr/>
          </a:p>
        </p:txBody>
      </p:sp>
    </p:spTree>
  </p:cSld>
  <p:clrMapOvr>
    <a:masterClrMapping/>
  </p:clrMapOvr>
  <p:transition spd="med"/>
</p:sldLayout>
</file>

<file path=ppt/slideLayouts/slideLayout214.xml><?xml version="1.0" encoding="utf-8"?>
<p:sldLayout xmlns:a="http://schemas.openxmlformats.org/drawingml/2006/main" xmlns:r="http://schemas.openxmlformats.org/officeDocument/2006/relationships" xmlns:p="http://schemas.openxmlformats.org/presentationml/2006/main" type="tx">
  <p:cSld name="BIG_NUMBER">
    <p:spTree>
      <p:nvGrpSpPr>
        <p:cNvPr id="1" name=""/>
        <p:cNvGrpSpPr/>
        <p:nvPr/>
      </p:nvGrpSpPr>
      <p:grpSpPr>
        <a:xfrm>
          <a:off x="0" y="0"/>
          <a:ext cx="0" cy="0"/>
          <a:chOff x="0" y="0"/>
          <a:chExt cx="0" cy="0"/>
        </a:xfrm>
      </p:grpSpPr>
      <p:sp>
        <p:nvSpPr>
          <p:cNvPr id="2080" name="xx%"/>
          <p:cNvSpPr txBox="1">
            <a:spLocks noGrp="1"/>
          </p:cNvSpPr>
          <p:nvPr>
            <p:ph type="title" hasCustomPrompt="1"/>
          </p:nvPr>
        </p:nvSpPr>
        <p:spPr>
          <a:xfrm>
            <a:off x="311698" y="1106125"/>
            <a:ext cx="8520602" cy="1963500"/>
          </a:xfrm>
          <a:prstGeom prst="rect">
            <a:avLst/>
          </a:prstGeom>
        </p:spPr>
        <p:txBody>
          <a:bodyPr lIns="91399" tIns="91399" rIns="91399" bIns="91399" anchor="b"/>
          <a:lstStyle>
            <a:lvl1pPr algn="ctr">
              <a:defRPr sz="12000"/>
            </a:lvl1pPr>
          </a:lstStyle>
          <a:p>
            <a:r>
              <a:t>xx%</a:t>
            </a:r>
          </a:p>
        </p:txBody>
      </p:sp>
      <p:sp>
        <p:nvSpPr>
          <p:cNvPr id="2081" name="Body Level One…"/>
          <p:cNvSpPr txBox="1">
            <a:spLocks noGrp="1"/>
          </p:cNvSpPr>
          <p:nvPr>
            <p:ph type="body" sz="half" idx="1"/>
          </p:nvPr>
        </p:nvSpPr>
        <p:spPr>
          <a:xfrm>
            <a:off x="311698" y="3152225"/>
            <a:ext cx="8520602" cy="1300800"/>
          </a:xfrm>
          <a:prstGeom prst="rect">
            <a:avLst/>
          </a:prstGeom>
        </p:spPr>
        <p:txBody>
          <a:bodyPr lIns="91399" tIns="91399" rIns="91399" bIns="91399"/>
          <a:lstStyle>
            <a:lvl1pPr algn="ctr">
              <a:buClr>
                <a:srgbClr val="585858"/>
              </a:buClr>
              <a:defRPr>
                <a:solidFill>
                  <a:srgbClr val="585858"/>
                </a:solidFill>
              </a:defRPr>
            </a:lvl1pPr>
            <a:lvl2pPr marL="914400" indent="-342900" algn="ctr">
              <a:buClr>
                <a:srgbClr val="585858"/>
              </a:buClr>
              <a:defRPr>
                <a:solidFill>
                  <a:srgbClr val="585858"/>
                </a:solidFill>
              </a:defRPr>
            </a:lvl2pPr>
            <a:lvl3pPr marL="1371600" indent="-342900" algn="ctr">
              <a:buClr>
                <a:srgbClr val="585858"/>
              </a:buClr>
              <a:defRPr>
                <a:solidFill>
                  <a:srgbClr val="585858"/>
                </a:solidFill>
              </a:defRPr>
            </a:lvl3pPr>
            <a:lvl4pPr marL="1828800" indent="-342900" algn="ctr">
              <a:buClr>
                <a:srgbClr val="585858"/>
              </a:buClr>
              <a:defRPr>
                <a:solidFill>
                  <a:srgbClr val="585858"/>
                </a:solidFill>
              </a:defRPr>
            </a:lvl4pPr>
            <a:lvl5pPr marL="2286000" indent="-342900" algn="ctr">
              <a:buClr>
                <a:srgbClr val="585858"/>
              </a:buClr>
              <a:defRPr>
                <a:solidFill>
                  <a:srgbClr val="585858"/>
                </a:solidFill>
              </a:defRPr>
            </a:lvl5pPr>
          </a:lstStyle>
          <a:p>
            <a:r>
              <a:t>Body Level One</a:t>
            </a:r>
          </a:p>
          <a:p>
            <a:pPr lvl="1"/>
            <a:r>
              <a:t>Body Level Two</a:t>
            </a:r>
          </a:p>
          <a:p>
            <a:pPr lvl="2"/>
            <a:r>
              <a:t>Body Level Three</a:t>
            </a:r>
          </a:p>
          <a:p>
            <a:pPr lvl="3"/>
            <a:r>
              <a:t>Body Level Four</a:t>
            </a:r>
          </a:p>
          <a:p>
            <a:pPr lvl="4"/>
            <a:r>
              <a:t>Body Level Five</a:t>
            </a:r>
          </a:p>
        </p:txBody>
      </p:sp>
      <p:sp>
        <p:nvSpPr>
          <p:cNvPr id="2082" name="Slide Number"/>
          <p:cNvSpPr txBox="1">
            <a:spLocks noGrp="1"/>
          </p:cNvSpPr>
          <p:nvPr>
            <p:ph type="sldNum" sz="quarter" idx="2"/>
          </p:nvPr>
        </p:nvSpPr>
        <p:spPr>
          <a:xfrm>
            <a:off x="8684482" y="4700796"/>
            <a:ext cx="336764" cy="318346"/>
          </a:xfrm>
          <a:prstGeom prst="rect">
            <a:avLst/>
          </a:prstGeom>
        </p:spPr>
        <p:txBody>
          <a:bodyPr lIns="91399" tIns="91399" rIns="91399" bIns="91399"/>
          <a:lstStyle>
            <a:lvl1pPr>
              <a:lnSpc>
                <a:spcPct val="80000"/>
              </a:lnSpc>
              <a:defRPr>
                <a:solidFill>
                  <a:srgbClr val="585858"/>
                </a:solidFill>
              </a:defRPr>
            </a:lvl1pPr>
          </a:lstStyle>
          <a:p>
            <a:fld id="{86CB4B4D-7CA3-9044-876B-883B54F8677D}" type="slidenum">
              <a:t>‹#›</a:t>
            </a:fld>
            <a:endParaRPr/>
          </a:p>
        </p:txBody>
      </p:sp>
    </p:spTree>
  </p:cSld>
  <p:clrMapOvr>
    <a:masterClrMapping/>
  </p:clrMapOvr>
  <p:transition spd="med"/>
</p:sldLayout>
</file>

<file path=ppt/slideLayouts/slideLayout2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089" name="Slide Number"/>
          <p:cNvSpPr txBox="1">
            <a:spLocks noGrp="1"/>
          </p:cNvSpPr>
          <p:nvPr>
            <p:ph type="sldNum" sz="quarter" idx="2"/>
          </p:nvPr>
        </p:nvSpPr>
        <p:spPr>
          <a:xfrm>
            <a:off x="8684482" y="4700796"/>
            <a:ext cx="336764" cy="318346"/>
          </a:xfrm>
          <a:prstGeom prst="rect">
            <a:avLst/>
          </a:prstGeom>
        </p:spPr>
        <p:txBody>
          <a:bodyPr lIns="91399" tIns="91399" rIns="91399" bIns="91399"/>
          <a:lstStyle>
            <a:lvl1pPr>
              <a:lnSpc>
                <a:spcPct val="80000"/>
              </a:lnSpc>
              <a:defRPr>
                <a:solidFill>
                  <a:srgbClr val="585858"/>
                </a:solidFill>
              </a:defRPr>
            </a:lvl1pPr>
          </a:lstStyle>
          <a:p>
            <a:fld id="{86CB4B4D-7CA3-9044-876B-883B54F8677D}" type="slidenum">
              <a:t>‹#›</a:t>
            </a:fld>
            <a:endParaRPr/>
          </a:p>
        </p:txBody>
      </p:sp>
    </p:spTree>
  </p:cSld>
  <p:clrMapOvr>
    <a:masterClrMapping/>
  </p:clrMapOvr>
  <p:transition spd="med"/>
</p:sldLayout>
</file>

<file path=ppt/slideLayouts/slideLayout216.xml><?xml version="1.0" encoding="utf-8"?>
<p:sldLayout xmlns:a="http://schemas.openxmlformats.org/drawingml/2006/main" xmlns:r="http://schemas.openxmlformats.org/officeDocument/2006/relationships" xmlns:p="http://schemas.openxmlformats.org/presentationml/2006/main" type="tx">
  <p:cSld name="Master">
    <p:bg>
      <p:bgPr>
        <a:solidFill>
          <a:srgbClr val="FEFDFD"/>
        </a:solidFill>
        <a:effectLst/>
      </p:bgPr>
    </p:bg>
    <p:spTree>
      <p:nvGrpSpPr>
        <p:cNvPr id="1" name=""/>
        <p:cNvGrpSpPr/>
        <p:nvPr/>
      </p:nvGrpSpPr>
      <p:grpSpPr>
        <a:xfrm>
          <a:off x="0" y="0"/>
          <a:ext cx="0" cy="0"/>
          <a:chOff x="0" y="0"/>
          <a:chExt cx="0" cy="0"/>
        </a:xfrm>
      </p:grpSpPr>
      <p:sp>
        <p:nvSpPr>
          <p:cNvPr id="2096" name="Slide Number"/>
          <p:cNvSpPr txBox="1">
            <a:spLocks noGrp="1"/>
          </p:cNvSpPr>
          <p:nvPr>
            <p:ph type="sldNum" sz="quarter" idx="2"/>
          </p:nvPr>
        </p:nvSpPr>
        <p:spPr>
          <a:xfrm>
            <a:off x="4504264" y="719372"/>
            <a:ext cx="3764992" cy="3919678"/>
          </a:xfrm>
          <a:prstGeom prst="rect">
            <a:avLst/>
          </a:prstGeom>
        </p:spPr>
        <p:txBody>
          <a:bodyPr lIns="19050" tIns="19050" rIns="19050" bIns="19050">
            <a:spAutoFit/>
          </a:bodyPr>
          <a:lstStyle>
            <a:lvl1pPr algn="ctr">
              <a:lnSpc>
                <a:spcPct val="150000"/>
              </a:lnSpc>
              <a:defRPr sz="26300">
                <a:solidFill>
                  <a:srgbClr val="FFFFFF"/>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17.xml><?xml version="1.0" encoding="utf-8"?>
<p:sldLayout xmlns:a="http://schemas.openxmlformats.org/drawingml/2006/main" xmlns:r="http://schemas.openxmlformats.org/officeDocument/2006/relationships" xmlns:p="http://schemas.openxmlformats.org/presentationml/2006/main" type="tx">
  <p:cSld name="Titolo e sottotitolo">
    <p:spTree>
      <p:nvGrpSpPr>
        <p:cNvPr id="1" name=""/>
        <p:cNvGrpSpPr/>
        <p:nvPr/>
      </p:nvGrpSpPr>
      <p:grpSpPr>
        <a:xfrm>
          <a:off x="0" y="0"/>
          <a:ext cx="0" cy="0"/>
          <a:chOff x="0" y="0"/>
          <a:chExt cx="0" cy="0"/>
        </a:xfrm>
      </p:grpSpPr>
      <p:sp>
        <p:nvSpPr>
          <p:cNvPr id="2103" name="Title Text"/>
          <p:cNvSpPr txBox="1">
            <a:spLocks noGrp="1"/>
          </p:cNvSpPr>
          <p:nvPr>
            <p:ph type="title"/>
          </p:nvPr>
        </p:nvSpPr>
        <p:spPr>
          <a:xfrm>
            <a:off x="666750" y="862012"/>
            <a:ext cx="7810500" cy="1743001"/>
          </a:xfrm>
          <a:prstGeom prst="rect">
            <a:avLst/>
          </a:prstGeom>
        </p:spPr>
        <p:txBody>
          <a:bodyPr lIns="19050" tIns="19050" rIns="19050" bIns="19050" anchor="b"/>
          <a:lstStyle>
            <a:lvl1pPr>
              <a:lnSpc>
                <a:spcPct val="110000"/>
              </a:lnSpc>
              <a:defRPr sz="2300">
                <a:solidFill>
                  <a:srgbClr val="1A44C7"/>
                </a:solidFill>
                <a:latin typeface="Helvetica Neue"/>
                <a:ea typeface="Helvetica Neue"/>
                <a:cs typeface="Helvetica Neue"/>
                <a:sym typeface="Helvetica Neue"/>
              </a:defRPr>
            </a:lvl1pPr>
          </a:lstStyle>
          <a:p>
            <a:r>
              <a:t>Title Text</a:t>
            </a:r>
          </a:p>
        </p:txBody>
      </p:sp>
      <p:sp>
        <p:nvSpPr>
          <p:cNvPr id="2104" name="Body Level One…"/>
          <p:cNvSpPr txBox="1">
            <a:spLocks noGrp="1"/>
          </p:cNvSpPr>
          <p:nvPr>
            <p:ph type="body" sz="quarter" idx="1"/>
          </p:nvPr>
        </p:nvSpPr>
        <p:spPr>
          <a:xfrm>
            <a:off x="666750" y="2652713"/>
            <a:ext cx="7810500" cy="595501"/>
          </a:xfrm>
          <a:prstGeom prst="rect">
            <a:avLst/>
          </a:prstGeom>
        </p:spPr>
        <p:txBody>
          <a:bodyPr lIns="19050" tIns="19050" rIns="19050" bIns="19050"/>
          <a:lstStyle>
            <a:lvl1pPr marL="228600" indent="0" algn="ctr">
              <a:lnSpc>
                <a:spcPct val="110000"/>
              </a:lnSpc>
              <a:buClrTx/>
              <a:buSzTx/>
              <a:buFontTx/>
              <a:buNone/>
              <a:defRPr sz="1700" b="1">
                <a:solidFill>
                  <a:srgbClr val="1A44C7"/>
                </a:solidFill>
                <a:latin typeface="Helvetica Neue"/>
                <a:ea typeface="Helvetica Neue"/>
                <a:cs typeface="Helvetica Neue"/>
                <a:sym typeface="Helvetica Neue"/>
              </a:defRPr>
            </a:lvl1pPr>
            <a:lvl2pPr marL="228600" indent="457200" algn="ctr">
              <a:lnSpc>
                <a:spcPct val="110000"/>
              </a:lnSpc>
              <a:buClrTx/>
              <a:buSzTx/>
              <a:buFontTx/>
              <a:buNone/>
              <a:defRPr sz="1700" b="1">
                <a:solidFill>
                  <a:srgbClr val="1A44C7"/>
                </a:solidFill>
                <a:latin typeface="Helvetica Neue"/>
                <a:ea typeface="Helvetica Neue"/>
                <a:cs typeface="Helvetica Neue"/>
                <a:sym typeface="Helvetica Neue"/>
              </a:defRPr>
            </a:lvl2pPr>
            <a:lvl3pPr marL="228600" indent="914400" algn="ctr">
              <a:lnSpc>
                <a:spcPct val="110000"/>
              </a:lnSpc>
              <a:buClrTx/>
              <a:buSzTx/>
              <a:buFontTx/>
              <a:buNone/>
              <a:defRPr sz="1700" b="1">
                <a:solidFill>
                  <a:srgbClr val="1A44C7"/>
                </a:solidFill>
                <a:latin typeface="Helvetica Neue"/>
                <a:ea typeface="Helvetica Neue"/>
                <a:cs typeface="Helvetica Neue"/>
                <a:sym typeface="Helvetica Neue"/>
              </a:defRPr>
            </a:lvl3pPr>
            <a:lvl4pPr marL="228600" indent="1371600" algn="ctr">
              <a:lnSpc>
                <a:spcPct val="110000"/>
              </a:lnSpc>
              <a:buClrTx/>
              <a:buSzTx/>
              <a:buFontTx/>
              <a:buNone/>
              <a:defRPr sz="1700" b="1">
                <a:solidFill>
                  <a:srgbClr val="1A44C7"/>
                </a:solidFill>
                <a:latin typeface="Helvetica Neue"/>
                <a:ea typeface="Helvetica Neue"/>
                <a:cs typeface="Helvetica Neue"/>
                <a:sym typeface="Helvetica Neue"/>
              </a:defRPr>
            </a:lvl4pPr>
            <a:lvl5pPr marL="228600" indent="1828800" algn="ctr">
              <a:lnSpc>
                <a:spcPct val="110000"/>
              </a:lnSpc>
              <a:buClrTx/>
              <a:buSzTx/>
              <a:buFontTx/>
              <a:buNone/>
              <a:defRPr sz="1700" b="1">
                <a:solidFill>
                  <a:srgbClr val="1A44C7"/>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105" name="Slide Number"/>
          <p:cNvSpPr txBox="1">
            <a:spLocks noGrp="1"/>
          </p:cNvSpPr>
          <p:nvPr>
            <p:ph type="sldNum" sz="quarter" idx="2"/>
          </p:nvPr>
        </p:nvSpPr>
        <p:spPr>
          <a:xfrm>
            <a:off x="4569619" y="4905375"/>
            <a:ext cx="177902" cy="174485"/>
          </a:xfrm>
          <a:prstGeom prst="rect">
            <a:avLst/>
          </a:prstGeom>
        </p:spPr>
        <p:txBody>
          <a:bodyPr lIns="19050" tIns="19050" rIns="19050" bIns="19050" anchor="t">
            <a:spAutoFit/>
          </a:bodyPr>
          <a:lstStyle>
            <a:lvl1pPr algn="l">
              <a:lnSpc>
                <a:spcPct val="110000"/>
              </a:lnSpc>
              <a:defRPr sz="900">
                <a:solidFill>
                  <a:srgbClr val="1A44C7"/>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218.xml><?xml version="1.0" encoding="utf-8"?>
<p:sldLayout xmlns:a="http://schemas.openxmlformats.org/drawingml/2006/main" xmlns:r="http://schemas.openxmlformats.org/officeDocument/2006/relationships" xmlns:p="http://schemas.openxmlformats.org/presentationml/2006/main" type="tx">
  <p:cSld name="TITLE 2">
    <p:spTree>
      <p:nvGrpSpPr>
        <p:cNvPr id="1" name=""/>
        <p:cNvGrpSpPr/>
        <p:nvPr/>
      </p:nvGrpSpPr>
      <p:grpSpPr>
        <a:xfrm>
          <a:off x="0" y="0"/>
          <a:ext cx="0" cy="0"/>
          <a:chOff x="0" y="0"/>
          <a:chExt cx="0" cy="0"/>
        </a:xfrm>
      </p:grpSpPr>
      <p:sp>
        <p:nvSpPr>
          <p:cNvPr id="2112" name="Body Level One…"/>
          <p:cNvSpPr txBox="1">
            <a:spLocks noGrp="1"/>
          </p:cNvSpPr>
          <p:nvPr>
            <p:ph type="body" sz="quarter" idx="1"/>
          </p:nvPr>
        </p:nvSpPr>
        <p:spPr>
          <a:xfrm>
            <a:off x="450502" y="4447447"/>
            <a:ext cx="8239201" cy="238801"/>
          </a:xfrm>
          <a:prstGeom prst="rect">
            <a:avLst/>
          </a:prstGeom>
        </p:spPr>
        <p:txBody>
          <a:bodyPr lIns="17124" tIns="17124" rIns="17124" bIns="17124"/>
          <a:lstStyle>
            <a:lvl1pPr marL="228600" indent="0">
              <a:lnSpc>
                <a:spcPct val="100000"/>
              </a:lnSpc>
              <a:buClrTx/>
              <a:buSzTx/>
              <a:buFontTx/>
              <a:buNone/>
              <a:defRPr sz="1400" b="1">
                <a:solidFill>
                  <a:srgbClr val="000000"/>
                </a:solidFill>
                <a:latin typeface="Helvetica Neue"/>
                <a:ea typeface="Helvetica Neue"/>
                <a:cs typeface="Helvetica Neue"/>
                <a:sym typeface="Helvetica Neue"/>
              </a:defRPr>
            </a:lvl1pPr>
            <a:lvl2pPr marL="914400" indent="-317500">
              <a:lnSpc>
                <a:spcPct val="100000"/>
              </a:lnSpc>
              <a:buClrTx/>
              <a:buSzPts val="1400"/>
              <a:buFontTx/>
              <a:buChar char="•"/>
              <a:defRPr sz="1400" b="1">
                <a:solidFill>
                  <a:srgbClr val="000000"/>
                </a:solidFill>
                <a:latin typeface="Helvetica Neue"/>
                <a:ea typeface="Helvetica Neue"/>
                <a:cs typeface="Helvetica Neue"/>
                <a:sym typeface="Helvetica Neue"/>
              </a:defRPr>
            </a:lvl2pPr>
            <a:lvl3pPr marL="1371600" indent="-317500">
              <a:lnSpc>
                <a:spcPct val="100000"/>
              </a:lnSpc>
              <a:buClrTx/>
              <a:buSzPts val="1400"/>
              <a:buFontTx/>
              <a:buChar char="•"/>
              <a:defRPr sz="1400" b="1">
                <a:solidFill>
                  <a:srgbClr val="000000"/>
                </a:solidFill>
                <a:latin typeface="Helvetica Neue"/>
                <a:ea typeface="Helvetica Neue"/>
                <a:cs typeface="Helvetica Neue"/>
                <a:sym typeface="Helvetica Neue"/>
              </a:defRPr>
            </a:lvl3pPr>
            <a:lvl4pPr marL="1828800" indent="-317500">
              <a:lnSpc>
                <a:spcPct val="100000"/>
              </a:lnSpc>
              <a:buClrTx/>
              <a:buSzPts val="1400"/>
              <a:buFontTx/>
              <a:buChar char="•"/>
              <a:defRPr sz="1400" b="1">
                <a:solidFill>
                  <a:srgbClr val="000000"/>
                </a:solidFill>
                <a:latin typeface="Helvetica Neue"/>
                <a:ea typeface="Helvetica Neue"/>
                <a:cs typeface="Helvetica Neue"/>
                <a:sym typeface="Helvetica Neue"/>
              </a:defRPr>
            </a:lvl4pPr>
            <a:lvl5pPr marL="2286000" indent="-317500">
              <a:lnSpc>
                <a:spcPct val="100000"/>
              </a:lnSpc>
              <a:buClrTx/>
              <a:buSzPts val="1400"/>
              <a:buFontTx/>
              <a:buChar char="•"/>
              <a:defRPr sz="1400" b="1">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113" name="Title Text"/>
          <p:cNvSpPr txBox="1">
            <a:spLocks noGrp="1"/>
          </p:cNvSpPr>
          <p:nvPr>
            <p:ph type="title"/>
          </p:nvPr>
        </p:nvSpPr>
        <p:spPr>
          <a:xfrm>
            <a:off x="452434" y="965621"/>
            <a:ext cx="8239202" cy="1743001"/>
          </a:xfrm>
          <a:prstGeom prst="rect">
            <a:avLst/>
          </a:prstGeom>
        </p:spPr>
        <p:txBody>
          <a:bodyPr lIns="19050" tIns="19050" rIns="19050" bIns="19050" anchor="b"/>
          <a:lstStyle>
            <a:lvl1pPr>
              <a:lnSpc>
                <a:spcPct val="80000"/>
              </a:lnSpc>
              <a:defRPr sz="4400" b="1">
                <a:latin typeface="Helvetica Neue"/>
                <a:ea typeface="Helvetica Neue"/>
                <a:cs typeface="Helvetica Neue"/>
                <a:sym typeface="Helvetica Neue"/>
              </a:defRPr>
            </a:lvl1pPr>
          </a:lstStyle>
          <a:p>
            <a:r>
              <a:t>Title Text</a:t>
            </a:r>
          </a:p>
        </p:txBody>
      </p:sp>
      <p:sp>
        <p:nvSpPr>
          <p:cNvPr id="2114" name="Google Shape;1052;p225"/>
          <p:cNvSpPr txBox="1">
            <a:spLocks noGrp="1"/>
          </p:cNvSpPr>
          <p:nvPr>
            <p:ph type="body" sz="quarter" idx="21"/>
          </p:nvPr>
        </p:nvSpPr>
        <p:spPr>
          <a:xfrm>
            <a:off x="450501" y="2708694"/>
            <a:ext cx="8239202" cy="714301"/>
          </a:xfrm>
          <a:prstGeom prst="rect">
            <a:avLst/>
          </a:prstGeom>
        </p:spPr>
        <p:txBody>
          <a:bodyPr lIns="19050" tIns="19050" rIns="19050" bIns="19050"/>
          <a:lstStyle/>
          <a:p>
            <a:pPr>
              <a:buClr>
                <a:srgbClr val="585858"/>
              </a:buClr>
              <a:defRPr>
                <a:solidFill>
                  <a:srgbClr val="585858"/>
                </a:solidFill>
              </a:defRPr>
            </a:pPr>
            <a:endParaRPr/>
          </a:p>
        </p:txBody>
      </p:sp>
      <p:sp>
        <p:nvSpPr>
          <p:cNvPr id="2115" name="Slide Number"/>
          <p:cNvSpPr txBox="1">
            <a:spLocks noGrp="1"/>
          </p:cNvSpPr>
          <p:nvPr>
            <p:ph type="sldNum" sz="quarter" idx="2"/>
          </p:nvPr>
        </p:nvSpPr>
        <p:spPr>
          <a:xfrm>
            <a:off x="4494849" y="4917528"/>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19.xml><?xml version="1.0" encoding="utf-8"?>
<p:sldLayout xmlns:a="http://schemas.openxmlformats.org/drawingml/2006/main" xmlns:r="http://schemas.openxmlformats.org/officeDocument/2006/relationships" xmlns:p="http://schemas.openxmlformats.org/presentationml/2006/main" type="tx">
  <p:cSld name="Titolo e foto">
    <p:spTree>
      <p:nvGrpSpPr>
        <p:cNvPr id="1" name=""/>
        <p:cNvGrpSpPr/>
        <p:nvPr/>
      </p:nvGrpSpPr>
      <p:grpSpPr>
        <a:xfrm>
          <a:off x="0" y="0"/>
          <a:ext cx="0" cy="0"/>
          <a:chOff x="0" y="0"/>
          <a:chExt cx="0" cy="0"/>
        </a:xfrm>
      </p:grpSpPr>
      <p:sp>
        <p:nvSpPr>
          <p:cNvPr id="2122" name="Google Shape;1055;p226"/>
          <p:cNvSpPr>
            <a:spLocks noGrp="1"/>
          </p:cNvSpPr>
          <p:nvPr>
            <p:ph type="pic" idx="21"/>
          </p:nvPr>
        </p:nvSpPr>
        <p:spPr>
          <a:xfrm>
            <a:off x="-433388" y="-485775"/>
            <a:ext cx="10029901" cy="6007200"/>
          </a:xfrm>
          <a:prstGeom prst="rect">
            <a:avLst/>
          </a:prstGeom>
        </p:spPr>
        <p:txBody>
          <a:bodyPr lIns="91439" tIns="45719" rIns="91439" bIns="45719">
            <a:noAutofit/>
          </a:bodyPr>
          <a:lstStyle/>
          <a:p>
            <a:endParaRPr/>
          </a:p>
        </p:txBody>
      </p:sp>
      <p:sp>
        <p:nvSpPr>
          <p:cNvPr id="2123" name="Title Text"/>
          <p:cNvSpPr txBox="1">
            <a:spLocks noGrp="1"/>
          </p:cNvSpPr>
          <p:nvPr>
            <p:ph type="title"/>
          </p:nvPr>
        </p:nvSpPr>
        <p:spPr>
          <a:xfrm>
            <a:off x="452437" y="2671763"/>
            <a:ext cx="8239201" cy="1743001"/>
          </a:xfrm>
          <a:prstGeom prst="rect">
            <a:avLst/>
          </a:prstGeom>
        </p:spPr>
        <p:txBody>
          <a:bodyPr lIns="19050" tIns="19050" rIns="19050" bIns="19050" anchor="b"/>
          <a:lstStyle>
            <a:lvl1pPr>
              <a:lnSpc>
                <a:spcPct val="80000"/>
              </a:lnSpc>
              <a:defRPr sz="4400" b="1">
                <a:latin typeface="Helvetica Neue"/>
                <a:ea typeface="Helvetica Neue"/>
                <a:cs typeface="Helvetica Neue"/>
                <a:sym typeface="Helvetica Neue"/>
              </a:defRPr>
            </a:lvl1pPr>
          </a:lstStyle>
          <a:p>
            <a:r>
              <a:t>Title Text</a:t>
            </a:r>
          </a:p>
        </p:txBody>
      </p:sp>
      <p:sp>
        <p:nvSpPr>
          <p:cNvPr id="2124" name="Body Level One…"/>
          <p:cNvSpPr txBox="1">
            <a:spLocks noGrp="1"/>
          </p:cNvSpPr>
          <p:nvPr>
            <p:ph type="body" sz="quarter" idx="1"/>
          </p:nvPr>
        </p:nvSpPr>
        <p:spPr>
          <a:xfrm>
            <a:off x="452883" y="414800"/>
            <a:ext cx="8238301" cy="238801"/>
          </a:xfrm>
          <a:prstGeom prst="rect">
            <a:avLst/>
          </a:prstGeom>
        </p:spPr>
        <p:txBody>
          <a:bodyPr lIns="17124" tIns="17124" rIns="17124" bIns="17124"/>
          <a:lstStyle>
            <a:lvl1pPr marL="228600" indent="0">
              <a:lnSpc>
                <a:spcPct val="100000"/>
              </a:lnSpc>
              <a:buClrTx/>
              <a:buSzTx/>
              <a:buFontTx/>
              <a:buNone/>
              <a:defRPr sz="1400" b="1">
                <a:solidFill>
                  <a:srgbClr val="000000"/>
                </a:solidFill>
                <a:latin typeface="Helvetica Neue"/>
                <a:ea typeface="Helvetica Neue"/>
                <a:cs typeface="Helvetica Neue"/>
                <a:sym typeface="Helvetica Neue"/>
              </a:defRPr>
            </a:lvl1pPr>
            <a:lvl2pPr marL="914400" indent="-317500">
              <a:lnSpc>
                <a:spcPct val="100000"/>
              </a:lnSpc>
              <a:buClrTx/>
              <a:buSzPts val="1400"/>
              <a:buFontTx/>
              <a:buChar char="•"/>
              <a:defRPr sz="1400" b="1">
                <a:solidFill>
                  <a:srgbClr val="000000"/>
                </a:solidFill>
                <a:latin typeface="Helvetica Neue"/>
                <a:ea typeface="Helvetica Neue"/>
                <a:cs typeface="Helvetica Neue"/>
                <a:sym typeface="Helvetica Neue"/>
              </a:defRPr>
            </a:lvl2pPr>
            <a:lvl3pPr marL="1371600" indent="-317500">
              <a:lnSpc>
                <a:spcPct val="100000"/>
              </a:lnSpc>
              <a:buClrTx/>
              <a:buSzPts val="1400"/>
              <a:buFontTx/>
              <a:buChar char="•"/>
              <a:defRPr sz="1400" b="1">
                <a:solidFill>
                  <a:srgbClr val="000000"/>
                </a:solidFill>
                <a:latin typeface="Helvetica Neue"/>
                <a:ea typeface="Helvetica Neue"/>
                <a:cs typeface="Helvetica Neue"/>
                <a:sym typeface="Helvetica Neue"/>
              </a:defRPr>
            </a:lvl3pPr>
            <a:lvl4pPr marL="1828800" indent="-317500">
              <a:lnSpc>
                <a:spcPct val="100000"/>
              </a:lnSpc>
              <a:buClrTx/>
              <a:buSzPts val="1400"/>
              <a:buFontTx/>
              <a:buChar char="•"/>
              <a:defRPr sz="1400" b="1">
                <a:solidFill>
                  <a:srgbClr val="000000"/>
                </a:solidFill>
                <a:latin typeface="Helvetica Neue"/>
                <a:ea typeface="Helvetica Neue"/>
                <a:cs typeface="Helvetica Neue"/>
                <a:sym typeface="Helvetica Neue"/>
              </a:defRPr>
            </a:lvl4pPr>
            <a:lvl5pPr marL="2286000" indent="-317500">
              <a:lnSpc>
                <a:spcPct val="100000"/>
              </a:lnSpc>
              <a:buClrTx/>
              <a:buSzPts val="1400"/>
              <a:buFontTx/>
              <a:buChar char="•"/>
              <a:defRPr sz="1400" b="1">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125" name="Google Shape;1058;p226"/>
          <p:cNvSpPr txBox="1">
            <a:spLocks noGrp="1"/>
          </p:cNvSpPr>
          <p:nvPr>
            <p:ph type="body" sz="quarter" idx="22"/>
          </p:nvPr>
        </p:nvSpPr>
        <p:spPr>
          <a:xfrm>
            <a:off x="452436" y="4353716"/>
            <a:ext cx="8239202" cy="418801"/>
          </a:xfrm>
          <a:prstGeom prst="rect">
            <a:avLst/>
          </a:prstGeom>
        </p:spPr>
        <p:txBody>
          <a:bodyPr lIns="19050" tIns="19050" rIns="19050" bIns="19050"/>
          <a:lstStyle/>
          <a:p>
            <a:pPr>
              <a:buClr>
                <a:srgbClr val="585858"/>
              </a:buClr>
              <a:defRPr>
                <a:solidFill>
                  <a:srgbClr val="585858"/>
                </a:solidFill>
              </a:defRPr>
            </a:pPr>
            <a:endParaRPr/>
          </a:p>
        </p:txBody>
      </p:sp>
      <p:sp>
        <p:nvSpPr>
          <p:cNvPr id="2126" name="Slide Number"/>
          <p:cNvSpPr txBox="1">
            <a:spLocks noGrp="1"/>
          </p:cNvSpPr>
          <p:nvPr>
            <p:ph type="sldNum" sz="quarter" idx="2"/>
          </p:nvPr>
        </p:nvSpPr>
        <p:spPr>
          <a:xfrm>
            <a:off x="4494849" y="4917528"/>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olo copia 1">
    <p:bg>
      <p:bgPr>
        <a:solidFill>
          <a:srgbClr val="75F461"/>
        </a:solidFill>
        <a:effectLst/>
      </p:bgPr>
    </p:bg>
    <p:spTree>
      <p:nvGrpSpPr>
        <p:cNvPr id="1" name=""/>
        <p:cNvGrpSpPr/>
        <p:nvPr/>
      </p:nvGrpSpPr>
      <p:grpSpPr>
        <a:xfrm>
          <a:off x="0" y="0"/>
          <a:ext cx="0" cy="0"/>
          <a:chOff x="0" y="0"/>
          <a:chExt cx="0" cy="0"/>
        </a:xfrm>
      </p:grpSpPr>
      <p:sp>
        <p:nvSpPr>
          <p:cNvPr id="198" name="Body Level One…"/>
          <p:cNvSpPr txBox="1">
            <a:spLocks noGrp="1"/>
          </p:cNvSpPr>
          <p:nvPr>
            <p:ph type="body" sz="quarter" idx="1"/>
          </p:nvPr>
        </p:nvSpPr>
        <p:spPr>
          <a:xfrm>
            <a:off x="2553977" y="3563937"/>
            <a:ext cx="3896346" cy="338139"/>
          </a:xfrm>
          <a:prstGeom prst="rect">
            <a:avLst/>
          </a:prstGeom>
        </p:spPr>
        <p:txBody>
          <a:bodyPr lIns="19050" tIns="19050" rIns="19050" bIns="19050" anchor="ctr"/>
          <a:lstStyle>
            <a:lvl1pPr marL="228600" indent="0">
              <a:lnSpc>
                <a:spcPct val="110000"/>
              </a:lnSpc>
              <a:spcBef>
                <a:spcPts val="1100"/>
              </a:spcBef>
              <a:buClrTx/>
              <a:buSzTx/>
              <a:buFontTx/>
              <a:buNone/>
              <a:defRPr sz="2000">
                <a:solidFill>
                  <a:srgbClr val="FFFFFF"/>
                </a:solidFill>
                <a:latin typeface="Montserrat-Bold"/>
                <a:ea typeface="Montserrat-Bold"/>
                <a:cs typeface="Montserrat-Bold"/>
                <a:sym typeface="Montserrat-Bold"/>
              </a:defRPr>
            </a:lvl1pPr>
            <a:lvl2pPr marL="945444" indent="-310444">
              <a:lnSpc>
                <a:spcPct val="110000"/>
              </a:lnSpc>
              <a:spcBef>
                <a:spcPts val="1100"/>
              </a:spcBef>
              <a:buClrTx/>
              <a:buSzPts val="2000"/>
              <a:buFontTx/>
              <a:buChar char="•"/>
              <a:defRPr sz="2000">
                <a:solidFill>
                  <a:srgbClr val="FFFFFF"/>
                </a:solidFill>
                <a:latin typeface="Montserrat-Bold"/>
                <a:ea typeface="Montserrat-Bold"/>
                <a:cs typeface="Montserrat-Bold"/>
                <a:sym typeface="Montserrat-Bold"/>
              </a:defRPr>
            </a:lvl2pPr>
            <a:lvl3pPr marL="1402644" indent="-310444">
              <a:lnSpc>
                <a:spcPct val="110000"/>
              </a:lnSpc>
              <a:spcBef>
                <a:spcPts val="1100"/>
              </a:spcBef>
              <a:buClrTx/>
              <a:buSzPts val="2000"/>
              <a:buFontTx/>
              <a:buChar char="•"/>
              <a:defRPr sz="2000">
                <a:solidFill>
                  <a:srgbClr val="FFFFFF"/>
                </a:solidFill>
                <a:latin typeface="Montserrat-Bold"/>
                <a:ea typeface="Montserrat-Bold"/>
                <a:cs typeface="Montserrat-Bold"/>
                <a:sym typeface="Montserrat-Bold"/>
              </a:defRPr>
            </a:lvl3pPr>
            <a:lvl4pPr marL="1859844" indent="-310444">
              <a:lnSpc>
                <a:spcPct val="110000"/>
              </a:lnSpc>
              <a:spcBef>
                <a:spcPts val="1100"/>
              </a:spcBef>
              <a:buClrTx/>
              <a:buSzPts val="2000"/>
              <a:buFontTx/>
              <a:buChar char="•"/>
              <a:defRPr sz="2000">
                <a:solidFill>
                  <a:srgbClr val="FFFFFF"/>
                </a:solidFill>
                <a:latin typeface="Montserrat-Bold"/>
                <a:ea typeface="Montserrat-Bold"/>
                <a:cs typeface="Montserrat-Bold"/>
                <a:sym typeface="Montserrat-Bold"/>
              </a:defRPr>
            </a:lvl4pPr>
            <a:lvl5pPr marL="2317044" indent="-310444">
              <a:lnSpc>
                <a:spcPct val="110000"/>
              </a:lnSpc>
              <a:spcBef>
                <a:spcPts val="1100"/>
              </a:spcBef>
              <a:buClrTx/>
              <a:buSzPts val="2000"/>
              <a:buFontTx/>
              <a:buChar char="•"/>
              <a:defRPr sz="2000">
                <a:solidFill>
                  <a:srgbClr val="FFFFFF"/>
                </a:solidFill>
                <a:latin typeface="Montserrat-Bold"/>
                <a:ea typeface="Montserrat-Bold"/>
                <a:cs typeface="Montserrat-Bold"/>
                <a:sym typeface="Montserrat-Bold"/>
              </a:defRPr>
            </a:lvl5pPr>
          </a:lstStyle>
          <a:p>
            <a:r>
              <a:t>Body Level One</a:t>
            </a:r>
          </a:p>
          <a:p>
            <a:pPr lvl="1"/>
            <a:r>
              <a:t>Body Level Two</a:t>
            </a:r>
          </a:p>
          <a:p>
            <a:pPr lvl="2"/>
            <a:r>
              <a:t>Body Level Three</a:t>
            </a:r>
          </a:p>
          <a:p>
            <a:pPr lvl="3"/>
            <a:r>
              <a:t>Body Level Four</a:t>
            </a:r>
          </a:p>
          <a:p>
            <a:pPr lvl="4"/>
            <a:r>
              <a:t>Body Level Five</a:t>
            </a:r>
          </a:p>
        </p:txBody>
      </p:sp>
      <p:sp>
        <p:nvSpPr>
          <p:cNvPr id="199" name="Google Shape;97;p24"/>
          <p:cNvSpPr txBox="1">
            <a:spLocks noGrp="1"/>
          </p:cNvSpPr>
          <p:nvPr>
            <p:ph type="body" sz="quarter" idx="21"/>
          </p:nvPr>
        </p:nvSpPr>
        <p:spPr>
          <a:xfrm>
            <a:off x="2553977" y="4369370"/>
            <a:ext cx="3896346" cy="176214"/>
          </a:xfrm>
          <a:prstGeom prst="rect">
            <a:avLst/>
          </a:prstGeom>
        </p:spPr>
        <p:txBody>
          <a:bodyPr lIns="19050" tIns="19050" rIns="19050" bIns="19050" anchor="ctr"/>
          <a:lstStyle/>
          <a:p>
            <a:pPr marL="228600" indent="0">
              <a:lnSpc>
                <a:spcPct val="110000"/>
              </a:lnSpc>
              <a:spcBef>
                <a:spcPts val="1100"/>
              </a:spcBef>
              <a:buClrTx/>
              <a:buSzTx/>
              <a:buFontTx/>
              <a:buNone/>
              <a:defRPr sz="900" u="sng">
                <a:solidFill>
                  <a:srgbClr val="0000FF"/>
                </a:solidFill>
                <a:latin typeface="Montserrat-Bold"/>
                <a:ea typeface="Montserrat-Bold"/>
                <a:cs typeface="Montserrat-Bold"/>
                <a:sym typeface="Montserrat-Bold"/>
              </a:defRPr>
            </a:pPr>
            <a:endParaRPr/>
          </a:p>
        </p:txBody>
      </p:sp>
      <p:sp>
        <p:nvSpPr>
          <p:cNvPr id="200" name="Google Shape;98;p24"/>
          <p:cNvSpPr txBox="1">
            <a:spLocks noGrp="1"/>
          </p:cNvSpPr>
          <p:nvPr>
            <p:ph type="body" sz="quarter" idx="22"/>
          </p:nvPr>
        </p:nvSpPr>
        <p:spPr>
          <a:xfrm>
            <a:off x="2553977" y="4572570"/>
            <a:ext cx="3896346" cy="176214"/>
          </a:xfrm>
          <a:prstGeom prst="rect">
            <a:avLst/>
          </a:prstGeom>
        </p:spPr>
        <p:txBody>
          <a:bodyPr lIns="19050" tIns="19050" rIns="19050" bIns="19050" anchor="ctr"/>
          <a:lstStyle/>
          <a:p>
            <a:pPr marL="228600" indent="0">
              <a:lnSpc>
                <a:spcPct val="110000"/>
              </a:lnSpc>
              <a:spcBef>
                <a:spcPts val="1100"/>
              </a:spcBef>
              <a:buClrTx/>
              <a:buSzTx/>
              <a:buFontTx/>
              <a:buNone/>
              <a:defRPr sz="900" u="sng">
                <a:solidFill>
                  <a:srgbClr val="0000FF"/>
                </a:solidFill>
                <a:latin typeface="Montserrat-Bold"/>
                <a:ea typeface="Montserrat-Bold"/>
                <a:cs typeface="Montserrat-Bold"/>
                <a:sym typeface="Montserrat-Bold"/>
              </a:defRPr>
            </a:pPr>
            <a:endParaRPr/>
          </a:p>
        </p:txBody>
      </p:sp>
      <p:pic>
        <p:nvPicPr>
          <p:cNvPr id="201" name="Google Shape;100;p24" descr="Google Shape;100;p24"/>
          <p:cNvPicPr>
            <a:picLocks noChangeAspect="1"/>
          </p:cNvPicPr>
          <p:nvPr/>
        </p:nvPicPr>
        <p:blipFill>
          <a:blip r:embed="rId2"/>
          <a:stretch>
            <a:fillRect/>
          </a:stretch>
        </p:blipFill>
        <p:spPr>
          <a:xfrm>
            <a:off x="3556000" y="2160645"/>
            <a:ext cx="2032001" cy="451059"/>
          </a:xfrm>
          <a:prstGeom prst="rect">
            <a:avLst/>
          </a:prstGeom>
          <a:ln w="12700">
            <a:miter lim="400000"/>
          </a:ln>
        </p:spPr>
      </p:pic>
      <p:sp>
        <p:nvSpPr>
          <p:cNvPr id="202" name="Slide Number"/>
          <p:cNvSpPr txBox="1">
            <a:spLocks noGrp="1"/>
          </p:cNvSpPr>
          <p:nvPr>
            <p:ph type="sldNum" sz="quarter" idx="2"/>
          </p:nvPr>
        </p:nvSpPr>
        <p:spPr>
          <a:xfrm>
            <a:off x="4501889" y="4918849"/>
            <a:ext cx="135535" cy="127001"/>
          </a:xfrm>
          <a:prstGeom prst="rect">
            <a:avLst/>
          </a:prstGeom>
        </p:spPr>
        <p:txBody>
          <a:bodyPr lIns="19050" tIns="19050" rIns="19050" bIns="19050" anchor="b">
            <a:spAutoFit/>
          </a:bodyPr>
          <a:lstStyle>
            <a:lvl1pPr algn="ctr">
              <a:defRPr sz="6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20.xml><?xml version="1.0" encoding="utf-8"?>
<p:sldLayout xmlns:a="http://schemas.openxmlformats.org/drawingml/2006/main" xmlns:r="http://schemas.openxmlformats.org/officeDocument/2006/relationships" xmlns:p="http://schemas.openxmlformats.org/presentationml/2006/main" type="tx">
  <p:cSld name="Titolo e foto 2">
    <p:spTree>
      <p:nvGrpSpPr>
        <p:cNvPr id="1" name=""/>
        <p:cNvGrpSpPr/>
        <p:nvPr/>
      </p:nvGrpSpPr>
      <p:grpSpPr>
        <a:xfrm>
          <a:off x="0" y="0"/>
          <a:ext cx="0" cy="0"/>
          <a:chOff x="0" y="0"/>
          <a:chExt cx="0" cy="0"/>
        </a:xfrm>
      </p:grpSpPr>
      <p:sp>
        <p:nvSpPr>
          <p:cNvPr id="2133" name="Google Shape;1061;p227"/>
          <p:cNvSpPr>
            <a:spLocks noGrp="1"/>
          </p:cNvSpPr>
          <p:nvPr>
            <p:ph type="pic" idx="21"/>
          </p:nvPr>
        </p:nvSpPr>
        <p:spPr>
          <a:xfrm>
            <a:off x="4114800" y="-76200"/>
            <a:ext cx="4554300" cy="5300701"/>
          </a:xfrm>
          <a:prstGeom prst="rect">
            <a:avLst/>
          </a:prstGeom>
        </p:spPr>
        <p:txBody>
          <a:bodyPr lIns="91439" tIns="45719" rIns="91439" bIns="45719">
            <a:noAutofit/>
          </a:bodyPr>
          <a:lstStyle/>
          <a:p>
            <a:endParaRPr/>
          </a:p>
        </p:txBody>
      </p:sp>
      <p:sp>
        <p:nvSpPr>
          <p:cNvPr id="2134" name="Title Text"/>
          <p:cNvSpPr txBox="1">
            <a:spLocks noGrp="1"/>
          </p:cNvSpPr>
          <p:nvPr>
            <p:ph type="title"/>
          </p:nvPr>
        </p:nvSpPr>
        <p:spPr>
          <a:xfrm>
            <a:off x="452437" y="476250"/>
            <a:ext cx="3667201" cy="2205901"/>
          </a:xfrm>
          <a:prstGeom prst="rect">
            <a:avLst/>
          </a:prstGeom>
        </p:spPr>
        <p:txBody>
          <a:bodyPr lIns="19050" tIns="19050" rIns="19050" bIns="19050" anchor="b"/>
          <a:lstStyle>
            <a:lvl1pPr>
              <a:lnSpc>
                <a:spcPct val="80000"/>
              </a:lnSpc>
              <a:defRPr sz="3200" b="1">
                <a:latin typeface="Helvetica Neue"/>
                <a:ea typeface="Helvetica Neue"/>
                <a:cs typeface="Helvetica Neue"/>
                <a:sym typeface="Helvetica Neue"/>
              </a:defRPr>
            </a:lvl1pPr>
          </a:lstStyle>
          <a:p>
            <a:r>
              <a:t>Title Text</a:t>
            </a:r>
          </a:p>
        </p:txBody>
      </p:sp>
      <p:sp>
        <p:nvSpPr>
          <p:cNvPr id="2135" name="Body Level One…"/>
          <p:cNvSpPr txBox="1">
            <a:spLocks noGrp="1"/>
          </p:cNvSpPr>
          <p:nvPr>
            <p:ph type="body" sz="quarter" idx="1"/>
          </p:nvPr>
        </p:nvSpPr>
        <p:spPr>
          <a:xfrm>
            <a:off x="452437" y="2647714"/>
            <a:ext cx="3667201" cy="2019601"/>
          </a:xfrm>
          <a:prstGeom prst="rect">
            <a:avLst/>
          </a:prstGeom>
        </p:spPr>
        <p:txBody>
          <a:bodyPr lIns="19050" tIns="19050" rIns="19050" bIns="19050"/>
          <a:lstStyle>
            <a:lvl1pPr marL="228600" indent="0">
              <a:lnSpc>
                <a:spcPct val="100000"/>
              </a:lnSpc>
              <a:buClrTx/>
              <a:buSzTx/>
              <a:buFontTx/>
              <a:buNone/>
              <a:defRPr sz="2100" b="1">
                <a:solidFill>
                  <a:srgbClr val="000000"/>
                </a:solidFill>
                <a:latin typeface="Helvetica Neue"/>
                <a:ea typeface="Helvetica Neue"/>
                <a:cs typeface="Helvetica Neue"/>
                <a:sym typeface="Helvetica Neue"/>
              </a:defRPr>
            </a:lvl1pPr>
            <a:lvl2pPr marL="228600" indent="457200">
              <a:lnSpc>
                <a:spcPct val="100000"/>
              </a:lnSpc>
              <a:buClrTx/>
              <a:buSzTx/>
              <a:buFontTx/>
              <a:buNone/>
              <a:defRPr sz="2100" b="1">
                <a:solidFill>
                  <a:srgbClr val="000000"/>
                </a:solidFill>
                <a:latin typeface="Helvetica Neue"/>
                <a:ea typeface="Helvetica Neue"/>
                <a:cs typeface="Helvetica Neue"/>
                <a:sym typeface="Helvetica Neue"/>
              </a:defRPr>
            </a:lvl2pPr>
            <a:lvl3pPr marL="228600" indent="914400">
              <a:lnSpc>
                <a:spcPct val="100000"/>
              </a:lnSpc>
              <a:buClrTx/>
              <a:buSzTx/>
              <a:buFontTx/>
              <a:buNone/>
              <a:defRPr sz="2100" b="1">
                <a:solidFill>
                  <a:srgbClr val="000000"/>
                </a:solidFill>
                <a:latin typeface="Helvetica Neue"/>
                <a:ea typeface="Helvetica Neue"/>
                <a:cs typeface="Helvetica Neue"/>
                <a:sym typeface="Helvetica Neue"/>
              </a:defRPr>
            </a:lvl3pPr>
            <a:lvl4pPr marL="228600" indent="1371600">
              <a:lnSpc>
                <a:spcPct val="100000"/>
              </a:lnSpc>
              <a:buClrTx/>
              <a:buSzTx/>
              <a:buFontTx/>
              <a:buNone/>
              <a:defRPr sz="2100" b="1">
                <a:solidFill>
                  <a:srgbClr val="000000"/>
                </a:solidFill>
                <a:latin typeface="Helvetica Neue"/>
                <a:ea typeface="Helvetica Neue"/>
                <a:cs typeface="Helvetica Neue"/>
                <a:sym typeface="Helvetica Neue"/>
              </a:defRPr>
            </a:lvl4pPr>
            <a:lvl5pPr marL="228600" indent="1828800">
              <a:lnSpc>
                <a:spcPct val="100000"/>
              </a:lnSpc>
              <a:buClrTx/>
              <a:buSzTx/>
              <a:buFontTx/>
              <a:buNone/>
              <a:defRPr sz="2100" b="1">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136" name="Slide Number"/>
          <p:cNvSpPr txBox="1">
            <a:spLocks noGrp="1"/>
          </p:cNvSpPr>
          <p:nvPr>
            <p:ph type="sldNum" sz="quarter" idx="2"/>
          </p:nvPr>
        </p:nvSpPr>
        <p:spPr>
          <a:xfrm>
            <a:off x="4494849" y="4919115"/>
            <a:ext cx="149658" cy="137211"/>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21.xml><?xml version="1.0" encoding="utf-8"?>
<p:sldLayout xmlns:a="http://schemas.openxmlformats.org/drawingml/2006/main" xmlns:r="http://schemas.openxmlformats.org/officeDocument/2006/relationships" xmlns:p="http://schemas.openxmlformats.org/presentationml/2006/main" type="tx">
  <p:cSld name="Titolo e punti elenco">
    <p:spTree>
      <p:nvGrpSpPr>
        <p:cNvPr id="1" name=""/>
        <p:cNvGrpSpPr/>
        <p:nvPr/>
      </p:nvGrpSpPr>
      <p:grpSpPr>
        <a:xfrm>
          <a:off x="0" y="0"/>
          <a:ext cx="0" cy="0"/>
          <a:chOff x="0" y="0"/>
          <a:chExt cx="0" cy="0"/>
        </a:xfrm>
      </p:grpSpPr>
      <p:sp>
        <p:nvSpPr>
          <p:cNvPr id="2143" name="Title Text"/>
          <p:cNvSpPr txBox="1">
            <a:spLocks noGrp="1"/>
          </p:cNvSpPr>
          <p:nvPr>
            <p:ph type="title"/>
          </p:nvPr>
        </p:nvSpPr>
        <p:spPr>
          <a:xfrm>
            <a:off x="452437" y="404813"/>
            <a:ext cx="8239201" cy="537301"/>
          </a:xfrm>
          <a:prstGeom prst="rect">
            <a:avLst/>
          </a:prstGeom>
        </p:spPr>
        <p:txBody>
          <a:bodyPr lIns="19050" tIns="19050" rIns="19050" bIns="19050"/>
          <a:lstStyle>
            <a:lvl1pPr>
              <a:lnSpc>
                <a:spcPct val="80000"/>
              </a:lnSpc>
              <a:defRPr sz="3200" b="1">
                <a:latin typeface="Helvetica Neue"/>
                <a:ea typeface="Helvetica Neue"/>
                <a:cs typeface="Helvetica Neue"/>
                <a:sym typeface="Helvetica Neue"/>
              </a:defRPr>
            </a:lvl1pPr>
          </a:lstStyle>
          <a:p>
            <a:r>
              <a:t>Title Text</a:t>
            </a:r>
          </a:p>
        </p:txBody>
      </p:sp>
      <p:sp>
        <p:nvSpPr>
          <p:cNvPr id="2144" name="Body Level One…"/>
          <p:cNvSpPr txBox="1">
            <a:spLocks noGrp="1"/>
          </p:cNvSpPr>
          <p:nvPr>
            <p:ph type="body" sz="quarter" idx="1"/>
          </p:nvPr>
        </p:nvSpPr>
        <p:spPr>
          <a:xfrm>
            <a:off x="452437" y="889860"/>
            <a:ext cx="8239201" cy="350401"/>
          </a:xfrm>
          <a:prstGeom prst="rect">
            <a:avLst/>
          </a:prstGeom>
        </p:spPr>
        <p:txBody>
          <a:bodyPr lIns="17124" tIns="17124" rIns="17124" bIns="17124"/>
          <a:lstStyle>
            <a:lvl1pPr marL="228600" indent="0">
              <a:lnSpc>
                <a:spcPct val="100000"/>
              </a:lnSpc>
              <a:buClrTx/>
              <a:buSzTx/>
              <a:buFontTx/>
              <a:buNone/>
              <a:defRPr sz="2100" b="1">
                <a:solidFill>
                  <a:srgbClr val="000000"/>
                </a:solidFill>
                <a:latin typeface="Helvetica Neue"/>
                <a:ea typeface="Helvetica Neue"/>
                <a:cs typeface="Helvetica Neue"/>
                <a:sym typeface="Helvetica Neue"/>
              </a:defRPr>
            </a:lvl1pPr>
            <a:lvl2pPr marL="914400" indent="-361950">
              <a:lnSpc>
                <a:spcPct val="100000"/>
              </a:lnSpc>
              <a:buClrTx/>
              <a:buSzPts val="2100"/>
              <a:buFontTx/>
              <a:buChar char="•"/>
              <a:defRPr sz="2100" b="1">
                <a:solidFill>
                  <a:srgbClr val="000000"/>
                </a:solidFill>
                <a:latin typeface="Helvetica Neue"/>
                <a:ea typeface="Helvetica Neue"/>
                <a:cs typeface="Helvetica Neue"/>
                <a:sym typeface="Helvetica Neue"/>
              </a:defRPr>
            </a:lvl2pPr>
            <a:lvl3pPr marL="1371600" indent="-361950">
              <a:lnSpc>
                <a:spcPct val="100000"/>
              </a:lnSpc>
              <a:buClrTx/>
              <a:buSzPts val="2100"/>
              <a:buFontTx/>
              <a:buChar char="•"/>
              <a:defRPr sz="2100" b="1">
                <a:solidFill>
                  <a:srgbClr val="000000"/>
                </a:solidFill>
                <a:latin typeface="Helvetica Neue"/>
                <a:ea typeface="Helvetica Neue"/>
                <a:cs typeface="Helvetica Neue"/>
                <a:sym typeface="Helvetica Neue"/>
              </a:defRPr>
            </a:lvl3pPr>
            <a:lvl4pPr marL="1828800" indent="-361950">
              <a:lnSpc>
                <a:spcPct val="100000"/>
              </a:lnSpc>
              <a:buClrTx/>
              <a:buSzPts val="2100"/>
              <a:buFontTx/>
              <a:buChar char="•"/>
              <a:defRPr sz="2100" b="1">
                <a:solidFill>
                  <a:srgbClr val="000000"/>
                </a:solidFill>
                <a:latin typeface="Helvetica Neue"/>
                <a:ea typeface="Helvetica Neue"/>
                <a:cs typeface="Helvetica Neue"/>
                <a:sym typeface="Helvetica Neue"/>
              </a:defRPr>
            </a:lvl4pPr>
            <a:lvl5pPr marL="2286000" indent="-361950">
              <a:lnSpc>
                <a:spcPct val="100000"/>
              </a:lnSpc>
              <a:buClrTx/>
              <a:buSzPts val="2100"/>
              <a:buFontTx/>
              <a:buChar char="•"/>
              <a:defRPr sz="2100" b="1">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145" name="Google Shape;1068;p228"/>
          <p:cNvSpPr txBox="1">
            <a:spLocks noGrp="1"/>
          </p:cNvSpPr>
          <p:nvPr>
            <p:ph type="body" idx="21"/>
          </p:nvPr>
        </p:nvSpPr>
        <p:spPr>
          <a:xfrm>
            <a:off x="452436" y="1593188"/>
            <a:ext cx="8239202" cy="3096001"/>
          </a:xfrm>
          <a:prstGeom prst="rect">
            <a:avLst/>
          </a:prstGeom>
        </p:spPr>
        <p:txBody>
          <a:bodyPr lIns="19050" tIns="19050" rIns="19050" bIns="19050"/>
          <a:lstStyle/>
          <a:p>
            <a:pPr>
              <a:buClr>
                <a:srgbClr val="585858"/>
              </a:buClr>
              <a:defRPr>
                <a:solidFill>
                  <a:srgbClr val="585858"/>
                </a:solidFill>
              </a:defRPr>
            </a:pPr>
            <a:endParaRPr/>
          </a:p>
        </p:txBody>
      </p:sp>
      <p:sp>
        <p:nvSpPr>
          <p:cNvPr id="2146" name="Slide Number"/>
          <p:cNvSpPr txBox="1">
            <a:spLocks noGrp="1"/>
          </p:cNvSpPr>
          <p:nvPr>
            <p:ph type="sldNum" sz="quarter" idx="2"/>
          </p:nvPr>
        </p:nvSpPr>
        <p:spPr>
          <a:xfrm>
            <a:off x="4494849" y="4917528"/>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22.xml><?xml version="1.0" encoding="utf-8"?>
<p:sldLayout xmlns:a="http://schemas.openxmlformats.org/drawingml/2006/main" xmlns:r="http://schemas.openxmlformats.org/officeDocument/2006/relationships" xmlns:p="http://schemas.openxmlformats.org/presentationml/2006/main" type="tx">
  <p:cSld name="Punti elenco">
    <p:spTree>
      <p:nvGrpSpPr>
        <p:cNvPr id="1" name=""/>
        <p:cNvGrpSpPr/>
        <p:nvPr/>
      </p:nvGrpSpPr>
      <p:grpSpPr>
        <a:xfrm>
          <a:off x="0" y="0"/>
          <a:ext cx="0" cy="0"/>
          <a:chOff x="0" y="0"/>
          <a:chExt cx="0" cy="0"/>
        </a:xfrm>
      </p:grpSpPr>
      <p:sp>
        <p:nvSpPr>
          <p:cNvPr id="2153" name="Body Level One…"/>
          <p:cNvSpPr txBox="1">
            <a:spLocks noGrp="1"/>
          </p:cNvSpPr>
          <p:nvPr>
            <p:ph type="body" idx="1"/>
          </p:nvPr>
        </p:nvSpPr>
        <p:spPr>
          <a:xfrm>
            <a:off x="452437" y="1593188"/>
            <a:ext cx="8239201" cy="3096001"/>
          </a:xfrm>
          <a:prstGeom prst="rect">
            <a:avLst/>
          </a:prstGeom>
        </p:spPr>
        <p:txBody>
          <a:bodyPr lIns="19050" tIns="19050" rIns="19050" bIns="19050"/>
          <a:lstStyle>
            <a:lvl1pPr>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lvl1pPr>
            <a:lvl2pPr marL="914400" indent="-3429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lvl2pPr>
            <a:lvl3pPr marL="1371600" indent="-3429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lvl3pPr>
            <a:lvl4pPr marL="1828800" indent="-3429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lvl4pPr>
            <a:lvl5pPr marL="2286000" indent="-3429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154" name="Slide Number"/>
          <p:cNvSpPr txBox="1">
            <a:spLocks noGrp="1"/>
          </p:cNvSpPr>
          <p:nvPr>
            <p:ph type="sldNum" sz="quarter" idx="2"/>
          </p:nvPr>
        </p:nvSpPr>
        <p:spPr>
          <a:xfrm>
            <a:off x="4494849" y="4917528"/>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23.xml><?xml version="1.0" encoding="utf-8"?>
<p:sldLayout xmlns:a="http://schemas.openxmlformats.org/drawingml/2006/main" xmlns:r="http://schemas.openxmlformats.org/officeDocument/2006/relationships" xmlns:p="http://schemas.openxmlformats.org/presentationml/2006/main" type="tx">
  <p:cSld name="Titolo, punti elenco e foto">
    <p:spTree>
      <p:nvGrpSpPr>
        <p:cNvPr id="1" name=""/>
        <p:cNvGrpSpPr/>
        <p:nvPr/>
      </p:nvGrpSpPr>
      <p:grpSpPr>
        <a:xfrm>
          <a:off x="0" y="0"/>
          <a:ext cx="0" cy="0"/>
          <a:chOff x="0" y="0"/>
          <a:chExt cx="0" cy="0"/>
        </a:xfrm>
      </p:grpSpPr>
      <p:sp>
        <p:nvSpPr>
          <p:cNvPr id="2161" name="Body Level One…"/>
          <p:cNvSpPr txBox="1">
            <a:spLocks noGrp="1"/>
          </p:cNvSpPr>
          <p:nvPr>
            <p:ph type="body" sz="quarter" idx="1"/>
          </p:nvPr>
        </p:nvSpPr>
        <p:spPr>
          <a:xfrm>
            <a:off x="452437" y="889860"/>
            <a:ext cx="3667201" cy="350401"/>
          </a:xfrm>
          <a:prstGeom prst="rect">
            <a:avLst/>
          </a:prstGeom>
        </p:spPr>
        <p:txBody>
          <a:bodyPr lIns="17124" tIns="17124" rIns="17124" bIns="17124"/>
          <a:lstStyle>
            <a:lvl1pPr marL="228600" indent="0">
              <a:lnSpc>
                <a:spcPct val="100000"/>
              </a:lnSpc>
              <a:buClrTx/>
              <a:buSzTx/>
              <a:buFontTx/>
              <a:buNone/>
              <a:defRPr sz="2100" b="1">
                <a:solidFill>
                  <a:srgbClr val="000000"/>
                </a:solidFill>
                <a:latin typeface="Helvetica Neue"/>
                <a:ea typeface="Helvetica Neue"/>
                <a:cs typeface="Helvetica Neue"/>
                <a:sym typeface="Helvetica Neue"/>
              </a:defRPr>
            </a:lvl1pPr>
            <a:lvl2pPr marL="914400" indent="-361950">
              <a:lnSpc>
                <a:spcPct val="100000"/>
              </a:lnSpc>
              <a:buClrTx/>
              <a:buSzPts val="2100"/>
              <a:buFontTx/>
              <a:buChar char="•"/>
              <a:defRPr sz="2100" b="1">
                <a:solidFill>
                  <a:srgbClr val="000000"/>
                </a:solidFill>
                <a:latin typeface="Helvetica Neue"/>
                <a:ea typeface="Helvetica Neue"/>
                <a:cs typeface="Helvetica Neue"/>
                <a:sym typeface="Helvetica Neue"/>
              </a:defRPr>
            </a:lvl2pPr>
            <a:lvl3pPr marL="1371600" indent="-361950">
              <a:lnSpc>
                <a:spcPct val="100000"/>
              </a:lnSpc>
              <a:buClrTx/>
              <a:buSzPts val="2100"/>
              <a:buFontTx/>
              <a:buChar char="•"/>
              <a:defRPr sz="2100" b="1">
                <a:solidFill>
                  <a:srgbClr val="000000"/>
                </a:solidFill>
                <a:latin typeface="Helvetica Neue"/>
                <a:ea typeface="Helvetica Neue"/>
                <a:cs typeface="Helvetica Neue"/>
                <a:sym typeface="Helvetica Neue"/>
              </a:defRPr>
            </a:lvl3pPr>
            <a:lvl4pPr marL="1828800" indent="-361950">
              <a:lnSpc>
                <a:spcPct val="100000"/>
              </a:lnSpc>
              <a:buClrTx/>
              <a:buSzPts val="2100"/>
              <a:buFontTx/>
              <a:buChar char="•"/>
              <a:defRPr sz="2100" b="1">
                <a:solidFill>
                  <a:srgbClr val="000000"/>
                </a:solidFill>
                <a:latin typeface="Helvetica Neue"/>
                <a:ea typeface="Helvetica Neue"/>
                <a:cs typeface="Helvetica Neue"/>
                <a:sym typeface="Helvetica Neue"/>
              </a:defRPr>
            </a:lvl4pPr>
            <a:lvl5pPr marL="2286000" indent="-361950">
              <a:lnSpc>
                <a:spcPct val="100000"/>
              </a:lnSpc>
              <a:buClrTx/>
              <a:buSzPts val="2100"/>
              <a:buFontTx/>
              <a:buChar char="•"/>
              <a:defRPr sz="2100" b="1">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162" name="Google Shape;1075;p230"/>
          <p:cNvSpPr txBox="1">
            <a:spLocks noGrp="1"/>
          </p:cNvSpPr>
          <p:nvPr>
            <p:ph type="body" sz="half" idx="21"/>
          </p:nvPr>
        </p:nvSpPr>
        <p:spPr>
          <a:xfrm>
            <a:off x="452436" y="1593188"/>
            <a:ext cx="3667202" cy="3096301"/>
          </a:xfrm>
          <a:prstGeom prst="rect">
            <a:avLst/>
          </a:prstGeom>
        </p:spPr>
        <p:txBody>
          <a:bodyPr lIns="19050" tIns="19050" rIns="19050" bIns="19050"/>
          <a:lstStyle/>
          <a:p>
            <a:pPr>
              <a:buClr>
                <a:srgbClr val="585858"/>
              </a:buClr>
              <a:defRPr>
                <a:solidFill>
                  <a:srgbClr val="585858"/>
                </a:solidFill>
              </a:defRPr>
            </a:pPr>
            <a:endParaRPr/>
          </a:p>
        </p:txBody>
      </p:sp>
      <p:sp>
        <p:nvSpPr>
          <p:cNvPr id="2163" name="Google Shape;1076;p230"/>
          <p:cNvSpPr>
            <a:spLocks noGrp="1"/>
          </p:cNvSpPr>
          <p:nvPr>
            <p:ph type="pic" idx="22"/>
          </p:nvPr>
        </p:nvSpPr>
        <p:spPr>
          <a:xfrm>
            <a:off x="4572000" y="-152726"/>
            <a:ext cx="4093801" cy="5458501"/>
          </a:xfrm>
          <a:prstGeom prst="rect">
            <a:avLst/>
          </a:prstGeom>
        </p:spPr>
        <p:txBody>
          <a:bodyPr lIns="91439" tIns="45719" rIns="91439" bIns="45719">
            <a:noAutofit/>
          </a:bodyPr>
          <a:lstStyle/>
          <a:p>
            <a:endParaRPr/>
          </a:p>
        </p:txBody>
      </p:sp>
      <p:sp>
        <p:nvSpPr>
          <p:cNvPr id="2164" name="Title Text"/>
          <p:cNvSpPr txBox="1">
            <a:spLocks noGrp="1"/>
          </p:cNvSpPr>
          <p:nvPr>
            <p:ph type="title"/>
          </p:nvPr>
        </p:nvSpPr>
        <p:spPr>
          <a:xfrm>
            <a:off x="452437" y="404813"/>
            <a:ext cx="3667201" cy="538201"/>
          </a:xfrm>
          <a:prstGeom prst="rect">
            <a:avLst/>
          </a:prstGeom>
        </p:spPr>
        <p:txBody>
          <a:bodyPr lIns="19050" tIns="19050" rIns="19050" bIns="19050"/>
          <a:lstStyle>
            <a:lvl1pPr>
              <a:lnSpc>
                <a:spcPct val="80000"/>
              </a:lnSpc>
              <a:defRPr sz="3200" b="1">
                <a:latin typeface="Helvetica Neue"/>
                <a:ea typeface="Helvetica Neue"/>
                <a:cs typeface="Helvetica Neue"/>
                <a:sym typeface="Helvetica Neue"/>
              </a:defRPr>
            </a:lvl1pPr>
          </a:lstStyle>
          <a:p>
            <a:r>
              <a:t>Title Text</a:t>
            </a:r>
          </a:p>
        </p:txBody>
      </p:sp>
      <p:sp>
        <p:nvSpPr>
          <p:cNvPr id="2165" name="Slide Number"/>
          <p:cNvSpPr txBox="1">
            <a:spLocks noGrp="1"/>
          </p:cNvSpPr>
          <p:nvPr>
            <p:ph type="sldNum" sz="quarter" idx="2"/>
          </p:nvPr>
        </p:nvSpPr>
        <p:spPr>
          <a:xfrm>
            <a:off x="4494849" y="4917528"/>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24.xml><?xml version="1.0" encoding="utf-8"?>
<p:sldLayout xmlns:a="http://schemas.openxmlformats.org/drawingml/2006/main" xmlns:r="http://schemas.openxmlformats.org/officeDocument/2006/relationships" xmlns:p="http://schemas.openxmlformats.org/presentationml/2006/main" type="tx">
  <p:cSld name="Sezione">
    <p:spTree>
      <p:nvGrpSpPr>
        <p:cNvPr id="1" name=""/>
        <p:cNvGrpSpPr/>
        <p:nvPr/>
      </p:nvGrpSpPr>
      <p:grpSpPr>
        <a:xfrm>
          <a:off x="0" y="0"/>
          <a:ext cx="0" cy="0"/>
          <a:chOff x="0" y="0"/>
          <a:chExt cx="0" cy="0"/>
        </a:xfrm>
      </p:grpSpPr>
      <p:sp>
        <p:nvSpPr>
          <p:cNvPr id="2172" name="Title Text"/>
          <p:cNvSpPr txBox="1">
            <a:spLocks noGrp="1"/>
          </p:cNvSpPr>
          <p:nvPr>
            <p:ph type="title"/>
          </p:nvPr>
        </p:nvSpPr>
        <p:spPr>
          <a:xfrm>
            <a:off x="452434" y="1700213"/>
            <a:ext cx="8239202" cy="1743001"/>
          </a:xfrm>
          <a:prstGeom prst="rect">
            <a:avLst/>
          </a:prstGeom>
        </p:spPr>
        <p:txBody>
          <a:bodyPr lIns="19050" tIns="19050" rIns="19050" bIns="19050" anchor="ctr"/>
          <a:lstStyle>
            <a:lvl1pPr>
              <a:lnSpc>
                <a:spcPct val="80000"/>
              </a:lnSpc>
              <a:defRPr sz="4400">
                <a:latin typeface="Helvetica Neue"/>
                <a:ea typeface="Helvetica Neue"/>
                <a:cs typeface="Helvetica Neue"/>
                <a:sym typeface="Helvetica Neue"/>
              </a:defRPr>
            </a:lvl1pPr>
          </a:lstStyle>
          <a:p>
            <a:r>
              <a:t>Title Text</a:t>
            </a:r>
          </a:p>
        </p:txBody>
      </p:sp>
      <p:sp>
        <p:nvSpPr>
          <p:cNvPr id="2173" name="Slide Number"/>
          <p:cNvSpPr txBox="1">
            <a:spLocks noGrp="1"/>
          </p:cNvSpPr>
          <p:nvPr>
            <p:ph type="sldNum" sz="quarter" idx="2"/>
          </p:nvPr>
        </p:nvSpPr>
        <p:spPr>
          <a:xfrm>
            <a:off x="4494849" y="4919115"/>
            <a:ext cx="149658" cy="137211"/>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25.xml><?xml version="1.0" encoding="utf-8"?>
<p:sldLayout xmlns:a="http://schemas.openxmlformats.org/drawingml/2006/main" xmlns:r="http://schemas.openxmlformats.org/officeDocument/2006/relationships" xmlns:p="http://schemas.openxmlformats.org/presentationml/2006/main" type="tx">
  <p:cSld name="Solo titolo">
    <p:spTree>
      <p:nvGrpSpPr>
        <p:cNvPr id="1" name=""/>
        <p:cNvGrpSpPr/>
        <p:nvPr/>
      </p:nvGrpSpPr>
      <p:grpSpPr>
        <a:xfrm>
          <a:off x="0" y="0"/>
          <a:ext cx="0" cy="0"/>
          <a:chOff x="0" y="0"/>
          <a:chExt cx="0" cy="0"/>
        </a:xfrm>
      </p:grpSpPr>
      <p:sp>
        <p:nvSpPr>
          <p:cNvPr id="2180" name="Title Text"/>
          <p:cNvSpPr txBox="1">
            <a:spLocks noGrp="1"/>
          </p:cNvSpPr>
          <p:nvPr>
            <p:ph type="title"/>
          </p:nvPr>
        </p:nvSpPr>
        <p:spPr>
          <a:xfrm>
            <a:off x="452437" y="404813"/>
            <a:ext cx="8239201" cy="538201"/>
          </a:xfrm>
          <a:prstGeom prst="rect">
            <a:avLst/>
          </a:prstGeom>
        </p:spPr>
        <p:txBody>
          <a:bodyPr lIns="19050" tIns="19050" rIns="19050" bIns="19050"/>
          <a:lstStyle>
            <a:lvl1pPr>
              <a:lnSpc>
                <a:spcPct val="80000"/>
              </a:lnSpc>
              <a:defRPr sz="3200" b="1">
                <a:latin typeface="Helvetica Neue"/>
                <a:ea typeface="Helvetica Neue"/>
                <a:cs typeface="Helvetica Neue"/>
                <a:sym typeface="Helvetica Neue"/>
              </a:defRPr>
            </a:lvl1pPr>
          </a:lstStyle>
          <a:p>
            <a:r>
              <a:t>Title Text</a:t>
            </a:r>
          </a:p>
        </p:txBody>
      </p:sp>
      <p:sp>
        <p:nvSpPr>
          <p:cNvPr id="2181" name="Body Level One…"/>
          <p:cNvSpPr txBox="1">
            <a:spLocks noGrp="1"/>
          </p:cNvSpPr>
          <p:nvPr>
            <p:ph type="body" sz="quarter" idx="1"/>
          </p:nvPr>
        </p:nvSpPr>
        <p:spPr>
          <a:xfrm>
            <a:off x="452437" y="889860"/>
            <a:ext cx="8239201" cy="350401"/>
          </a:xfrm>
          <a:prstGeom prst="rect">
            <a:avLst/>
          </a:prstGeom>
        </p:spPr>
        <p:txBody>
          <a:bodyPr lIns="17124" tIns="17124" rIns="17124" bIns="17124"/>
          <a:lstStyle>
            <a:lvl1pPr marL="228600" indent="0">
              <a:lnSpc>
                <a:spcPct val="100000"/>
              </a:lnSpc>
              <a:buClrTx/>
              <a:buSzTx/>
              <a:buFontTx/>
              <a:buNone/>
              <a:defRPr sz="2100" b="1">
                <a:solidFill>
                  <a:srgbClr val="000000"/>
                </a:solidFill>
                <a:latin typeface="Helvetica Neue"/>
                <a:ea typeface="Helvetica Neue"/>
                <a:cs typeface="Helvetica Neue"/>
                <a:sym typeface="Helvetica Neue"/>
              </a:defRPr>
            </a:lvl1pPr>
            <a:lvl2pPr marL="914400" indent="-361950">
              <a:lnSpc>
                <a:spcPct val="100000"/>
              </a:lnSpc>
              <a:buClrTx/>
              <a:buSzPts val="2100"/>
              <a:buFontTx/>
              <a:buChar char="•"/>
              <a:defRPr sz="2100" b="1">
                <a:solidFill>
                  <a:srgbClr val="000000"/>
                </a:solidFill>
                <a:latin typeface="Helvetica Neue"/>
                <a:ea typeface="Helvetica Neue"/>
                <a:cs typeface="Helvetica Neue"/>
                <a:sym typeface="Helvetica Neue"/>
              </a:defRPr>
            </a:lvl2pPr>
            <a:lvl3pPr marL="1371600" indent="-361950">
              <a:lnSpc>
                <a:spcPct val="100000"/>
              </a:lnSpc>
              <a:buClrTx/>
              <a:buSzPts val="2100"/>
              <a:buFontTx/>
              <a:buChar char="•"/>
              <a:defRPr sz="2100" b="1">
                <a:solidFill>
                  <a:srgbClr val="000000"/>
                </a:solidFill>
                <a:latin typeface="Helvetica Neue"/>
                <a:ea typeface="Helvetica Neue"/>
                <a:cs typeface="Helvetica Neue"/>
                <a:sym typeface="Helvetica Neue"/>
              </a:defRPr>
            </a:lvl3pPr>
            <a:lvl4pPr marL="1828800" indent="-361950">
              <a:lnSpc>
                <a:spcPct val="100000"/>
              </a:lnSpc>
              <a:buClrTx/>
              <a:buSzPts val="2100"/>
              <a:buFontTx/>
              <a:buChar char="•"/>
              <a:defRPr sz="2100" b="1">
                <a:solidFill>
                  <a:srgbClr val="000000"/>
                </a:solidFill>
                <a:latin typeface="Helvetica Neue"/>
                <a:ea typeface="Helvetica Neue"/>
                <a:cs typeface="Helvetica Neue"/>
                <a:sym typeface="Helvetica Neue"/>
              </a:defRPr>
            </a:lvl4pPr>
            <a:lvl5pPr marL="2286000" indent="-361950">
              <a:lnSpc>
                <a:spcPct val="100000"/>
              </a:lnSpc>
              <a:buClrTx/>
              <a:buSzPts val="2100"/>
              <a:buFontTx/>
              <a:buChar char="•"/>
              <a:defRPr sz="2100" b="1">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182" name="Slide Number"/>
          <p:cNvSpPr txBox="1">
            <a:spLocks noGrp="1"/>
          </p:cNvSpPr>
          <p:nvPr>
            <p:ph type="sldNum" sz="quarter" idx="2"/>
          </p:nvPr>
        </p:nvSpPr>
        <p:spPr>
          <a:xfrm>
            <a:off x="4494849" y="4917528"/>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26.xml><?xml version="1.0" encoding="utf-8"?>
<p:sldLayout xmlns:a="http://schemas.openxmlformats.org/drawingml/2006/main" xmlns:r="http://schemas.openxmlformats.org/officeDocument/2006/relationships" xmlns:p="http://schemas.openxmlformats.org/presentationml/2006/main" type="tx">
  <p:cSld name="Programma">
    <p:spTree>
      <p:nvGrpSpPr>
        <p:cNvPr id="1" name=""/>
        <p:cNvGrpSpPr/>
        <p:nvPr/>
      </p:nvGrpSpPr>
      <p:grpSpPr>
        <a:xfrm>
          <a:off x="0" y="0"/>
          <a:ext cx="0" cy="0"/>
          <a:chOff x="0" y="0"/>
          <a:chExt cx="0" cy="0"/>
        </a:xfrm>
      </p:grpSpPr>
      <p:sp>
        <p:nvSpPr>
          <p:cNvPr id="2189" name="Title Text"/>
          <p:cNvSpPr txBox="1">
            <a:spLocks noGrp="1"/>
          </p:cNvSpPr>
          <p:nvPr>
            <p:ph type="title"/>
          </p:nvPr>
        </p:nvSpPr>
        <p:spPr>
          <a:xfrm>
            <a:off x="452437" y="404813"/>
            <a:ext cx="8239201" cy="538201"/>
          </a:xfrm>
          <a:prstGeom prst="rect">
            <a:avLst/>
          </a:prstGeom>
        </p:spPr>
        <p:txBody>
          <a:bodyPr lIns="19050" tIns="19050" rIns="19050" bIns="19050"/>
          <a:lstStyle>
            <a:lvl1pPr>
              <a:lnSpc>
                <a:spcPct val="80000"/>
              </a:lnSpc>
              <a:defRPr sz="3200" b="1">
                <a:latin typeface="Helvetica Neue"/>
                <a:ea typeface="Helvetica Neue"/>
                <a:cs typeface="Helvetica Neue"/>
                <a:sym typeface="Helvetica Neue"/>
              </a:defRPr>
            </a:lvl1pPr>
          </a:lstStyle>
          <a:p>
            <a:r>
              <a:t>Title Text</a:t>
            </a:r>
          </a:p>
        </p:txBody>
      </p:sp>
      <p:sp>
        <p:nvSpPr>
          <p:cNvPr id="2190" name="Body Level One…"/>
          <p:cNvSpPr txBox="1">
            <a:spLocks noGrp="1"/>
          </p:cNvSpPr>
          <p:nvPr>
            <p:ph type="body" sz="quarter" idx="1"/>
          </p:nvPr>
        </p:nvSpPr>
        <p:spPr>
          <a:xfrm>
            <a:off x="452437" y="889860"/>
            <a:ext cx="8239201" cy="350401"/>
          </a:xfrm>
          <a:prstGeom prst="rect">
            <a:avLst/>
          </a:prstGeom>
        </p:spPr>
        <p:txBody>
          <a:bodyPr lIns="17124" tIns="17124" rIns="17124" bIns="17124"/>
          <a:lstStyle>
            <a:lvl1pPr marL="228600" indent="0">
              <a:lnSpc>
                <a:spcPct val="100000"/>
              </a:lnSpc>
              <a:buClrTx/>
              <a:buSzTx/>
              <a:buFontTx/>
              <a:buNone/>
              <a:defRPr sz="2100" b="1">
                <a:solidFill>
                  <a:srgbClr val="000000"/>
                </a:solidFill>
                <a:latin typeface="Helvetica Neue"/>
                <a:ea typeface="Helvetica Neue"/>
                <a:cs typeface="Helvetica Neue"/>
                <a:sym typeface="Helvetica Neue"/>
              </a:defRPr>
            </a:lvl1pPr>
            <a:lvl2pPr marL="914400" indent="-361950">
              <a:lnSpc>
                <a:spcPct val="100000"/>
              </a:lnSpc>
              <a:buClrTx/>
              <a:buSzPts val="2100"/>
              <a:buFontTx/>
              <a:buChar char="•"/>
              <a:defRPr sz="2100" b="1">
                <a:solidFill>
                  <a:srgbClr val="000000"/>
                </a:solidFill>
                <a:latin typeface="Helvetica Neue"/>
                <a:ea typeface="Helvetica Neue"/>
                <a:cs typeface="Helvetica Neue"/>
                <a:sym typeface="Helvetica Neue"/>
              </a:defRPr>
            </a:lvl2pPr>
            <a:lvl3pPr marL="1371600" indent="-361950">
              <a:lnSpc>
                <a:spcPct val="100000"/>
              </a:lnSpc>
              <a:buClrTx/>
              <a:buSzPts val="2100"/>
              <a:buFontTx/>
              <a:buChar char="•"/>
              <a:defRPr sz="2100" b="1">
                <a:solidFill>
                  <a:srgbClr val="000000"/>
                </a:solidFill>
                <a:latin typeface="Helvetica Neue"/>
                <a:ea typeface="Helvetica Neue"/>
                <a:cs typeface="Helvetica Neue"/>
                <a:sym typeface="Helvetica Neue"/>
              </a:defRPr>
            </a:lvl3pPr>
            <a:lvl4pPr marL="1828800" indent="-361950">
              <a:lnSpc>
                <a:spcPct val="100000"/>
              </a:lnSpc>
              <a:buClrTx/>
              <a:buSzPts val="2100"/>
              <a:buFontTx/>
              <a:buChar char="•"/>
              <a:defRPr sz="2100" b="1">
                <a:solidFill>
                  <a:srgbClr val="000000"/>
                </a:solidFill>
                <a:latin typeface="Helvetica Neue"/>
                <a:ea typeface="Helvetica Neue"/>
                <a:cs typeface="Helvetica Neue"/>
                <a:sym typeface="Helvetica Neue"/>
              </a:defRPr>
            </a:lvl4pPr>
            <a:lvl5pPr marL="2286000" indent="-361950">
              <a:lnSpc>
                <a:spcPct val="100000"/>
              </a:lnSpc>
              <a:buClrTx/>
              <a:buSzPts val="2100"/>
              <a:buFontTx/>
              <a:buChar char="•"/>
              <a:defRPr sz="2100" b="1">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191" name="Google Shape;1089;p233"/>
          <p:cNvSpPr txBox="1">
            <a:spLocks noGrp="1"/>
          </p:cNvSpPr>
          <p:nvPr>
            <p:ph type="body" idx="21"/>
          </p:nvPr>
        </p:nvSpPr>
        <p:spPr>
          <a:xfrm>
            <a:off x="452436" y="1593188"/>
            <a:ext cx="8239202" cy="3096001"/>
          </a:xfrm>
          <a:prstGeom prst="rect">
            <a:avLst/>
          </a:prstGeom>
        </p:spPr>
        <p:txBody>
          <a:bodyPr lIns="19050" tIns="19050" rIns="19050" bIns="19050"/>
          <a:lstStyle/>
          <a:p>
            <a:pPr>
              <a:buClr>
                <a:srgbClr val="585858"/>
              </a:buClr>
              <a:defRPr>
                <a:solidFill>
                  <a:srgbClr val="585858"/>
                </a:solidFill>
              </a:defRPr>
            </a:pPr>
            <a:endParaRPr/>
          </a:p>
        </p:txBody>
      </p:sp>
      <p:sp>
        <p:nvSpPr>
          <p:cNvPr id="2192" name="Slide Number"/>
          <p:cNvSpPr txBox="1">
            <a:spLocks noGrp="1"/>
          </p:cNvSpPr>
          <p:nvPr>
            <p:ph type="sldNum" sz="quarter" idx="2"/>
          </p:nvPr>
        </p:nvSpPr>
        <p:spPr>
          <a:xfrm>
            <a:off x="4494849" y="4917528"/>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27.xml><?xml version="1.0" encoding="utf-8"?>
<p:sldLayout xmlns:a="http://schemas.openxmlformats.org/drawingml/2006/main" xmlns:r="http://schemas.openxmlformats.org/officeDocument/2006/relationships" xmlns:p="http://schemas.openxmlformats.org/presentationml/2006/main" type="tx">
  <p:cSld name="Dichiarazione">
    <p:spTree>
      <p:nvGrpSpPr>
        <p:cNvPr id="1" name=""/>
        <p:cNvGrpSpPr/>
        <p:nvPr/>
      </p:nvGrpSpPr>
      <p:grpSpPr>
        <a:xfrm>
          <a:off x="0" y="0"/>
          <a:ext cx="0" cy="0"/>
          <a:chOff x="0" y="0"/>
          <a:chExt cx="0" cy="0"/>
        </a:xfrm>
      </p:grpSpPr>
      <p:sp>
        <p:nvSpPr>
          <p:cNvPr id="2199" name="Body Level One…"/>
          <p:cNvSpPr txBox="1">
            <a:spLocks noGrp="1"/>
          </p:cNvSpPr>
          <p:nvPr>
            <p:ph type="body" sz="half" idx="1"/>
          </p:nvPr>
        </p:nvSpPr>
        <p:spPr>
          <a:xfrm>
            <a:off x="452437" y="1845316"/>
            <a:ext cx="8239201" cy="1452901"/>
          </a:xfrm>
          <a:prstGeom prst="rect">
            <a:avLst/>
          </a:prstGeom>
        </p:spPr>
        <p:txBody>
          <a:bodyPr lIns="19050" tIns="19050" rIns="19050" bIns="19050" anchor="ctr"/>
          <a:lstStyle>
            <a:lvl1pPr marL="228600" indent="0" algn="ctr">
              <a:lnSpc>
                <a:spcPct val="80000"/>
              </a:lnSpc>
              <a:buClrTx/>
              <a:buSzTx/>
              <a:buFontTx/>
              <a:buNone/>
              <a:defRPr sz="4400">
                <a:solidFill>
                  <a:srgbClr val="000000"/>
                </a:solidFill>
                <a:latin typeface="Helvetica Neue"/>
                <a:ea typeface="Helvetica Neue"/>
                <a:cs typeface="Helvetica Neue"/>
                <a:sym typeface="Helvetica Neue"/>
              </a:defRPr>
            </a:lvl1pPr>
            <a:lvl2pPr marL="228600" indent="457200" algn="ctr">
              <a:lnSpc>
                <a:spcPct val="80000"/>
              </a:lnSpc>
              <a:buClrTx/>
              <a:buSzTx/>
              <a:buFontTx/>
              <a:buNone/>
              <a:defRPr sz="4400">
                <a:solidFill>
                  <a:srgbClr val="000000"/>
                </a:solidFill>
                <a:latin typeface="Helvetica Neue"/>
                <a:ea typeface="Helvetica Neue"/>
                <a:cs typeface="Helvetica Neue"/>
                <a:sym typeface="Helvetica Neue"/>
              </a:defRPr>
            </a:lvl2pPr>
            <a:lvl3pPr marL="228600" indent="914400" algn="ctr">
              <a:lnSpc>
                <a:spcPct val="80000"/>
              </a:lnSpc>
              <a:buClrTx/>
              <a:buSzTx/>
              <a:buFontTx/>
              <a:buNone/>
              <a:defRPr sz="4400">
                <a:solidFill>
                  <a:srgbClr val="000000"/>
                </a:solidFill>
                <a:latin typeface="Helvetica Neue"/>
                <a:ea typeface="Helvetica Neue"/>
                <a:cs typeface="Helvetica Neue"/>
                <a:sym typeface="Helvetica Neue"/>
              </a:defRPr>
            </a:lvl3pPr>
            <a:lvl4pPr marL="228600" indent="1371600" algn="ctr">
              <a:lnSpc>
                <a:spcPct val="80000"/>
              </a:lnSpc>
              <a:buClrTx/>
              <a:buSzTx/>
              <a:buFontTx/>
              <a:buNone/>
              <a:defRPr sz="4400">
                <a:solidFill>
                  <a:srgbClr val="000000"/>
                </a:solidFill>
                <a:latin typeface="Helvetica Neue"/>
                <a:ea typeface="Helvetica Neue"/>
                <a:cs typeface="Helvetica Neue"/>
                <a:sym typeface="Helvetica Neue"/>
              </a:defRPr>
            </a:lvl4pPr>
            <a:lvl5pPr marL="228600" indent="1828800" algn="ctr">
              <a:lnSpc>
                <a:spcPct val="80000"/>
              </a:lnSpc>
              <a:buClrTx/>
              <a:buSzTx/>
              <a:buFontTx/>
              <a:buNone/>
              <a:defRPr sz="4400">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200" name="Slide Number"/>
          <p:cNvSpPr txBox="1">
            <a:spLocks noGrp="1"/>
          </p:cNvSpPr>
          <p:nvPr>
            <p:ph type="sldNum" sz="quarter" idx="2"/>
          </p:nvPr>
        </p:nvSpPr>
        <p:spPr>
          <a:xfrm>
            <a:off x="4494849" y="4917528"/>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28.xml><?xml version="1.0" encoding="utf-8"?>
<p:sldLayout xmlns:a="http://schemas.openxmlformats.org/drawingml/2006/main" xmlns:r="http://schemas.openxmlformats.org/officeDocument/2006/relationships" xmlns:p="http://schemas.openxmlformats.org/presentationml/2006/main" type="tx">
  <p:cSld name="Informazione importante">
    <p:spTree>
      <p:nvGrpSpPr>
        <p:cNvPr id="1" name=""/>
        <p:cNvGrpSpPr/>
        <p:nvPr/>
      </p:nvGrpSpPr>
      <p:grpSpPr>
        <a:xfrm>
          <a:off x="0" y="0"/>
          <a:ext cx="0" cy="0"/>
          <a:chOff x="0" y="0"/>
          <a:chExt cx="0" cy="0"/>
        </a:xfrm>
      </p:grpSpPr>
      <p:sp>
        <p:nvSpPr>
          <p:cNvPr id="2207" name="Body Level One…"/>
          <p:cNvSpPr txBox="1">
            <a:spLocks noGrp="1"/>
          </p:cNvSpPr>
          <p:nvPr>
            <p:ph type="body" idx="1"/>
          </p:nvPr>
        </p:nvSpPr>
        <p:spPr>
          <a:xfrm>
            <a:off x="452437" y="403472"/>
            <a:ext cx="8239201" cy="2715600"/>
          </a:xfrm>
          <a:prstGeom prst="rect">
            <a:avLst/>
          </a:prstGeom>
        </p:spPr>
        <p:txBody>
          <a:bodyPr lIns="19050" tIns="19050" rIns="19050" bIns="19050" anchor="b"/>
          <a:lstStyle>
            <a:lvl1pPr marL="228600" indent="0" algn="ctr">
              <a:lnSpc>
                <a:spcPct val="80000"/>
              </a:lnSpc>
              <a:buClrTx/>
              <a:buSzTx/>
              <a:buFontTx/>
              <a:buNone/>
              <a:defRPr sz="9400" b="1">
                <a:solidFill>
                  <a:srgbClr val="000000"/>
                </a:solidFill>
                <a:latin typeface="Helvetica Neue"/>
                <a:ea typeface="Helvetica Neue"/>
                <a:cs typeface="Helvetica Neue"/>
                <a:sym typeface="Helvetica Neue"/>
              </a:defRPr>
            </a:lvl1pPr>
            <a:lvl2pPr marL="228600" indent="457200" algn="ctr">
              <a:lnSpc>
                <a:spcPct val="80000"/>
              </a:lnSpc>
              <a:buClrTx/>
              <a:buSzTx/>
              <a:buFontTx/>
              <a:buNone/>
              <a:defRPr sz="9400" b="1">
                <a:solidFill>
                  <a:srgbClr val="000000"/>
                </a:solidFill>
                <a:latin typeface="Helvetica Neue"/>
                <a:ea typeface="Helvetica Neue"/>
                <a:cs typeface="Helvetica Neue"/>
                <a:sym typeface="Helvetica Neue"/>
              </a:defRPr>
            </a:lvl2pPr>
            <a:lvl3pPr marL="228600" indent="914400" algn="ctr">
              <a:lnSpc>
                <a:spcPct val="80000"/>
              </a:lnSpc>
              <a:buClrTx/>
              <a:buSzTx/>
              <a:buFontTx/>
              <a:buNone/>
              <a:defRPr sz="9400" b="1">
                <a:solidFill>
                  <a:srgbClr val="000000"/>
                </a:solidFill>
                <a:latin typeface="Helvetica Neue"/>
                <a:ea typeface="Helvetica Neue"/>
                <a:cs typeface="Helvetica Neue"/>
                <a:sym typeface="Helvetica Neue"/>
              </a:defRPr>
            </a:lvl3pPr>
            <a:lvl4pPr marL="228600" indent="1371600" algn="ctr">
              <a:lnSpc>
                <a:spcPct val="80000"/>
              </a:lnSpc>
              <a:buClrTx/>
              <a:buSzTx/>
              <a:buFontTx/>
              <a:buNone/>
              <a:defRPr sz="9400" b="1">
                <a:solidFill>
                  <a:srgbClr val="000000"/>
                </a:solidFill>
                <a:latin typeface="Helvetica Neue"/>
                <a:ea typeface="Helvetica Neue"/>
                <a:cs typeface="Helvetica Neue"/>
                <a:sym typeface="Helvetica Neue"/>
              </a:defRPr>
            </a:lvl4pPr>
            <a:lvl5pPr marL="228600" indent="1828800" algn="ctr">
              <a:lnSpc>
                <a:spcPct val="80000"/>
              </a:lnSpc>
              <a:buClrTx/>
              <a:buSzTx/>
              <a:buFontTx/>
              <a:buNone/>
              <a:defRPr sz="9400" b="1">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208" name="Google Shape;1096;p235"/>
          <p:cNvSpPr txBox="1">
            <a:spLocks noGrp="1"/>
          </p:cNvSpPr>
          <p:nvPr>
            <p:ph type="body" sz="quarter" idx="21"/>
          </p:nvPr>
        </p:nvSpPr>
        <p:spPr>
          <a:xfrm>
            <a:off x="452436" y="3098318"/>
            <a:ext cx="8239202" cy="350401"/>
          </a:xfrm>
          <a:prstGeom prst="rect">
            <a:avLst/>
          </a:prstGeom>
        </p:spPr>
        <p:txBody>
          <a:bodyPr lIns="17124" tIns="17124" rIns="17124" bIns="17124"/>
          <a:lstStyle/>
          <a:p>
            <a:pPr>
              <a:buClr>
                <a:srgbClr val="585858"/>
              </a:buClr>
              <a:defRPr>
                <a:solidFill>
                  <a:srgbClr val="585858"/>
                </a:solidFill>
              </a:defRPr>
            </a:pPr>
            <a:endParaRPr/>
          </a:p>
        </p:txBody>
      </p:sp>
      <p:sp>
        <p:nvSpPr>
          <p:cNvPr id="2209" name="Slide Number"/>
          <p:cNvSpPr txBox="1">
            <a:spLocks noGrp="1"/>
          </p:cNvSpPr>
          <p:nvPr>
            <p:ph type="sldNum" sz="quarter" idx="2"/>
          </p:nvPr>
        </p:nvSpPr>
        <p:spPr>
          <a:xfrm>
            <a:off x="4494849" y="4917528"/>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29.xml><?xml version="1.0" encoding="utf-8"?>
<p:sldLayout xmlns:a="http://schemas.openxmlformats.org/drawingml/2006/main" xmlns:r="http://schemas.openxmlformats.org/officeDocument/2006/relationships" xmlns:p="http://schemas.openxmlformats.org/presentationml/2006/main" type="tx">
  <p:cSld name="Citazione">
    <p:spTree>
      <p:nvGrpSpPr>
        <p:cNvPr id="1" name=""/>
        <p:cNvGrpSpPr/>
        <p:nvPr/>
      </p:nvGrpSpPr>
      <p:grpSpPr>
        <a:xfrm>
          <a:off x="0" y="0"/>
          <a:ext cx="0" cy="0"/>
          <a:chOff x="0" y="0"/>
          <a:chExt cx="0" cy="0"/>
        </a:xfrm>
      </p:grpSpPr>
      <p:sp>
        <p:nvSpPr>
          <p:cNvPr id="2216" name="Body Level One…"/>
          <p:cNvSpPr txBox="1">
            <a:spLocks noGrp="1"/>
          </p:cNvSpPr>
          <p:nvPr>
            <p:ph type="body" sz="quarter" idx="1"/>
          </p:nvPr>
        </p:nvSpPr>
        <p:spPr>
          <a:xfrm>
            <a:off x="911259" y="4003295"/>
            <a:ext cx="7575000" cy="238801"/>
          </a:xfrm>
          <a:prstGeom prst="rect">
            <a:avLst/>
          </a:prstGeom>
        </p:spPr>
        <p:txBody>
          <a:bodyPr lIns="17124" tIns="17124" rIns="17124" bIns="17124"/>
          <a:lstStyle>
            <a:lvl1pPr marL="228600" indent="0">
              <a:lnSpc>
                <a:spcPct val="100000"/>
              </a:lnSpc>
              <a:buClrTx/>
              <a:buSzTx/>
              <a:buFontTx/>
              <a:buNone/>
              <a:defRPr sz="1400" b="1">
                <a:solidFill>
                  <a:srgbClr val="000000"/>
                </a:solidFill>
                <a:latin typeface="Helvetica Neue"/>
                <a:ea typeface="Helvetica Neue"/>
                <a:cs typeface="Helvetica Neue"/>
                <a:sym typeface="Helvetica Neue"/>
              </a:defRPr>
            </a:lvl1pPr>
            <a:lvl2pPr marL="914400" indent="-317500">
              <a:lnSpc>
                <a:spcPct val="100000"/>
              </a:lnSpc>
              <a:buClrTx/>
              <a:buSzPts val="1400"/>
              <a:buFontTx/>
              <a:buChar char="•"/>
              <a:defRPr sz="1400" b="1">
                <a:solidFill>
                  <a:srgbClr val="000000"/>
                </a:solidFill>
                <a:latin typeface="Helvetica Neue"/>
                <a:ea typeface="Helvetica Neue"/>
                <a:cs typeface="Helvetica Neue"/>
                <a:sym typeface="Helvetica Neue"/>
              </a:defRPr>
            </a:lvl2pPr>
            <a:lvl3pPr marL="1371600" indent="-317500">
              <a:lnSpc>
                <a:spcPct val="100000"/>
              </a:lnSpc>
              <a:buClrTx/>
              <a:buSzPts val="1400"/>
              <a:buFontTx/>
              <a:buChar char="•"/>
              <a:defRPr sz="1400" b="1">
                <a:solidFill>
                  <a:srgbClr val="000000"/>
                </a:solidFill>
                <a:latin typeface="Helvetica Neue"/>
                <a:ea typeface="Helvetica Neue"/>
                <a:cs typeface="Helvetica Neue"/>
                <a:sym typeface="Helvetica Neue"/>
              </a:defRPr>
            </a:lvl3pPr>
            <a:lvl4pPr marL="1828800" indent="-317500">
              <a:lnSpc>
                <a:spcPct val="100000"/>
              </a:lnSpc>
              <a:buClrTx/>
              <a:buSzPts val="1400"/>
              <a:buFontTx/>
              <a:buChar char="•"/>
              <a:defRPr sz="1400" b="1">
                <a:solidFill>
                  <a:srgbClr val="000000"/>
                </a:solidFill>
                <a:latin typeface="Helvetica Neue"/>
                <a:ea typeface="Helvetica Neue"/>
                <a:cs typeface="Helvetica Neue"/>
                <a:sym typeface="Helvetica Neue"/>
              </a:defRPr>
            </a:lvl4pPr>
            <a:lvl5pPr marL="2286000" indent="-317500">
              <a:lnSpc>
                <a:spcPct val="100000"/>
              </a:lnSpc>
              <a:buClrTx/>
              <a:buSzPts val="1400"/>
              <a:buFontTx/>
              <a:buChar char="•"/>
              <a:defRPr sz="1400" b="1">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217" name="Google Shape;1100;p236"/>
          <p:cNvSpPr txBox="1">
            <a:spLocks noGrp="1"/>
          </p:cNvSpPr>
          <p:nvPr>
            <p:ph type="body" sz="half" idx="21"/>
          </p:nvPr>
        </p:nvSpPr>
        <p:spPr>
          <a:xfrm>
            <a:off x="657721" y="1852447"/>
            <a:ext cx="7828499" cy="1438500"/>
          </a:xfrm>
          <a:prstGeom prst="rect">
            <a:avLst/>
          </a:prstGeom>
        </p:spPr>
        <p:txBody>
          <a:bodyPr lIns="19050" tIns="19050" rIns="19050" bIns="19050"/>
          <a:lstStyle/>
          <a:p>
            <a:pPr>
              <a:buClr>
                <a:srgbClr val="585858"/>
              </a:buClr>
              <a:defRPr>
                <a:solidFill>
                  <a:srgbClr val="585858"/>
                </a:solidFill>
              </a:defRPr>
            </a:pPr>
            <a:endParaRPr/>
          </a:p>
        </p:txBody>
      </p:sp>
      <p:sp>
        <p:nvSpPr>
          <p:cNvPr id="2218" name="Slide Number"/>
          <p:cNvSpPr txBox="1">
            <a:spLocks noGrp="1"/>
          </p:cNvSpPr>
          <p:nvPr>
            <p:ph type="sldNum" sz="quarter" idx="2"/>
          </p:nvPr>
        </p:nvSpPr>
        <p:spPr>
          <a:xfrm>
            <a:off x="4494849" y="4917528"/>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209" name="Body Level One…"/>
          <p:cNvSpPr txBox="1">
            <a:spLocks noGrp="1"/>
          </p:cNvSpPr>
          <p:nvPr>
            <p:ph type="body" sz="quarter" idx="1"/>
          </p:nvPr>
        </p:nvSpPr>
        <p:spPr>
          <a:xfrm>
            <a:off x="450502" y="4447447"/>
            <a:ext cx="8239127" cy="238868"/>
          </a:xfrm>
          <a:prstGeom prst="rect">
            <a:avLst/>
          </a:prstGeom>
        </p:spPr>
        <p:txBody>
          <a:bodyPr lIns="17149" tIns="17149" rIns="17149" bIns="17149"/>
          <a:lstStyle>
            <a:lvl1pPr marL="228600" indent="0">
              <a:lnSpc>
                <a:spcPct val="100000"/>
              </a:lnSpc>
              <a:buClrTx/>
              <a:buSzTx/>
              <a:buFontTx/>
              <a:buNone/>
              <a:defRPr sz="1400" b="1">
                <a:solidFill>
                  <a:srgbClr val="000000"/>
                </a:solidFill>
                <a:latin typeface="Helvetica Neue"/>
                <a:ea typeface="Helvetica Neue"/>
                <a:cs typeface="Helvetica Neue"/>
                <a:sym typeface="Helvetica Neue"/>
              </a:defRPr>
            </a:lvl1pPr>
            <a:lvl2pPr marL="852311" indent="-217311">
              <a:lnSpc>
                <a:spcPct val="100000"/>
              </a:lnSpc>
              <a:buClrTx/>
              <a:buSzPts val="1400"/>
              <a:buFontTx/>
              <a:buChar char="•"/>
              <a:defRPr sz="1400" b="1">
                <a:solidFill>
                  <a:srgbClr val="000000"/>
                </a:solidFill>
                <a:latin typeface="Helvetica Neue"/>
                <a:ea typeface="Helvetica Neue"/>
                <a:cs typeface="Helvetica Neue"/>
                <a:sym typeface="Helvetica Neue"/>
              </a:defRPr>
            </a:lvl2pPr>
            <a:lvl3pPr marL="1309511" indent="-217311">
              <a:lnSpc>
                <a:spcPct val="100000"/>
              </a:lnSpc>
              <a:buClrTx/>
              <a:buSzPts val="1400"/>
              <a:buFontTx/>
              <a:buChar char="•"/>
              <a:defRPr sz="1400" b="1">
                <a:solidFill>
                  <a:srgbClr val="000000"/>
                </a:solidFill>
                <a:latin typeface="Helvetica Neue"/>
                <a:ea typeface="Helvetica Neue"/>
                <a:cs typeface="Helvetica Neue"/>
                <a:sym typeface="Helvetica Neue"/>
              </a:defRPr>
            </a:lvl3pPr>
            <a:lvl4pPr marL="1766711" indent="-217311">
              <a:lnSpc>
                <a:spcPct val="100000"/>
              </a:lnSpc>
              <a:buClrTx/>
              <a:buSzPts val="1400"/>
              <a:buFontTx/>
              <a:buChar char="•"/>
              <a:defRPr sz="1400" b="1">
                <a:solidFill>
                  <a:srgbClr val="000000"/>
                </a:solidFill>
                <a:latin typeface="Helvetica Neue"/>
                <a:ea typeface="Helvetica Neue"/>
                <a:cs typeface="Helvetica Neue"/>
                <a:sym typeface="Helvetica Neue"/>
              </a:defRPr>
            </a:lvl4pPr>
            <a:lvl5pPr marL="2223911" indent="-217311">
              <a:lnSpc>
                <a:spcPct val="100000"/>
              </a:lnSpc>
              <a:buClrTx/>
              <a:buSzPts val="1400"/>
              <a:buFontTx/>
              <a:buChar char="•"/>
              <a:defRPr sz="1400" b="1">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10" name="Title Text"/>
          <p:cNvSpPr txBox="1">
            <a:spLocks noGrp="1"/>
          </p:cNvSpPr>
          <p:nvPr>
            <p:ph type="title"/>
          </p:nvPr>
        </p:nvSpPr>
        <p:spPr>
          <a:xfrm>
            <a:off x="452435" y="965621"/>
            <a:ext cx="8239129" cy="1743076"/>
          </a:xfrm>
          <a:prstGeom prst="rect">
            <a:avLst/>
          </a:prstGeom>
        </p:spPr>
        <p:txBody>
          <a:bodyPr lIns="19050" tIns="19050" rIns="19050" bIns="19050" anchor="b"/>
          <a:lstStyle>
            <a:lvl1pPr>
              <a:lnSpc>
                <a:spcPct val="80000"/>
              </a:lnSpc>
              <a:defRPr sz="4400" b="1">
                <a:latin typeface="Helvetica Neue"/>
                <a:ea typeface="Helvetica Neue"/>
                <a:cs typeface="Helvetica Neue"/>
                <a:sym typeface="Helvetica Neue"/>
              </a:defRPr>
            </a:lvl1pPr>
          </a:lstStyle>
          <a:p>
            <a:r>
              <a:t>Title Text</a:t>
            </a:r>
          </a:p>
        </p:txBody>
      </p:sp>
      <p:sp>
        <p:nvSpPr>
          <p:cNvPr id="211" name="Google Shape;104;p25"/>
          <p:cNvSpPr txBox="1">
            <a:spLocks noGrp="1"/>
          </p:cNvSpPr>
          <p:nvPr>
            <p:ph type="body" sz="quarter" idx="21"/>
          </p:nvPr>
        </p:nvSpPr>
        <p:spPr>
          <a:xfrm>
            <a:off x="450502" y="2708695"/>
            <a:ext cx="8239126" cy="714376"/>
          </a:xfrm>
          <a:prstGeom prst="rect">
            <a:avLst/>
          </a:prstGeom>
        </p:spPr>
        <p:txBody>
          <a:bodyPr lIns="19050" tIns="19050" rIns="19050" bIns="19050"/>
          <a:lstStyle/>
          <a:p>
            <a:pPr marL="228600" indent="0">
              <a:lnSpc>
                <a:spcPct val="100000"/>
              </a:lnSpc>
              <a:buClrTx/>
              <a:buSzTx/>
              <a:buFontTx/>
              <a:buNone/>
              <a:defRPr sz="2100" b="1">
                <a:solidFill>
                  <a:srgbClr val="000000"/>
                </a:solidFill>
                <a:latin typeface="Helvetica Neue"/>
                <a:ea typeface="Helvetica Neue"/>
                <a:cs typeface="Helvetica Neue"/>
                <a:sym typeface="Helvetica Neue"/>
              </a:defRPr>
            </a:pPr>
            <a:endParaRPr/>
          </a:p>
        </p:txBody>
      </p:sp>
      <p:sp>
        <p:nvSpPr>
          <p:cNvPr id="212" name="Slide Number"/>
          <p:cNvSpPr txBox="1">
            <a:spLocks noGrp="1"/>
          </p:cNvSpPr>
          <p:nvPr>
            <p:ph type="sldNum" sz="quarter" idx="2"/>
          </p:nvPr>
        </p:nvSpPr>
        <p:spPr>
          <a:xfrm>
            <a:off x="4494828" y="4908639"/>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30.xml><?xml version="1.0" encoding="utf-8"?>
<p:sldLayout xmlns:a="http://schemas.openxmlformats.org/drawingml/2006/main" xmlns:r="http://schemas.openxmlformats.org/officeDocument/2006/relationships" xmlns:p="http://schemas.openxmlformats.org/presentationml/2006/main" type="tx">
  <p:cSld name="Foto - 3 per pagina">
    <p:spTree>
      <p:nvGrpSpPr>
        <p:cNvPr id="1" name=""/>
        <p:cNvGrpSpPr/>
        <p:nvPr/>
      </p:nvGrpSpPr>
      <p:grpSpPr>
        <a:xfrm>
          <a:off x="0" y="0"/>
          <a:ext cx="0" cy="0"/>
          <a:chOff x="0" y="0"/>
          <a:chExt cx="0" cy="0"/>
        </a:xfrm>
      </p:grpSpPr>
      <p:sp>
        <p:nvSpPr>
          <p:cNvPr id="2225" name="Google Shape;1103;p237"/>
          <p:cNvSpPr>
            <a:spLocks noGrp="1"/>
          </p:cNvSpPr>
          <p:nvPr>
            <p:ph type="pic" sz="quarter" idx="21"/>
          </p:nvPr>
        </p:nvSpPr>
        <p:spPr>
          <a:xfrm>
            <a:off x="5910262" y="381000"/>
            <a:ext cx="2789701" cy="2231101"/>
          </a:xfrm>
          <a:prstGeom prst="rect">
            <a:avLst/>
          </a:prstGeom>
        </p:spPr>
        <p:txBody>
          <a:bodyPr lIns="91439" tIns="45719" rIns="91439" bIns="45719">
            <a:noAutofit/>
          </a:bodyPr>
          <a:lstStyle/>
          <a:p>
            <a:endParaRPr/>
          </a:p>
        </p:txBody>
      </p:sp>
      <p:sp>
        <p:nvSpPr>
          <p:cNvPr id="2226" name="Google Shape;1104;p237"/>
          <p:cNvSpPr>
            <a:spLocks noGrp="1"/>
          </p:cNvSpPr>
          <p:nvPr>
            <p:ph type="pic" sz="half" idx="22"/>
          </p:nvPr>
        </p:nvSpPr>
        <p:spPr>
          <a:xfrm>
            <a:off x="5062537" y="1491853"/>
            <a:ext cx="3914700" cy="4556401"/>
          </a:xfrm>
          <a:prstGeom prst="rect">
            <a:avLst/>
          </a:prstGeom>
        </p:spPr>
        <p:txBody>
          <a:bodyPr lIns="91439" tIns="45719" rIns="91439" bIns="45719">
            <a:noAutofit/>
          </a:bodyPr>
          <a:lstStyle/>
          <a:p>
            <a:endParaRPr/>
          </a:p>
        </p:txBody>
      </p:sp>
      <p:sp>
        <p:nvSpPr>
          <p:cNvPr id="2227" name="Google Shape;1105;p237"/>
          <p:cNvSpPr>
            <a:spLocks noGrp="1"/>
          </p:cNvSpPr>
          <p:nvPr>
            <p:ph type="pic" idx="23"/>
          </p:nvPr>
        </p:nvSpPr>
        <p:spPr>
          <a:xfrm>
            <a:off x="-52387" y="185737"/>
            <a:ext cx="6229500" cy="4671901"/>
          </a:xfrm>
          <a:prstGeom prst="rect">
            <a:avLst/>
          </a:prstGeom>
        </p:spPr>
        <p:txBody>
          <a:bodyPr lIns="91439" tIns="45719" rIns="91439" bIns="45719">
            <a:noAutofit/>
          </a:bodyPr>
          <a:lstStyle/>
          <a:p>
            <a:endParaRPr/>
          </a:p>
        </p:txBody>
      </p:sp>
      <p:sp>
        <p:nvSpPr>
          <p:cNvPr id="2228" name="Slide Number"/>
          <p:cNvSpPr txBox="1">
            <a:spLocks noGrp="1"/>
          </p:cNvSpPr>
          <p:nvPr>
            <p:ph type="sldNum" sz="quarter" idx="2"/>
          </p:nvPr>
        </p:nvSpPr>
        <p:spPr>
          <a:xfrm>
            <a:off x="4494849" y="4917528"/>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31.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2235" name="Google Shape;1108;p238"/>
          <p:cNvSpPr>
            <a:spLocks noGrp="1"/>
          </p:cNvSpPr>
          <p:nvPr>
            <p:ph type="pic" idx="21"/>
          </p:nvPr>
        </p:nvSpPr>
        <p:spPr>
          <a:xfrm>
            <a:off x="-500063" y="-2071687"/>
            <a:ext cx="10144201" cy="8115301"/>
          </a:xfrm>
          <a:prstGeom prst="rect">
            <a:avLst/>
          </a:prstGeom>
        </p:spPr>
        <p:txBody>
          <a:bodyPr lIns="91439" tIns="45719" rIns="91439" bIns="45719">
            <a:noAutofit/>
          </a:bodyPr>
          <a:lstStyle/>
          <a:p>
            <a:endParaRPr/>
          </a:p>
        </p:txBody>
      </p:sp>
      <p:sp>
        <p:nvSpPr>
          <p:cNvPr id="2236" name="Slide Number"/>
          <p:cNvSpPr txBox="1">
            <a:spLocks noGrp="1"/>
          </p:cNvSpPr>
          <p:nvPr>
            <p:ph type="sldNum" sz="quarter" idx="2"/>
          </p:nvPr>
        </p:nvSpPr>
        <p:spPr>
          <a:xfrm>
            <a:off x="4494849" y="4917528"/>
            <a:ext cx="149658" cy="137212"/>
          </a:xfrm>
          <a:prstGeom prst="rect">
            <a:avLst/>
          </a:prstGeom>
        </p:spPr>
        <p:txBody>
          <a:bodyPr lIns="19050" tIns="19050" rIns="19050" bIns="19050" anchor="b">
            <a:spAutoFit/>
          </a:bodyPr>
          <a:lstStyle>
            <a:lvl1pPr algn="ctr">
              <a:defRPr sz="700">
                <a:solidFill>
                  <a:srgbClr val="FFFFFF"/>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32.xml><?xml version="1.0" encoding="utf-8"?>
<p:sldLayout xmlns:a="http://schemas.openxmlformats.org/drawingml/2006/main" xmlns:r="http://schemas.openxmlformats.org/officeDocument/2006/relationships" xmlns:p="http://schemas.openxmlformats.org/presentationml/2006/main" type="tx">
  <p:cSld name="Vuota">
    <p:spTree>
      <p:nvGrpSpPr>
        <p:cNvPr id="1" name=""/>
        <p:cNvGrpSpPr/>
        <p:nvPr/>
      </p:nvGrpSpPr>
      <p:grpSpPr>
        <a:xfrm>
          <a:off x="0" y="0"/>
          <a:ext cx="0" cy="0"/>
          <a:chOff x="0" y="0"/>
          <a:chExt cx="0" cy="0"/>
        </a:xfrm>
      </p:grpSpPr>
      <p:sp>
        <p:nvSpPr>
          <p:cNvPr id="2243" name="Slide Number"/>
          <p:cNvSpPr txBox="1">
            <a:spLocks noGrp="1"/>
          </p:cNvSpPr>
          <p:nvPr>
            <p:ph type="sldNum" sz="quarter" idx="2"/>
          </p:nvPr>
        </p:nvSpPr>
        <p:spPr>
          <a:xfrm>
            <a:off x="4494849" y="4917528"/>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33.xml><?xml version="1.0" encoding="utf-8"?>
<p:sldLayout xmlns:a="http://schemas.openxmlformats.org/drawingml/2006/main" xmlns:r="http://schemas.openxmlformats.org/officeDocument/2006/relationships" xmlns:p="http://schemas.openxmlformats.org/presentationml/2006/main" type="tx">
  <p:cSld name="Testo 2/3 2">
    <p:spTree>
      <p:nvGrpSpPr>
        <p:cNvPr id="1" name=""/>
        <p:cNvGrpSpPr/>
        <p:nvPr/>
      </p:nvGrpSpPr>
      <p:grpSpPr>
        <a:xfrm>
          <a:off x="0" y="0"/>
          <a:ext cx="0" cy="0"/>
          <a:chOff x="0" y="0"/>
          <a:chExt cx="0" cy="0"/>
        </a:xfrm>
      </p:grpSpPr>
      <p:sp>
        <p:nvSpPr>
          <p:cNvPr id="2250" name="Google Shape;1113;p240"/>
          <p:cNvSpPr>
            <a:spLocks noGrp="1"/>
          </p:cNvSpPr>
          <p:nvPr>
            <p:ph type="pic" sz="half" idx="21"/>
          </p:nvPr>
        </p:nvSpPr>
        <p:spPr>
          <a:xfrm>
            <a:off x="6326420" y="30446"/>
            <a:ext cx="2350801" cy="5085602"/>
          </a:xfrm>
          <a:prstGeom prst="rect">
            <a:avLst/>
          </a:prstGeom>
        </p:spPr>
        <p:txBody>
          <a:bodyPr lIns="91439" tIns="45719" rIns="91439" bIns="45719">
            <a:noAutofit/>
          </a:bodyPr>
          <a:lstStyle/>
          <a:p>
            <a:endParaRPr/>
          </a:p>
        </p:txBody>
      </p:sp>
      <p:sp>
        <p:nvSpPr>
          <p:cNvPr id="2251" name="Body Level One…"/>
          <p:cNvSpPr txBox="1">
            <a:spLocks noGrp="1"/>
          </p:cNvSpPr>
          <p:nvPr>
            <p:ph type="body" sz="half" idx="1"/>
          </p:nvPr>
        </p:nvSpPr>
        <p:spPr>
          <a:xfrm>
            <a:off x="435762" y="896675"/>
            <a:ext cx="4713600" cy="2963400"/>
          </a:xfrm>
          <a:prstGeom prst="rect">
            <a:avLst/>
          </a:prstGeom>
        </p:spPr>
        <p:txBody>
          <a:bodyPr lIns="19050" tIns="19050" rIns="19050" bIns="19050" anchor="ctr"/>
          <a:lstStyle>
            <a:lvl1pPr marL="228600" indent="0">
              <a:lnSpc>
                <a:spcPct val="100000"/>
              </a:lnSpc>
              <a:buClrTx/>
              <a:buSzTx/>
              <a:buFontTx/>
              <a:buNone/>
              <a:defRPr sz="2000" b="1">
                <a:solidFill>
                  <a:srgbClr val="000000"/>
                </a:solidFill>
                <a:latin typeface="Helvetica Neue"/>
                <a:ea typeface="Helvetica Neue"/>
                <a:cs typeface="Helvetica Neue"/>
                <a:sym typeface="Helvetica Neue"/>
              </a:defRPr>
            </a:lvl1pPr>
            <a:lvl2pPr marL="228600" indent="457200">
              <a:lnSpc>
                <a:spcPct val="100000"/>
              </a:lnSpc>
              <a:buClrTx/>
              <a:buSzTx/>
              <a:buFontTx/>
              <a:buNone/>
              <a:defRPr sz="2000" b="1">
                <a:solidFill>
                  <a:srgbClr val="000000"/>
                </a:solidFill>
                <a:latin typeface="Helvetica Neue"/>
                <a:ea typeface="Helvetica Neue"/>
                <a:cs typeface="Helvetica Neue"/>
                <a:sym typeface="Helvetica Neue"/>
              </a:defRPr>
            </a:lvl2pPr>
            <a:lvl3pPr marL="228600" indent="914400">
              <a:lnSpc>
                <a:spcPct val="100000"/>
              </a:lnSpc>
              <a:buClrTx/>
              <a:buSzTx/>
              <a:buFontTx/>
              <a:buNone/>
              <a:defRPr sz="2000" b="1">
                <a:solidFill>
                  <a:srgbClr val="000000"/>
                </a:solidFill>
                <a:latin typeface="Helvetica Neue"/>
                <a:ea typeface="Helvetica Neue"/>
                <a:cs typeface="Helvetica Neue"/>
                <a:sym typeface="Helvetica Neue"/>
              </a:defRPr>
            </a:lvl3pPr>
            <a:lvl4pPr marL="228600" indent="1371600">
              <a:lnSpc>
                <a:spcPct val="100000"/>
              </a:lnSpc>
              <a:buClrTx/>
              <a:buSzTx/>
              <a:buFontTx/>
              <a:buNone/>
              <a:defRPr sz="2000" b="1">
                <a:solidFill>
                  <a:srgbClr val="000000"/>
                </a:solidFill>
                <a:latin typeface="Helvetica Neue"/>
                <a:ea typeface="Helvetica Neue"/>
                <a:cs typeface="Helvetica Neue"/>
                <a:sym typeface="Helvetica Neue"/>
              </a:defRPr>
            </a:lvl4pPr>
            <a:lvl5pPr marL="228600" indent="1828800">
              <a:lnSpc>
                <a:spcPct val="100000"/>
              </a:lnSpc>
              <a:buClrTx/>
              <a:buSzTx/>
              <a:buFontTx/>
              <a:buNone/>
              <a:defRPr sz="2000" b="1">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252" name="Google Shape;1115;p240"/>
          <p:cNvSpPr txBox="1">
            <a:spLocks noGrp="1"/>
          </p:cNvSpPr>
          <p:nvPr>
            <p:ph type="body" sz="quarter" idx="22"/>
          </p:nvPr>
        </p:nvSpPr>
        <p:spPr>
          <a:xfrm>
            <a:off x="404321" y="314869"/>
            <a:ext cx="9360900" cy="409501"/>
          </a:xfrm>
          <a:prstGeom prst="rect">
            <a:avLst/>
          </a:prstGeom>
        </p:spPr>
        <p:txBody>
          <a:bodyPr lIns="19050" tIns="19050" rIns="19050" bIns="19050"/>
          <a:lstStyle/>
          <a:p>
            <a:pPr>
              <a:buClr>
                <a:srgbClr val="585858"/>
              </a:buClr>
              <a:defRPr>
                <a:solidFill>
                  <a:srgbClr val="585858"/>
                </a:solidFill>
              </a:defRPr>
            </a:pPr>
            <a:endParaRPr/>
          </a:p>
        </p:txBody>
      </p:sp>
      <p:sp>
        <p:nvSpPr>
          <p:cNvPr id="2253" name="Slide Number"/>
          <p:cNvSpPr txBox="1">
            <a:spLocks noGrp="1"/>
          </p:cNvSpPr>
          <p:nvPr>
            <p:ph type="sldNum" sz="quarter" idx="2"/>
          </p:nvPr>
        </p:nvSpPr>
        <p:spPr>
          <a:xfrm>
            <a:off x="4494798" y="4922207"/>
            <a:ext cx="149658" cy="137211"/>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34.xml><?xml version="1.0" encoding="utf-8"?>
<p:sldLayout xmlns:a="http://schemas.openxmlformats.org/drawingml/2006/main" xmlns:r="http://schemas.openxmlformats.org/officeDocument/2006/relationships" xmlns:p="http://schemas.openxmlformats.org/presentationml/2006/main" type="tx">
  <p:cSld name="Testo 2/3 copia 12">
    <p:spTree>
      <p:nvGrpSpPr>
        <p:cNvPr id="1" name=""/>
        <p:cNvGrpSpPr/>
        <p:nvPr/>
      </p:nvGrpSpPr>
      <p:grpSpPr>
        <a:xfrm>
          <a:off x="0" y="0"/>
          <a:ext cx="0" cy="0"/>
          <a:chOff x="0" y="0"/>
          <a:chExt cx="0" cy="0"/>
        </a:xfrm>
      </p:grpSpPr>
      <p:sp>
        <p:nvSpPr>
          <p:cNvPr id="2260" name="Body Level One…"/>
          <p:cNvSpPr txBox="1">
            <a:spLocks noGrp="1"/>
          </p:cNvSpPr>
          <p:nvPr>
            <p:ph type="body" sz="quarter" idx="1"/>
          </p:nvPr>
        </p:nvSpPr>
        <p:spPr>
          <a:xfrm>
            <a:off x="424960" y="717520"/>
            <a:ext cx="5587501" cy="271501"/>
          </a:xfrm>
          <a:prstGeom prst="rect">
            <a:avLst/>
          </a:prstGeom>
        </p:spPr>
        <p:txBody>
          <a:bodyPr lIns="19050" tIns="19050" rIns="19050" bIns="19050" anchor="ctr"/>
          <a:lstStyle>
            <a:lvl1pPr marL="228600" indent="0">
              <a:lnSpc>
                <a:spcPct val="100000"/>
              </a:lnSpc>
              <a:spcBef>
                <a:spcPts val="500"/>
              </a:spcBef>
              <a:buClrTx/>
              <a:buSzTx/>
              <a:buFontTx/>
              <a:buNone/>
              <a:defRPr sz="1500">
                <a:solidFill>
                  <a:srgbClr val="000000"/>
                </a:solidFill>
                <a:latin typeface="Montserrat-Bold"/>
                <a:ea typeface="Montserrat-Bold"/>
                <a:cs typeface="Montserrat-Bold"/>
                <a:sym typeface="Montserrat-Bold"/>
              </a:defRPr>
            </a:lvl1pPr>
            <a:lvl2pPr marL="914400" indent="-323850">
              <a:lnSpc>
                <a:spcPct val="100000"/>
              </a:lnSpc>
              <a:spcBef>
                <a:spcPts val="500"/>
              </a:spcBef>
              <a:buClrTx/>
              <a:buSzPts val="1500"/>
              <a:buFontTx/>
              <a:buChar char="•"/>
              <a:defRPr sz="1500">
                <a:solidFill>
                  <a:srgbClr val="000000"/>
                </a:solidFill>
                <a:latin typeface="Montserrat-Bold"/>
                <a:ea typeface="Montserrat-Bold"/>
                <a:cs typeface="Montserrat-Bold"/>
                <a:sym typeface="Montserrat-Bold"/>
              </a:defRPr>
            </a:lvl2pPr>
            <a:lvl3pPr marL="1371600" indent="-323850">
              <a:lnSpc>
                <a:spcPct val="100000"/>
              </a:lnSpc>
              <a:spcBef>
                <a:spcPts val="500"/>
              </a:spcBef>
              <a:buClrTx/>
              <a:buSzPts val="1500"/>
              <a:buFontTx/>
              <a:buChar char="•"/>
              <a:defRPr sz="1500">
                <a:solidFill>
                  <a:srgbClr val="000000"/>
                </a:solidFill>
                <a:latin typeface="Montserrat-Bold"/>
                <a:ea typeface="Montserrat-Bold"/>
                <a:cs typeface="Montserrat-Bold"/>
                <a:sym typeface="Montserrat-Bold"/>
              </a:defRPr>
            </a:lvl3pPr>
            <a:lvl4pPr marL="1828800" indent="-323850">
              <a:lnSpc>
                <a:spcPct val="100000"/>
              </a:lnSpc>
              <a:spcBef>
                <a:spcPts val="500"/>
              </a:spcBef>
              <a:buClrTx/>
              <a:buSzPts val="1500"/>
              <a:buFontTx/>
              <a:buChar char="•"/>
              <a:defRPr sz="1500">
                <a:solidFill>
                  <a:srgbClr val="000000"/>
                </a:solidFill>
                <a:latin typeface="Montserrat-Bold"/>
                <a:ea typeface="Montserrat-Bold"/>
                <a:cs typeface="Montserrat-Bold"/>
                <a:sym typeface="Montserrat-Bold"/>
              </a:defRPr>
            </a:lvl4pPr>
            <a:lvl5pPr marL="2286000" indent="-323850">
              <a:lnSpc>
                <a:spcPct val="100000"/>
              </a:lnSpc>
              <a:spcBef>
                <a:spcPts val="500"/>
              </a:spcBef>
              <a:buClrTx/>
              <a:buSzPts val="1500"/>
              <a:buFontTx/>
              <a:buChar char="•"/>
              <a:defRPr sz="1500">
                <a:solidFill>
                  <a:srgbClr val="000000"/>
                </a:solidFill>
                <a:latin typeface="Montserrat-Bold"/>
                <a:ea typeface="Montserrat-Bold"/>
                <a:cs typeface="Montserrat-Bold"/>
                <a:sym typeface="Montserrat-Bold"/>
              </a:defRPr>
            </a:lvl5pPr>
          </a:lstStyle>
          <a:p>
            <a:r>
              <a:t>Body Level One</a:t>
            </a:r>
          </a:p>
          <a:p>
            <a:pPr lvl="1"/>
            <a:r>
              <a:t>Body Level Two</a:t>
            </a:r>
          </a:p>
          <a:p>
            <a:pPr lvl="2"/>
            <a:r>
              <a:t>Body Level Three</a:t>
            </a:r>
          </a:p>
          <a:p>
            <a:pPr lvl="3"/>
            <a:r>
              <a:t>Body Level Four</a:t>
            </a:r>
          </a:p>
          <a:p>
            <a:pPr lvl="4"/>
            <a:r>
              <a:t>Body Level Five</a:t>
            </a:r>
          </a:p>
        </p:txBody>
      </p:sp>
      <p:sp>
        <p:nvSpPr>
          <p:cNvPr id="2261" name="Google Shape;1119;p241"/>
          <p:cNvSpPr txBox="1">
            <a:spLocks noGrp="1"/>
          </p:cNvSpPr>
          <p:nvPr>
            <p:ph type="body" sz="quarter" idx="21"/>
          </p:nvPr>
        </p:nvSpPr>
        <p:spPr>
          <a:xfrm>
            <a:off x="429722" y="311631"/>
            <a:ext cx="9360900" cy="409501"/>
          </a:xfrm>
          <a:prstGeom prst="rect">
            <a:avLst/>
          </a:prstGeom>
        </p:spPr>
        <p:txBody>
          <a:bodyPr lIns="19050" tIns="19050" rIns="19050" bIns="19050"/>
          <a:lstStyle/>
          <a:p>
            <a:pPr>
              <a:buClr>
                <a:srgbClr val="585858"/>
              </a:buClr>
              <a:defRPr>
                <a:solidFill>
                  <a:srgbClr val="585858"/>
                </a:solidFill>
              </a:defRPr>
            </a:pPr>
            <a:endParaRPr/>
          </a:p>
        </p:txBody>
      </p:sp>
      <p:sp>
        <p:nvSpPr>
          <p:cNvPr id="2262" name="Slide Number"/>
          <p:cNvSpPr txBox="1">
            <a:spLocks noGrp="1"/>
          </p:cNvSpPr>
          <p:nvPr>
            <p:ph type="sldNum" sz="quarter" idx="2"/>
          </p:nvPr>
        </p:nvSpPr>
        <p:spPr>
          <a:xfrm>
            <a:off x="4494849" y="4917528"/>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35.xml><?xml version="1.0" encoding="utf-8"?>
<p:sldLayout xmlns:a="http://schemas.openxmlformats.org/drawingml/2006/main" xmlns:r="http://schemas.openxmlformats.org/officeDocument/2006/relationships" xmlns:p="http://schemas.openxmlformats.org/presentationml/2006/main" type="tx">
  <p:cSld name="Titolo copia">
    <p:bg>
      <p:bgPr>
        <a:solidFill>
          <a:srgbClr val="75F461"/>
        </a:solidFill>
        <a:effectLst/>
      </p:bgPr>
    </p:bg>
    <p:spTree>
      <p:nvGrpSpPr>
        <p:cNvPr id="1" name=""/>
        <p:cNvGrpSpPr/>
        <p:nvPr/>
      </p:nvGrpSpPr>
      <p:grpSpPr>
        <a:xfrm>
          <a:off x="0" y="0"/>
          <a:ext cx="0" cy="0"/>
          <a:chOff x="0" y="0"/>
          <a:chExt cx="0" cy="0"/>
        </a:xfrm>
      </p:grpSpPr>
      <p:pic>
        <p:nvPicPr>
          <p:cNvPr id="2269" name="Google Shape;1122;p242" descr="Google Shape;1122;p242"/>
          <p:cNvPicPr>
            <a:picLocks noChangeAspect="1"/>
          </p:cNvPicPr>
          <p:nvPr/>
        </p:nvPicPr>
        <p:blipFill>
          <a:blip r:embed="rId2"/>
          <a:srcRect b="48911"/>
          <a:stretch>
            <a:fillRect/>
          </a:stretch>
        </p:blipFill>
        <p:spPr>
          <a:xfrm>
            <a:off x="895870" y="1840134"/>
            <a:ext cx="7352319" cy="1123811"/>
          </a:xfrm>
          <a:prstGeom prst="rect">
            <a:avLst/>
          </a:prstGeom>
          <a:ln w="12700">
            <a:miter lim="400000"/>
          </a:ln>
        </p:spPr>
      </p:pic>
      <p:sp>
        <p:nvSpPr>
          <p:cNvPr id="2270" name="Body Level One…"/>
          <p:cNvSpPr txBox="1">
            <a:spLocks noGrp="1"/>
          </p:cNvSpPr>
          <p:nvPr>
            <p:ph type="body" sz="quarter" idx="1"/>
          </p:nvPr>
        </p:nvSpPr>
        <p:spPr>
          <a:xfrm>
            <a:off x="832098" y="2644373"/>
            <a:ext cx="7479901" cy="1058101"/>
          </a:xfrm>
          <a:prstGeom prst="rect">
            <a:avLst/>
          </a:prstGeom>
        </p:spPr>
        <p:txBody>
          <a:bodyPr lIns="19050" tIns="19050" rIns="19050" bIns="19050" anchor="ctr"/>
          <a:lstStyle>
            <a:lvl1pPr>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lvl1pPr>
            <a:lvl2pPr marL="914400" indent="-3429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lvl2pPr>
            <a:lvl3pPr marL="1371600" indent="-3429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lvl3pPr>
            <a:lvl4pPr marL="1828800" indent="-3429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lvl4pPr>
            <a:lvl5pPr marL="2286000" indent="-3429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271" name="Google Shape;1124;p242"/>
          <p:cNvSpPr txBox="1">
            <a:spLocks noGrp="1"/>
          </p:cNvSpPr>
          <p:nvPr>
            <p:ph type="body" sz="quarter" idx="21"/>
          </p:nvPr>
        </p:nvSpPr>
        <p:spPr>
          <a:xfrm>
            <a:off x="832098" y="3540278"/>
            <a:ext cx="7479901" cy="434701"/>
          </a:xfrm>
          <a:prstGeom prst="rect">
            <a:avLst/>
          </a:prstGeom>
        </p:spPr>
        <p:txBody>
          <a:bodyPr lIns="19050" tIns="19050" rIns="19050" bIns="19050" anchor="ctr"/>
          <a:lstStyle/>
          <a:p>
            <a:pPr>
              <a:buClr>
                <a:srgbClr val="585858"/>
              </a:buClr>
              <a:defRPr>
                <a:solidFill>
                  <a:srgbClr val="585858"/>
                </a:solidFill>
              </a:defRPr>
            </a:pPr>
            <a:endParaRPr/>
          </a:p>
        </p:txBody>
      </p:sp>
      <p:sp>
        <p:nvSpPr>
          <p:cNvPr id="2272" name="Slide Number"/>
          <p:cNvSpPr txBox="1">
            <a:spLocks noGrp="1"/>
          </p:cNvSpPr>
          <p:nvPr>
            <p:ph type="sldNum" sz="quarter" idx="2"/>
          </p:nvPr>
        </p:nvSpPr>
        <p:spPr>
          <a:xfrm>
            <a:off x="4494849" y="4917528"/>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36.xml><?xml version="1.0" encoding="utf-8"?>
<p:sldLayout xmlns:a="http://schemas.openxmlformats.org/drawingml/2006/main" xmlns:r="http://schemas.openxmlformats.org/officeDocument/2006/relationships" xmlns:p="http://schemas.openxmlformats.org/presentationml/2006/main" type="tx">
  <p:cSld name="Titolo copia 1 2">
    <p:bg>
      <p:bgPr>
        <a:solidFill>
          <a:srgbClr val="75F461"/>
        </a:solidFill>
        <a:effectLst/>
      </p:bgPr>
    </p:bg>
    <p:spTree>
      <p:nvGrpSpPr>
        <p:cNvPr id="1" name=""/>
        <p:cNvGrpSpPr/>
        <p:nvPr/>
      </p:nvGrpSpPr>
      <p:grpSpPr>
        <a:xfrm>
          <a:off x="0" y="0"/>
          <a:ext cx="0" cy="0"/>
          <a:chOff x="0" y="0"/>
          <a:chExt cx="0" cy="0"/>
        </a:xfrm>
      </p:grpSpPr>
      <p:sp>
        <p:nvSpPr>
          <p:cNvPr id="2279" name="Body Level One…"/>
          <p:cNvSpPr txBox="1">
            <a:spLocks noGrp="1"/>
          </p:cNvSpPr>
          <p:nvPr>
            <p:ph type="body" sz="quarter" idx="1"/>
          </p:nvPr>
        </p:nvSpPr>
        <p:spPr>
          <a:xfrm>
            <a:off x="2553977" y="3540125"/>
            <a:ext cx="3896401" cy="385800"/>
          </a:xfrm>
          <a:prstGeom prst="rect">
            <a:avLst/>
          </a:prstGeom>
        </p:spPr>
        <p:txBody>
          <a:bodyPr lIns="19050" tIns="19050" rIns="19050" bIns="19050" anchor="ctr"/>
          <a:lstStyle>
            <a:lvl1pPr marL="228600" indent="0" algn="ctr">
              <a:lnSpc>
                <a:spcPct val="110000"/>
              </a:lnSpc>
              <a:buClrTx/>
              <a:buSzTx/>
              <a:buFontTx/>
              <a:buNone/>
              <a:defRPr sz="2300">
                <a:solidFill>
                  <a:srgbClr val="000000"/>
                </a:solidFill>
                <a:latin typeface="Montserrat-Bold"/>
                <a:ea typeface="Montserrat-Bold"/>
                <a:cs typeface="Montserrat-Bold"/>
                <a:sym typeface="Montserrat-Bold"/>
              </a:defRPr>
            </a:lvl1pPr>
            <a:lvl2pPr marL="914400" indent="-374650" algn="ctr">
              <a:lnSpc>
                <a:spcPct val="110000"/>
              </a:lnSpc>
              <a:buClrTx/>
              <a:buSzPts val="2300"/>
              <a:buFontTx/>
              <a:buChar char="•"/>
              <a:defRPr sz="2300">
                <a:solidFill>
                  <a:srgbClr val="000000"/>
                </a:solidFill>
                <a:latin typeface="Montserrat-Bold"/>
                <a:ea typeface="Montserrat-Bold"/>
                <a:cs typeface="Montserrat-Bold"/>
                <a:sym typeface="Montserrat-Bold"/>
              </a:defRPr>
            </a:lvl2pPr>
            <a:lvl3pPr marL="1371600" indent="-374650" algn="ctr">
              <a:lnSpc>
                <a:spcPct val="110000"/>
              </a:lnSpc>
              <a:buClrTx/>
              <a:buSzPts val="2300"/>
              <a:buFontTx/>
              <a:buChar char="•"/>
              <a:defRPr sz="2300">
                <a:solidFill>
                  <a:srgbClr val="000000"/>
                </a:solidFill>
                <a:latin typeface="Montserrat-Bold"/>
                <a:ea typeface="Montserrat-Bold"/>
                <a:cs typeface="Montserrat-Bold"/>
                <a:sym typeface="Montserrat-Bold"/>
              </a:defRPr>
            </a:lvl3pPr>
            <a:lvl4pPr marL="1828800" indent="-374650" algn="ctr">
              <a:lnSpc>
                <a:spcPct val="110000"/>
              </a:lnSpc>
              <a:buClrTx/>
              <a:buSzPts val="2300"/>
              <a:buFontTx/>
              <a:buChar char="•"/>
              <a:defRPr sz="2300">
                <a:solidFill>
                  <a:srgbClr val="000000"/>
                </a:solidFill>
                <a:latin typeface="Montserrat-Bold"/>
                <a:ea typeface="Montserrat-Bold"/>
                <a:cs typeface="Montserrat-Bold"/>
                <a:sym typeface="Montserrat-Bold"/>
              </a:defRPr>
            </a:lvl4pPr>
            <a:lvl5pPr marL="2286000" indent="-374650" algn="ctr">
              <a:lnSpc>
                <a:spcPct val="110000"/>
              </a:lnSpc>
              <a:buClrTx/>
              <a:buSzPts val="2300"/>
              <a:buFontTx/>
              <a:buChar char="•"/>
              <a:defRPr sz="2300">
                <a:solidFill>
                  <a:srgbClr val="000000"/>
                </a:solidFill>
                <a:latin typeface="Montserrat-Bold"/>
                <a:ea typeface="Montserrat-Bold"/>
                <a:cs typeface="Montserrat-Bold"/>
                <a:sym typeface="Montserrat-Bold"/>
              </a:defRPr>
            </a:lvl5pPr>
          </a:lstStyle>
          <a:p>
            <a:r>
              <a:t>Body Level One</a:t>
            </a:r>
          </a:p>
          <a:p>
            <a:pPr lvl="1"/>
            <a:r>
              <a:t>Body Level Two</a:t>
            </a:r>
          </a:p>
          <a:p>
            <a:pPr lvl="2"/>
            <a:r>
              <a:t>Body Level Three</a:t>
            </a:r>
          </a:p>
          <a:p>
            <a:pPr lvl="3"/>
            <a:r>
              <a:t>Body Level Four</a:t>
            </a:r>
          </a:p>
          <a:p>
            <a:pPr lvl="4"/>
            <a:r>
              <a:t>Body Level Five</a:t>
            </a:r>
          </a:p>
        </p:txBody>
      </p:sp>
      <p:pic>
        <p:nvPicPr>
          <p:cNvPr id="2280" name="Google Shape;1128;p243" descr="Google Shape;1128;p243"/>
          <p:cNvPicPr>
            <a:picLocks noChangeAspect="1"/>
          </p:cNvPicPr>
          <p:nvPr/>
        </p:nvPicPr>
        <p:blipFill>
          <a:blip r:embed="rId2"/>
          <a:stretch>
            <a:fillRect/>
          </a:stretch>
        </p:blipFill>
        <p:spPr>
          <a:xfrm>
            <a:off x="3568251" y="2145620"/>
            <a:ext cx="2007495" cy="481108"/>
          </a:xfrm>
          <a:prstGeom prst="rect">
            <a:avLst/>
          </a:prstGeom>
          <a:ln w="12700">
            <a:miter lim="400000"/>
          </a:ln>
        </p:spPr>
      </p:pic>
      <p:sp>
        <p:nvSpPr>
          <p:cNvPr id="2281" name="Google Shape;1129;p243"/>
          <p:cNvSpPr txBox="1">
            <a:spLocks noGrp="1"/>
          </p:cNvSpPr>
          <p:nvPr>
            <p:ph type="body" sz="quarter" idx="21"/>
          </p:nvPr>
        </p:nvSpPr>
        <p:spPr>
          <a:xfrm>
            <a:off x="2553976" y="4366988"/>
            <a:ext cx="3896402" cy="180901"/>
          </a:xfrm>
          <a:prstGeom prst="rect">
            <a:avLst/>
          </a:prstGeom>
        </p:spPr>
        <p:txBody>
          <a:bodyPr lIns="19050" tIns="19050" rIns="19050" bIns="19050" anchor="ctr"/>
          <a:lstStyle/>
          <a:p>
            <a:pPr marL="265175" indent="-198881" defTabSz="530351">
              <a:buClr>
                <a:srgbClr val="585858"/>
              </a:buClr>
              <a:buSzPts val="1000"/>
              <a:defRPr sz="1044">
                <a:solidFill>
                  <a:srgbClr val="585858"/>
                </a:solidFill>
              </a:defRPr>
            </a:pPr>
            <a:endParaRPr/>
          </a:p>
        </p:txBody>
      </p:sp>
      <p:sp>
        <p:nvSpPr>
          <p:cNvPr id="2282" name="Google Shape;1130;p243"/>
          <p:cNvSpPr txBox="1">
            <a:spLocks noGrp="1"/>
          </p:cNvSpPr>
          <p:nvPr>
            <p:ph type="body" sz="quarter" idx="22"/>
          </p:nvPr>
        </p:nvSpPr>
        <p:spPr>
          <a:xfrm>
            <a:off x="2553976" y="4570188"/>
            <a:ext cx="3896402" cy="180901"/>
          </a:xfrm>
          <a:prstGeom prst="rect">
            <a:avLst/>
          </a:prstGeom>
        </p:spPr>
        <p:txBody>
          <a:bodyPr lIns="19050" tIns="19050" rIns="19050" bIns="19050" anchor="ctr"/>
          <a:lstStyle/>
          <a:p>
            <a:pPr marL="265175" indent="-198881" defTabSz="530351">
              <a:buClr>
                <a:srgbClr val="585858"/>
              </a:buClr>
              <a:buSzPts val="1000"/>
              <a:defRPr sz="1044">
                <a:solidFill>
                  <a:srgbClr val="585858"/>
                </a:solidFill>
              </a:defRPr>
            </a:pPr>
            <a:endParaRPr/>
          </a:p>
        </p:txBody>
      </p:sp>
      <p:sp>
        <p:nvSpPr>
          <p:cNvPr id="2283" name="Slide Number"/>
          <p:cNvSpPr txBox="1">
            <a:spLocks noGrp="1"/>
          </p:cNvSpPr>
          <p:nvPr>
            <p:ph type="sldNum" sz="quarter" idx="2"/>
          </p:nvPr>
        </p:nvSpPr>
        <p:spPr>
          <a:xfrm>
            <a:off x="4494849" y="4917528"/>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37.xml><?xml version="1.0" encoding="utf-8"?>
<p:sldLayout xmlns:a="http://schemas.openxmlformats.org/drawingml/2006/main" xmlns:r="http://schemas.openxmlformats.org/officeDocument/2006/relationships" xmlns:p="http://schemas.openxmlformats.org/presentationml/2006/main" type="tx">
  <p:cSld name="Titolo e sottotitolo 2">
    <p:spTree>
      <p:nvGrpSpPr>
        <p:cNvPr id="1" name=""/>
        <p:cNvGrpSpPr/>
        <p:nvPr/>
      </p:nvGrpSpPr>
      <p:grpSpPr>
        <a:xfrm>
          <a:off x="0" y="0"/>
          <a:ext cx="0" cy="0"/>
          <a:chOff x="0" y="0"/>
          <a:chExt cx="0" cy="0"/>
        </a:xfrm>
      </p:grpSpPr>
      <p:sp>
        <p:nvSpPr>
          <p:cNvPr id="2290" name="Title Text"/>
          <p:cNvSpPr txBox="1">
            <a:spLocks noGrp="1"/>
          </p:cNvSpPr>
          <p:nvPr>
            <p:ph type="title"/>
          </p:nvPr>
        </p:nvSpPr>
        <p:spPr>
          <a:xfrm>
            <a:off x="666750" y="862012"/>
            <a:ext cx="7810500" cy="1743001"/>
          </a:xfrm>
          <a:prstGeom prst="rect">
            <a:avLst/>
          </a:prstGeom>
        </p:spPr>
        <p:txBody>
          <a:bodyPr lIns="19050" tIns="19050" rIns="19050" bIns="19050" anchor="b"/>
          <a:lstStyle>
            <a:lvl1pPr>
              <a:lnSpc>
                <a:spcPct val="110000"/>
              </a:lnSpc>
              <a:defRPr sz="2300" b="1">
                <a:solidFill>
                  <a:srgbClr val="1A44C7"/>
                </a:solidFill>
                <a:latin typeface="Helvetica Neue"/>
                <a:ea typeface="Helvetica Neue"/>
                <a:cs typeface="Helvetica Neue"/>
                <a:sym typeface="Helvetica Neue"/>
              </a:defRPr>
            </a:lvl1pPr>
          </a:lstStyle>
          <a:p>
            <a:r>
              <a:t>Title Text</a:t>
            </a:r>
          </a:p>
        </p:txBody>
      </p:sp>
      <p:sp>
        <p:nvSpPr>
          <p:cNvPr id="2291" name="Body Level One…"/>
          <p:cNvSpPr txBox="1">
            <a:spLocks noGrp="1"/>
          </p:cNvSpPr>
          <p:nvPr>
            <p:ph type="body" sz="quarter" idx="1"/>
          </p:nvPr>
        </p:nvSpPr>
        <p:spPr>
          <a:xfrm>
            <a:off x="666750" y="2652713"/>
            <a:ext cx="7810500" cy="595201"/>
          </a:xfrm>
          <a:prstGeom prst="rect">
            <a:avLst/>
          </a:prstGeom>
        </p:spPr>
        <p:txBody>
          <a:bodyPr lIns="19050" tIns="19050" rIns="19050" bIns="19050"/>
          <a:lstStyle>
            <a:lvl1pPr marL="228600" indent="0" algn="ctr">
              <a:lnSpc>
                <a:spcPct val="110000"/>
              </a:lnSpc>
              <a:buClrTx/>
              <a:buSzTx/>
              <a:buFontTx/>
              <a:buNone/>
              <a:defRPr sz="1700" b="1">
                <a:solidFill>
                  <a:srgbClr val="1A44C7"/>
                </a:solidFill>
                <a:latin typeface="Helvetica Neue"/>
                <a:ea typeface="Helvetica Neue"/>
                <a:cs typeface="Helvetica Neue"/>
                <a:sym typeface="Helvetica Neue"/>
              </a:defRPr>
            </a:lvl1pPr>
            <a:lvl2pPr marL="228600" indent="457200" algn="ctr">
              <a:lnSpc>
                <a:spcPct val="110000"/>
              </a:lnSpc>
              <a:buClrTx/>
              <a:buSzTx/>
              <a:buFontTx/>
              <a:buNone/>
              <a:defRPr sz="1700" b="1">
                <a:solidFill>
                  <a:srgbClr val="1A44C7"/>
                </a:solidFill>
                <a:latin typeface="Helvetica Neue"/>
                <a:ea typeface="Helvetica Neue"/>
                <a:cs typeface="Helvetica Neue"/>
                <a:sym typeface="Helvetica Neue"/>
              </a:defRPr>
            </a:lvl2pPr>
            <a:lvl3pPr marL="228600" indent="914400" algn="ctr">
              <a:lnSpc>
                <a:spcPct val="110000"/>
              </a:lnSpc>
              <a:buClrTx/>
              <a:buSzTx/>
              <a:buFontTx/>
              <a:buNone/>
              <a:defRPr sz="1700" b="1">
                <a:solidFill>
                  <a:srgbClr val="1A44C7"/>
                </a:solidFill>
                <a:latin typeface="Helvetica Neue"/>
                <a:ea typeface="Helvetica Neue"/>
                <a:cs typeface="Helvetica Neue"/>
                <a:sym typeface="Helvetica Neue"/>
              </a:defRPr>
            </a:lvl3pPr>
            <a:lvl4pPr marL="228600" indent="1371600" algn="ctr">
              <a:lnSpc>
                <a:spcPct val="110000"/>
              </a:lnSpc>
              <a:buClrTx/>
              <a:buSzTx/>
              <a:buFontTx/>
              <a:buNone/>
              <a:defRPr sz="1700" b="1">
                <a:solidFill>
                  <a:srgbClr val="1A44C7"/>
                </a:solidFill>
                <a:latin typeface="Helvetica Neue"/>
                <a:ea typeface="Helvetica Neue"/>
                <a:cs typeface="Helvetica Neue"/>
                <a:sym typeface="Helvetica Neue"/>
              </a:defRPr>
            </a:lvl4pPr>
            <a:lvl5pPr marL="228600" indent="1828800" algn="ctr">
              <a:lnSpc>
                <a:spcPct val="110000"/>
              </a:lnSpc>
              <a:buClrTx/>
              <a:buSzTx/>
              <a:buFontTx/>
              <a:buNone/>
              <a:defRPr sz="1700" b="1">
                <a:solidFill>
                  <a:srgbClr val="1A44C7"/>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292" name="Slide Number"/>
          <p:cNvSpPr txBox="1">
            <a:spLocks noGrp="1"/>
          </p:cNvSpPr>
          <p:nvPr>
            <p:ph type="sldNum" sz="quarter" idx="2"/>
          </p:nvPr>
        </p:nvSpPr>
        <p:spPr>
          <a:xfrm>
            <a:off x="4569619" y="4905375"/>
            <a:ext cx="177902" cy="174485"/>
          </a:xfrm>
          <a:prstGeom prst="rect">
            <a:avLst/>
          </a:prstGeom>
        </p:spPr>
        <p:txBody>
          <a:bodyPr lIns="19050" tIns="19050" rIns="19050" bIns="19050" anchor="t">
            <a:spAutoFit/>
          </a:bodyPr>
          <a:lstStyle>
            <a:lvl1pPr algn="l">
              <a:lnSpc>
                <a:spcPct val="110000"/>
              </a:lnSpc>
              <a:defRPr sz="900">
                <a:solidFill>
                  <a:srgbClr val="1A44C7"/>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238.xml><?xml version="1.0" encoding="utf-8"?>
<p:sldLayout xmlns:a="http://schemas.openxmlformats.org/drawingml/2006/main" xmlns:r="http://schemas.openxmlformats.org/officeDocument/2006/relationships" xmlns:p="http://schemas.openxmlformats.org/presentationml/2006/main" type="tx">
  <p:cSld name="TITLE_ONLY_2_1">
    <p:spTree>
      <p:nvGrpSpPr>
        <p:cNvPr id="1" name=""/>
        <p:cNvGrpSpPr/>
        <p:nvPr/>
      </p:nvGrpSpPr>
      <p:grpSpPr>
        <a:xfrm>
          <a:off x="0" y="0"/>
          <a:ext cx="0" cy="0"/>
          <a:chOff x="0" y="0"/>
          <a:chExt cx="0" cy="0"/>
        </a:xfrm>
      </p:grpSpPr>
      <p:sp>
        <p:nvSpPr>
          <p:cNvPr id="2299" name="Google Shape;1137;p245"/>
          <p:cNvSpPr txBox="1"/>
          <p:nvPr/>
        </p:nvSpPr>
        <p:spPr>
          <a:xfrm>
            <a:off x="5781421" y="5000623"/>
            <a:ext cx="3305100" cy="127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r">
              <a:defRPr sz="500">
                <a:solidFill>
                  <a:srgbClr val="FFFFFF"/>
                </a:solidFill>
                <a:latin typeface="Helvetica Neue"/>
                <a:ea typeface="Helvetica Neue"/>
                <a:cs typeface="Helvetica Neue"/>
                <a:sym typeface="Helvetica Neue"/>
              </a:defRPr>
            </a:lvl1pPr>
          </a:lstStyle>
          <a:p>
            <a:r>
              <a:t>The SaaS Sales Method™</a:t>
            </a:r>
          </a:p>
        </p:txBody>
      </p:sp>
      <p:sp>
        <p:nvSpPr>
          <p:cNvPr id="2300" name="Slide Number"/>
          <p:cNvSpPr txBox="1">
            <a:spLocks noGrp="1"/>
          </p:cNvSpPr>
          <p:nvPr>
            <p:ph type="sldNum" sz="quarter" idx="2"/>
          </p:nvPr>
        </p:nvSpPr>
        <p:spPr>
          <a:xfrm>
            <a:off x="6216524" y="4618241"/>
            <a:ext cx="336763" cy="318346"/>
          </a:xfrm>
          <a:prstGeom prst="rect">
            <a:avLst/>
          </a:prstGeom>
        </p:spPr>
        <p:txBody>
          <a:bodyPr lIns="91399" tIns="91399" rIns="91399" bIns="91399">
            <a:spAutoFit/>
          </a:bodyPr>
          <a:lstStyle>
            <a:lvl1pPr>
              <a:defRPr>
                <a:solidFill>
                  <a:srgbClr val="585858"/>
                </a:solidFill>
              </a:defRPr>
            </a:lvl1pPr>
          </a:lstStyle>
          <a:p>
            <a:fld id="{86CB4B4D-7CA3-9044-876B-883B54F8677D}" type="slidenum">
              <a:t>‹#›</a:t>
            </a:fld>
            <a:endParaRPr/>
          </a:p>
        </p:txBody>
      </p:sp>
    </p:spTree>
  </p:cSld>
  <p:clrMapOvr>
    <a:masterClrMapping/>
  </p:clrMapOvr>
  <p:transition spd="med"/>
</p:sldLayout>
</file>

<file path=ppt/slideLayouts/slideLayout239.xml><?xml version="1.0" encoding="utf-8"?>
<p:sldLayout xmlns:a="http://schemas.openxmlformats.org/drawingml/2006/main" xmlns:r="http://schemas.openxmlformats.org/officeDocument/2006/relationships" xmlns:p="http://schemas.openxmlformats.org/presentationml/2006/main" type="tx">
  <p:cSld name="Titolo e sottotitolo 2 2">
    <p:spTree>
      <p:nvGrpSpPr>
        <p:cNvPr id="1" name=""/>
        <p:cNvGrpSpPr/>
        <p:nvPr/>
      </p:nvGrpSpPr>
      <p:grpSpPr>
        <a:xfrm>
          <a:off x="0" y="0"/>
          <a:ext cx="0" cy="0"/>
          <a:chOff x="0" y="0"/>
          <a:chExt cx="0" cy="0"/>
        </a:xfrm>
      </p:grpSpPr>
      <p:sp>
        <p:nvSpPr>
          <p:cNvPr id="2307" name="Title Text"/>
          <p:cNvSpPr txBox="1">
            <a:spLocks noGrp="1"/>
          </p:cNvSpPr>
          <p:nvPr>
            <p:ph type="title"/>
          </p:nvPr>
        </p:nvSpPr>
        <p:spPr>
          <a:xfrm>
            <a:off x="666750" y="862012"/>
            <a:ext cx="7810500" cy="1743001"/>
          </a:xfrm>
          <a:prstGeom prst="rect">
            <a:avLst/>
          </a:prstGeom>
        </p:spPr>
        <p:txBody>
          <a:bodyPr lIns="19050" tIns="19050" rIns="19050" bIns="19050" anchor="b"/>
          <a:lstStyle>
            <a:lvl1pPr>
              <a:lnSpc>
                <a:spcPct val="110000"/>
              </a:lnSpc>
              <a:defRPr sz="2300" b="1">
                <a:solidFill>
                  <a:srgbClr val="1A44C7"/>
                </a:solidFill>
                <a:latin typeface="Helvetica Neue"/>
                <a:ea typeface="Helvetica Neue"/>
                <a:cs typeface="Helvetica Neue"/>
                <a:sym typeface="Helvetica Neue"/>
              </a:defRPr>
            </a:lvl1pPr>
          </a:lstStyle>
          <a:p>
            <a:r>
              <a:t>Title Text</a:t>
            </a:r>
          </a:p>
        </p:txBody>
      </p:sp>
      <p:sp>
        <p:nvSpPr>
          <p:cNvPr id="2308" name="Body Level One…"/>
          <p:cNvSpPr txBox="1">
            <a:spLocks noGrp="1"/>
          </p:cNvSpPr>
          <p:nvPr>
            <p:ph type="body" sz="quarter" idx="1"/>
          </p:nvPr>
        </p:nvSpPr>
        <p:spPr>
          <a:xfrm>
            <a:off x="666750" y="2652713"/>
            <a:ext cx="7810500" cy="595201"/>
          </a:xfrm>
          <a:prstGeom prst="rect">
            <a:avLst/>
          </a:prstGeom>
        </p:spPr>
        <p:txBody>
          <a:bodyPr lIns="19050" tIns="19050" rIns="19050" bIns="19050"/>
          <a:lstStyle>
            <a:lvl1pPr marL="228600" indent="0" algn="ctr">
              <a:lnSpc>
                <a:spcPct val="110000"/>
              </a:lnSpc>
              <a:buClrTx/>
              <a:buSzTx/>
              <a:buFontTx/>
              <a:buNone/>
              <a:defRPr sz="1700" b="1">
                <a:solidFill>
                  <a:srgbClr val="1A44C7"/>
                </a:solidFill>
                <a:latin typeface="Helvetica Neue"/>
                <a:ea typeface="Helvetica Neue"/>
                <a:cs typeface="Helvetica Neue"/>
                <a:sym typeface="Helvetica Neue"/>
              </a:defRPr>
            </a:lvl1pPr>
            <a:lvl2pPr marL="228600" indent="457200" algn="ctr">
              <a:lnSpc>
                <a:spcPct val="110000"/>
              </a:lnSpc>
              <a:buClrTx/>
              <a:buSzTx/>
              <a:buFontTx/>
              <a:buNone/>
              <a:defRPr sz="1700" b="1">
                <a:solidFill>
                  <a:srgbClr val="1A44C7"/>
                </a:solidFill>
                <a:latin typeface="Helvetica Neue"/>
                <a:ea typeface="Helvetica Neue"/>
                <a:cs typeface="Helvetica Neue"/>
                <a:sym typeface="Helvetica Neue"/>
              </a:defRPr>
            </a:lvl2pPr>
            <a:lvl3pPr marL="228600" indent="914400" algn="ctr">
              <a:lnSpc>
                <a:spcPct val="110000"/>
              </a:lnSpc>
              <a:buClrTx/>
              <a:buSzTx/>
              <a:buFontTx/>
              <a:buNone/>
              <a:defRPr sz="1700" b="1">
                <a:solidFill>
                  <a:srgbClr val="1A44C7"/>
                </a:solidFill>
                <a:latin typeface="Helvetica Neue"/>
                <a:ea typeface="Helvetica Neue"/>
                <a:cs typeface="Helvetica Neue"/>
                <a:sym typeface="Helvetica Neue"/>
              </a:defRPr>
            </a:lvl3pPr>
            <a:lvl4pPr marL="228600" indent="1371600" algn="ctr">
              <a:lnSpc>
                <a:spcPct val="110000"/>
              </a:lnSpc>
              <a:buClrTx/>
              <a:buSzTx/>
              <a:buFontTx/>
              <a:buNone/>
              <a:defRPr sz="1700" b="1">
                <a:solidFill>
                  <a:srgbClr val="1A44C7"/>
                </a:solidFill>
                <a:latin typeface="Helvetica Neue"/>
                <a:ea typeface="Helvetica Neue"/>
                <a:cs typeface="Helvetica Neue"/>
                <a:sym typeface="Helvetica Neue"/>
              </a:defRPr>
            </a:lvl4pPr>
            <a:lvl5pPr marL="228600" indent="1828800" algn="ctr">
              <a:lnSpc>
                <a:spcPct val="110000"/>
              </a:lnSpc>
              <a:buClrTx/>
              <a:buSzTx/>
              <a:buFontTx/>
              <a:buNone/>
              <a:defRPr sz="1700" b="1">
                <a:solidFill>
                  <a:srgbClr val="1A44C7"/>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309" name="Slide Number"/>
          <p:cNvSpPr txBox="1">
            <a:spLocks noGrp="1"/>
          </p:cNvSpPr>
          <p:nvPr>
            <p:ph type="sldNum" sz="quarter" idx="2"/>
          </p:nvPr>
        </p:nvSpPr>
        <p:spPr>
          <a:xfrm>
            <a:off x="4569619" y="4905375"/>
            <a:ext cx="177902" cy="174485"/>
          </a:xfrm>
          <a:prstGeom prst="rect">
            <a:avLst/>
          </a:prstGeom>
        </p:spPr>
        <p:txBody>
          <a:bodyPr lIns="19050" tIns="19050" rIns="19050" bIns="19050" anchor="t">
            <a:spAutoFit/>
          </a:bodyPr>
          <a:lstStyle>
            <a:lvl1pPr algn="l">
              <a:lnSpc>
                <a:spcPct val="110000"/>
              </a:lnSpc>
              <a:defRPr sz="900">
                <a:solidFill>
                  <a:srgbClr val="1A44C7"/>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olo e foto">
    <p:spTree>
      <p:nvGrpSpPr>
        <p:cNvPr id="1" name=""/>
        <p:cNvGrpSpPr/>
        <p:nvPr/>
      </p:nvGrpSpPr>
      <p:grpSpPr>
        <a:xfrm>
          <a:off x="0" y="0"/>
          <a:ext cx="0" cy="0"/>
          <a:chOff x="0" y="0"/>
          <a:chExt cx="0" cy="0"/>
        </a:xfrm>
      </p:grpSpPr>
      <p:sp>
        <p:nvSpPr>
          <p:cNvPr id="219" name="Google Shape;107;p26"/>
          <p:cNvSpPr>
            <a:spLocks noGrp="1"/>
          </p:cNvSpPr>
          <p:nvPr>
            <p:ph type="pic" idx="21"/>
          </p:nvPr>
        </p:nvSpPr>
        <p:spPr>
          <a:xfrm>
            <a:off x="-433388" y="-485775"/>
            <a:ext cx="10029826" cy="6007100"/>
          </a:xfrm>
          <a:prstGeom prst="rect">
            <a:avLst/>
          </a:prstGeom>
        </p:spPr>
        <p:txBody>
          <a:bodyPr lIns="91439" tIns="45719" rIns="91439" bIns="45719">
            <a:noAutofit/>
          </a:bodyPr>
          <a:lstStyle/>
          <a:p>
            <a:endParaRPr/>
          </a:p>
        </p:txBody>
      </p:sp>
      <p:sp>
        <p:nvSpPr>
          <p:cNvPr id="220" name="Title Text"/>
          <p:cNvSpPr txBox="1">
            <a:spLocks noGrp="1"/>
          </p:cNvSpPr>
          <p:nvPr>
            <p:ph type="title"/>
          </p:nvPr>
        </p:nvSpPr>
        <p:spPr>
          <a:xfrm>
            <a:off x="452437" y="2671763"/>
            <a:ext cx="8239126" cy="1743076"/>
          </a:xfrm>
          <a:prstGeom prst="rect">
            <a:avLst/>
          </a:prstGeom>
        </p:spPr>
        <p:txBody>
          <a:bodyPr lIns="19050" tIns="19050" rIns="19050" bIns="19050" anchor="b"/>
          <a:lstStyle>
            <a:lvl1pPr>
              <a:lnSpc>
                <a:spcPct val="80000"/>
              </a:lnSpc>
              <a:defRPr sz="4400" b="1">
                <a:latin typeface="Helvetica Neue"/>
                <a:ea typeface="Helvetica Neue"/>
                <a:cs typeface="Helvetica Neue"/>
                <a:sym typeface="Helvetica Neue"/>
              </a:defRPr>
            </a:lvl1pPr>
          </a:lstStyle>
          <a:p>
            <a:r>
              <a:t>Title Text</a:t>
            </a:r>
          </a:p>
        </p:txBody>
      </p:sp>
      <p:sp>
        <p:nvSpPr>
          <p:cNvPr id="221" name="Body Level One…"/>
          <p:cNvSpPr txBox="1">
            <a:spLocks noGrp="1"/>
          </p:cNvSpPr>
          <p:nvPr>
            <p:ph type="body" sz="quarter" idx="1"/>
          </p:nvPr>
        </p:nvSpPr>
        <p:spPr>
          <a:xfrm>
            <a:off x="452883" y="414800"/>
            <a:ext cx="8238234" cy="238868"/>
          </a:xfrm>
          <a:prstGeom prst="rect">
            <a:avLst/>
          </a:prstGeom>
        </p:spPr>
        <p:txBody>
          <a:bodyPr lIns="17149" tIns="17149" rIns="17149" bIns="17149"/>
          <a:lstStyle>
            <a:lvl1pPr marL="228600" indent="0">
              <a:lnSpc>
                <a:spcPct val="100000"/>
              </a:lnSpc>
              <a:buClrTx/>
              <a:buSzTx/>
              <a:buFontTx/>
              <a:buNone/>
              <a:defRPr sz="1400" b="1">
                <a:solidFill>
                  <a:srgbClr val="000000"/>
                </a:solidFill>
                <a:latin typeface="Helvetica Neue"/>
                <a:ea typeface="Helvetica Neue"/>
                <a:cs typeface="Helvetica Neue"/>
                <a:sym typeface="Helvetica Neue"/>
              </a:defRPr>
            </a:lvl1pPr>
            <a:lvl2pPr marL="852311" indent="-217311">
              <a:lnSpc>
                <a:spcPct val="100000"/>
              </a:lnSpc>
              <a:buClrTx/>
              <a:buSzPts val="1400"/>
              <a:buFontTx/>
              <a:buChar char="•"/>
              <a:defRPr sz="1400" b="1">
                <a:solidFill>
                  <a:srgbClr val="000000"/>
                </a:solidFill>
                <a:latin typeface="Helvetica Neue"/>
                <a:ea typeface="Helvetica Neue"/>
                <a:cs typeface="Helvetica Neue"/>
                <a:sym typeface="Helvetica Neue"/>
              </a:defRPr>
            </a:lvl2pPr>
            <a:lvl3pPr marL="1309511" indent="-217311">
              <a:lnSpc>
                <a:spcPct val="100000"/>
              </a:lnSpc>
              <a:buClrTx/>
              <a:buSzPts val="1400"/>
              <a:buFontTx/>
              <a:buChar char="•"/>
              <a:defRPr sz="1400" b="1">
                <a:solidFill>
                  <a:srgbClr val="000000"/>
                </a:solidFill>
                <a:latin typeface="Helvetica Neue"/>
                <a:ea typeface="Helvetica Neue"/>
                <a:cs typeface="Helvetica Neue"/>
                <a:sym typeface="Helvetica Neue"/>
              </a:defRPr>
            </a:lvl3pPr>
            <a:lvl4pPr marL="1766711" indent="-217311">
              <a:lnSpc>
                <a:spcPct val="100000"/>
              </a:lnSpc>
              <a:buClrTx/>
              <a:buSzPts val="1400"/>
              <a:buFontTx/>
              <a:buChar char="•"/>
              <a:defRPr sz="1400" b="1">
                <a:solidFill>
                  <a:srgbClr val="000000"/>
                </a:solidFill>
                <a:latin typeface="Helvetica Neue"/>
                <a:ea typeface="Helvetica Neue"/>
                <a:cs typeface="Helvetica Neue"/>
                <a:sym typeface="Helvetica Neue"/>
              </a:defRPr>
            </a:lvl4pPr>
            <a:lvl5pPr marL="2223911" indent="-217311">
              <a:lnSpc>
                <a:spcPct val="100000"/>
              </a:lnSpc>
              <a:buClrTx/>
              <a:buSzPts val="1400"/>
              <a:buFontTx/>
              <a:buChar char="•"/>
              <a:defRPr sz="1400" b="1">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22" name="Google Shape;110;p26"/>
          <p:cNvSpPr txBox="1">
            <a:spLocks noGrp="1"/>
          </p:cNvSpPr>
          <p:nvPr>
            <p:ph type="body" sz="quarter" idx="22"/>
          </p:nvPr>
        </p:nvSpPr>
        <p:spPr>
          <a:xfrm>
            <a:off x="452437" y="4353716"/>
            <a:ext cx="8239126" cy="418858"/>
          </a:xfrm>
          <a:prstGeom prst="rect">
            <a:avLst/>
          </a:prstGeom>
        </p:spPr>
        <p:txBody>
          <a:bodyPr lIns="19050" tIns="19050" rIns="19050" bIns="19050"/>
          <a:lstStyle/>
          <a:p>
            <a:pPr marL="228600" indent="0">
              <a:lnSpc>
                <a:spcPct val="100000"/>
              </a:lnSpc>
              <a:buClrTx/>
              <a:buSzTx/>
              <a:buFontTx/>
              <a:buNone/>
              <a:defRPr sz="2100" b="1">
                <a:solidFill>
                  <a:srgbClr val="000000"/>
                </a:solidFill>
                <a:latin typeface="Helvetica Neue"/>
                <a:ea typeface="Helvetica Neue"/>
                <a:cs typeface="Helvetica Neue"/>
                <a:sym typeface="Helvetica Neue"/>
              </a:defRPr>
            </a:pPr>
            <a:endParaRPr/>
          </a:p>
        </p:txBody>
      </p:sp>
      <p:sp>
        <p:nvSpPr>
          <p:cNvPr id="223" name="Slide Number"/>
          <p:cNvSpPr txBox="1">
            <a:spLocks noGrp="1"/>
          </p:cNvSpPr>
          <p:nvPr>
            <p:ph type="sldNum" sz="quarter" idx="2"/>
          </p:nvPr>
        </p:nvSpPr>
        <p:spPr>
          <a:xfrm>
            <a:off x="4494828" y="4908639"/>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40.xml><?xml version="1.0" encoding="utf-8"?>
<p:sldLayout xmlns:a="http://schemas.openxmlformats.org/drawingml/2006/main" xmlns:r="http://schemas.openxmlformats.org/officeDocument/2006/relationships" xmlns:p="http://schemas.openxmlformats.org/presentationml/2006/main" type="tx">
  <p:cSld name="Titolo e sottotitolo 3">
    <p:spTree>
      <p:nvGrpSpPr>
        <p:cNvPr id="1" name=""/>
        <p:cNvGrpSpPr/>
        <p:nvPr/>
      </p:nvGrpSpPr>
      <p:grpSpPr>
        <a:xfrm>
          <a:off x="0" y="0"/>
          <a:ext cx="0" cy="0"/>
          <a:chOff x="0" y="0"/>
          <a:chExt cx="0" cy="0"/>
        </a:xfrm>
      </p:grpSpPr>
      <p:sp>
        <p:nvSpPr>
          <p:cNvPr id="2316" name="Title Text"/>
          <p:cNvSpPr txBox="1">
            <a:spLocks noGrp="1"/>
          </p:cNvSpPr>
          <p:nvPr>
            <p:ph type="title"/>
          </p:nvPr>
        </p:nvSpPr>
        <p:spPr>
          <a:xfrm>
            <a:off x="666750" y="862012"/>
            <a:ext cx="7810500" cy="1743001"/>
          </a:xfrm>
          <a:prstGeom prst="rect">
            <a:avLst/>
          </a:prstGeom>
        </p:spPr>
        <p:txBody>
          <a:bodyPr lIns="19050" tIns="19050" rIns="19050" bIns="19050" anchor="b"/>
          <a:lstStyle>
            <a:lvl1pPr>
              <a:lnSpc>
                <a:spcPct val="110000"/>
              </a:lnSpc>
              <a:defRPr sz="2300" b="1">
                <a:solidFill>
                  <a:srgbClr val="1A44C7"/>
                </a:solidFill>
                <a:latin typeface="Helvetica Neue"/>
                <a:ea typeface="Helvetica Neue"/>
                <a:cs typeface="Helvetica Neue"/>
                <a:sym typeface="Helvetica Neue"/>
              </a:defRPr>
            </a:lvl1pPr>
          </a:lstStyle>
          <a:p>
            <a:r>
              <a:t>Title Text</a:t>
            </a:r>
          </a:p>
        </p:txBody>
      </p:sp>
      <p:sp>
        <p:nvSpPr>
          <p:cNvPr id="2317" name="Body Level One…"/>
          <p:cNvSpPr txBox="1">
            <a:spLocks noGrp="1"/>
          </p:cNvSpPr>
          <p:nvPr>
            <p:ph type="body" sz="quarter" idx="1"/>
          </p:nvPr>
        </p:nvSpPr>
        <p:spPr>
          <a:xfrm>
            <a:off x="666750" y="2652713"/>
            <a:ext cx="7810500" cy="595201"/>
          </a:xfrm>
          <a:prstGeom prst="rect">
            <a:avLst/>
          </a:prstGeom>
        </p:spPr>
        <p:txBody>
          <a:bodyPr lIns="19050" tIns="19050" rIns="19050" bIns="19050"/>
          <a:lstStyle>
            <a:lvl1pPr marL="228600" indent="0" algn="ctr">
              <a:lnSpc>
                <a:spcPct val="110000"/>
              </a:lnSpc>
              <a:buClrTx/>
              <a:buSzTx/>
              <a:buFontTx/>
              <a:buNone/>
              <a:defRPr sz="1700" b="1">
                <a:solidFill>
                  <a:srgbClr val="1A44C7"/>
                </a:solidFill>
                <a:latin typeface="Helvetica Neue"/>
                <a:ea typeface="Helvetica Neue"/>
                <a:cs typeface="Helvetica Neue"/>
                <a:sym typeface="Helvetica Neue"/>
              </a:defRPr>
            </a:lvl1pPr>
            <a:lvl2pPr marL="228600" indent="457200" algn="ctr">
              <a:lnSpc>
                <a:spcPct val="110000"/>
              </a:lnSpc>
              <a:buClrTx/>
              <a:buSzTx/>
              <a:buFontTx/>
              <a:buNone/>
              <a:defRPr sz="1700" b="1">
                <a:solidFill>
                  <a:srgbClr val="1A44C7"/>
                </a:solidFill>
                <a:latin typeface="Helvetica Neue"/>
                <a:ea typeface="Helvetica Neue"/>
                <a:cs typeface="Helvetica Neue"/>
                <a:sym typeface="Helvetica Neue"/>
              </a:defRPr>
            </a:lvl2pPr>
            <a:lvl3pPr marL="228600" indent="914400" algn="ctr">
              <a:lnSpc>
                <a:spcPct val="110000"/>
              </a:lnSpc>
              <a:buClrTx/>
              <a:buSzTx/>
              <a:buFontTx/>
              <a:buNone/>
              <a:defRPr sz="1700" b="1">
                <a:solidFill>
                  <a:srgbClr val="1A44C7"/>
                </a:solidFill>
                <a:latin typeface="Helvetica Neue"/>
                <a:ea typeface="Helvetica Neue"/>
                <a:cs typeface="Helvetica Neue"/>
                <a:sym typeface="Helvetica Neue"/>
              </a:defRPr>
            </a:lvl3pPr>
            <a:lvl4pPr marL="228600" indent="1371600" algn="ctr">
              <a:lnSpc>
                <a:spcPct val="110000"/>
              </a:lnSpc>
              <a:buClrTx/>
              <a:buSzTx/>
              <a:buFontTx/>
              <a:buNone/>
              <a:defRPr sz="1700" b="1">
                <a:solidFill>
                  <a:srgbClr val="1A44C7"/>
                </a:solidFill>
                <a:latin typeface="Helvetica Neue"/>
                <a:ea typeface="Helvetica Neue"/>
                <a:cs typeface="Helvetica Neue"/>
                <a:sym typeface="Helvetica Neue"/>
              </a:defRPr>
            </a:lvl4pPr>
            <a:lvl5pPr marL="228600" indent="1828800" algn="ctr">
              <a:lnSpc>
                <a:spcPct val="110000"/>
              </a:lnSpc>
              <a:buClrTx/>
              <a:buSzTx/>
              <a:buFontTx/>
              <a:buNone/>
              <a:defRPr sz="1700" b="1">
                <a:solidFill>
                  <a:srgbClr val="1A44C7"/>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318" name="Slide Number"/>
          <p:cNvSpPr txBox="1">
            <a:spLocks noGrp="1"/>
          </p:cNvSpPr>
          <p:nvPr>
            <p:ph type="sldNum" sz="quarter" idx="2"/>
          </p:nvPr>
        </p:nvSpPr>
        <p:spPr>
          <a:xfrm>
            <a:off x="4569619" y="4905375"/>
            <a:ext cx="177902" cy="174485"/>
          </a:xfrm>
          <a:prstGeom prst="rect">
            <a:avLst/>
          </a:prstGeom>
        </p:spPr>
        <p:txBody>
          <a:bodyPr lIns="19050" tIns="19050" rIns="19050" bIns="19050" anchor="t">
            <a:spAutoFit/>
          </a:bodyPr>
          <a:lstStyle>
            <a:lvl1pPr algn="l">
              <a:lnSpc>
                <a:spcPct val="110000"/>
              </a:lnSpc>
              <a:defRPr sz="900">
                <a:solidFill>
                  <a:srgbClr val="1A44C7"/>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241.xml><?xml version="1.0" encoding="utf-8"?>
<p:sldLayout xmlns:a="http://schemas.openxmlformats.org/drawingml/2006/main" xmlns:r="http://schemas.openxmlformats.org/officeDocument/2006/relationships" xmlns:p="http://schemas.openxmlformats.org/presentationml/2006/main" type="tx">
  <p:cSld name="Testo 2/3 2 2">
    <p:spTree>
      <p:nvGrpSpPr>
        <p:cNvPr id="1" name=""/>
        <p:cNvGrpSpPr/>
        <p:nvPr/>
      </p:nvGrpSpPr>
      <p:grpSpPr>
        <a:xfrm>
          <a:off x="0" y="0"/>
          <a:ext cx="0" cy="0"/>
          <a:chOff x="0" y="0"/>
          <a:chExt cx="0" cy="0"/>
        </a:xfrm>
      </p:grpSpPr>
      <p:sp>
        <p:nvSpPr>
          <p:cNvPr id="2325" name="Body Level One…"/>
          <p:cNvSpPr txBox="1">
            <a:spLocks noGrp="1"/>
          </p:cNvSpPr>
          <p:nvPr>
            <p:ph type="body" sz="quarter" idx="1"/>
          </p:nvPr>
        </p:nvSpPr>
        <p:spPr>
          <a:xfrm>
            <a:off x="658129" y="934665"/>
            <a:ext cx="2394001" cy="271501"/>
          </a:xfrm>
          <a:prstGeom prst="rect">
            <a:avLst/>
          </a:prstGeom>
        </p:spPr>
        <p:txBody>
          <a:bodyPr lIns="19050" tIns="19050" rIns="19050" bIns="19050" anchor="ctr"/>
          <a:lstStyle>
            <a:lvl1pPr marL="228600" indent="0">
              <a:lnSpc>
                <a:spcPct val="110000"/>
              </a:lnSpc>
              <a:buClrTx/>
              <a:buSzTx/>
              <a:buFontTx/>
              <a:buNone/>
              <a:defRPr sz="1500">
                <a:solidFill>
                  <a:srgbClr val="75F461"/>
                </a:solidFill>
                <a:latin typeface="Montserrat-Regular"/>
                <a:ea typeface="Montserrat-Regular"/>
                <a:cs typeface="Montserrat-Regular"/>
                <a:sym typeface="Montserrat-Regular"/>
              </a:defRPr>
            </a:lvl1pPr>
            <a:lvl2pPr marL="914400" indent="-323850">
              <a:lnSpc>
                <a:spcPct val="110000"/>
              </a:lnSpc>
              <a:buClrTx/>
              <a:buSzPts val="1500"/>
              <a:buFontTx/>
              <a:buChar char="•"/>
              <a:defRPr sz="1500">
                <a:solidFill>
                  <a:srgbClr val="75F461"/>
                </a:solidFill>
                <a:latin typeface="Montserrat-Regular"/>
                <a:ea typeface="Montserrat-Regular"/>
                <a:cs typeface="Montserrat-Regular"/>
                <a:sym typeface="Montserrat-Regular"/>
              </a:defRPr>
            </a:lvl2pPr>
            <a:lvl3pPr marL="1371600" indent="-323850">
              <a:lnSpc>
                <a:spcPct val="110000"/>
              </a:lnSpc>
              <a:buClrTx/>
              <a:buSzPts val="1500"/>
              <a:buFontTx/>
              <a:buChar char="•"/>
              <a:defRPr sz="1500">
                <a:solidFill>
                  <a:srgbClr val="75F461"/>
                </a:solidFill>
                <a:latin typeface="Montserrat-Regular"/>
                <a:ea typeface="Montserrat-Regular"/>
                <a:cs typeface="Montserrat-Regular"/>
                <a:sym typeface="Montserrat-Regular"/>
              </a:defRPr>
            </a:lvl3pPr>
            <a:lvl4pPr marL="1828800" indent="-323850">
              <a:lnSpc>
                <a:spcPct val="110000"/>
              </a:lnSpc>
              <a:buClrTx/>
              <a:buSzPts val="1500"/>
              <a:buFontTx/>
              <a:buChar char="•"/>
              <a:defRPr sz="1500">
                <a:solidFill>
                  <a:srgbClr val="75F461"/>
                </a:solidFill>
                <a:latin typeface="Montserrat-Regular"/>
                <a:ea typeface="Montserrat-Regular"/>
                <a:cs typeface="Montserrat-Regular"/>
                <a:sym typeface="Montserrat-Regular"/>
              </a:defRPr>
            </a:lvl4pPr>
            <a:lvl5pPr marL="2286000" indent="-323850">
              <a:lnSpc>
                <a:spcPct val="110000"/>
              </a:lnSpc>
              <a:buClrTx/>
              <a:buSzPts val="1500"/>
              <a:buFontTx/>
              <a:buChar char="•"/>
              <a:defRPr sz="1500">
                <a:solidFill>
                  <a:srgbClr val="75F461"/>
                </a:solidFill>
                <a:latin typeface="Montserrat-Regular"/>
                <a:ea typeface="Montserrat-Regular"/>
                <a:cs typeface="Montserrat-Regular"/>
                <a:sym typeface="Montserrat-Regular"/>
              </a:defRPr>
            </a:lvl5pPr>
          </a:lstStyle>
          <a:p>
            <a:r>
              <a:t>Body Level One</a:t>
            </a:r>
          </a:p>
          <a:p>
            <a:pPr lvl="1"/>
            <a:r>
              <a:t>Body Level Two</a:t>
            </a:r>
          </a:p>
          <a:p>
            <a:pPr lvl="2"/>
            <a:r>
              <a:t>Body Level Three</a:t>
            </a:r>
          </a:p>
          <a:p>
            <a:pPr lvl="3"/>
            <a:r>
              <a:t>Body Level Four</a:t>
            </a:r>
          </a:p>
          <a:p>
            <a:pPr lvl="4"/>
            <a:r>
              <a:t>Body Level Five</a:t>
            </a:r>
          </a:p>
        </p:txBody>
      </p:sp>
      <p:sp>
        <p:nvSpPr>
          <p:cNvPr id="2326" name="Google Shape;1149;p248"/>
          <p:cNvSpPr txBox="1">
            <a:spLocks noGrp="1"/>
          </p:cNvSpPr>
          <p:nvPr>
            <p:ph type="body" sz="half" idx="21"/>
          </p:nvPr>
        </p:nvSpPr>
        <p:spPr>
          <a:xfrm>
            <a:off x="658129" y="1233646"/>
            <a:ext cx="4736701" cy="3174601"/>
          </a:xfrm>
          <a:prstGeom prst="rect">
            <a:avLst/>
          </a:prstGeom>
        </p:spPr>
        <p:txBody>
          <a:bodyPr lIns="19050" tIns="19050" rIns="19050" bIns="19050" anchor="ctr"/>
          <a:lstStyle/>
          <a:p>
            <a:pPr>
              <a:buClr>
                <a:srgbClr val="585858"/>
              </a:buClr>
              <a:defRPr>
                <a:solidFill>
                  <a:srgbClr val="585858"/>
                </a:solidFill>
              </a:defRPr>
            </a:pPr>
            <a:endParaRPr/>
          </a:p>
        </p:txBody>
      </p:sp>
      <p:sp>
        <p:nvSpPr>
          <p:cNvPr id="2327" name="Google Shape;1150;p248"/>
          <p:cNvSpPr>
            <a:spLocks noGrp="1"/>
          </p:cNvSpPr>
          <p:nvPr>
            <p:ph type="pic" sz="half" idx="22"/>
          </p:nvPr>
        </p:nvSpPr>
        <p:spPr>
          <a:xfrm>
            <a:off x="6326420" y="29182"/>
            <a:ext cx="2350801" cy="5085001"/>
          </a:xfrm>
          <a:prstGeom prst="rect">
            <a:avLst/>
          </a:prstGeom>
        </p:spPr>
        <p:txBody>
          <a:bodyPr lIns="91439" tIns="45719" rIns="91439" bIns="45719">
            <a:noAutofit/>
          </a:bodyPr>
          <a:lstStyle/>
          <a:p>
            <a:endParaRPr/>
          </a:p>
        </p:txBody>
      </p:sp>
      <p:sp>
        <p:nvSpPr>
          <p:cNvPr id="2328" name="Slide Number"/>
          <p:cNvSpPr txBox="1">
            <a:spLocks noGrp="1"/>
          </p:cNvSpPr>
          <p:nvPr>
            <p:ph type="sldNum" sz="quarter" idx="2"/>
          </p:nvPr>
        </p:nvSpPr>
        <p:spPr>
          <a:xfrm>
            <a:off x="4494849" y="4917528"/>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42.xml><?xml version="1.0" encoding="utf-8"?>
<p:sldLayout xmlns:a="http://schemas.openxmlformats.org/drawingml/2006/main" xmlns:r="http://schemas.openxmlformats.org/officeDocument/2006/relationships" xmlns:p="http://schemas.openxmlformats.org/presentationml/2006/main" type="tx">
  <p:cSld name="Titolo_1 copia 1">
    <p:bg>
      <p:bgPr>
        <a:solidFill>
          <a:srgbClr val="75F461"/>
        </a:solidFill>
        <a:effectLst/>
      </p:bgPr>
    </p:bg>
    <p:spTree>
      <p:nvGrpSpPr>
        <p:cNvPr id="1" name=""/>
        <p:cNvGrpSpPr/>
        <p:nvPr/>
      </p:nvGrpSpPr>
      <p:grpSpPr>
        <a:xfrm>
          <a:off x="0" y="0"/>
          <a:ext cx="0" cy="0"/>
          <a:chOff x="0" y="0"/>
          <a:chExt cx="0" cy="0"/>
        </a:xfrm>
      </p:grpSpPr>
      <p:sp>
        <p:nvSpPr>
          <p:cNvPr id="2335" name="Body Level One…"/>
          <p:cNvSpPr txBox="1">
            <a:spLocks noGrp="1"/>
          </p:cNvSpPr>
          <p:nvPr>
            <p:ph type="body" sz="quarter" idx="1"/>
          </p:nvPr>
        </p:nvSpPr>
        <p:spPr>
          <a:xfrm>
            <a:off x="1298674" y="2051074"/>
            <a:ext cx="5267100" cy="1328701"/>
          </a:xfrm>
          <a:prstGeom prst="rect">
            <a:avLst/>
          </a:prstGeom>
        </p:spPr>
        <p:txBody>
          <a:bodyPr lIns="19050" tIns="19050" rIns="19050" bIns="19050" anchor="ctr"/>
          <a:lstStyle>
            <a:lvl1pPr marL="228600" indent="0">
              <a:lnSpc>
                <a:spcPct val="100000"/>
              </a:lnSpc>
              <a:spcBef>
                <a:spcPts val="500"/>
              </a:spcBef>
              <a:buClrTx/>
              <a:buSzTx/>
              <a:buFontTx/>
              <a:buNone/>
              <a:defRPr sz="7500">
                <a:solidFill>
                  <a:srgbClr val="FFFFFF"/>
                </a:solidFill>
                <a:latin typeface="Montserrat Light"/>
                <a:ea typeface="Montserrat Light"/>
                <a:cs typeface="Montserrat Light"/>
                <a:sym typeface="Montserrat Light"/>
              </a:defRPr>
            </a:lvl1pPr>
            <a:lvl2pPr marL="914400" indent="-704850">
              <a:lnSpc>
                <a:spcPct val="100000"/>
              </a:lnSpc>
              <a:spcBef>
                <a:spcPts val="500"/>
              </a:spcBef>
              <a:buClrTx/>
              <a:buSzPts val="7500"/>
              <a:buFontTx/>
              <a:buChar char="•"/>
              <a:defRPr sz="7500">
                <a:solidFill>
                  <a:srgbClr val="FFFFFF"/>
                </a:solidFill>
                <a:latin typeface="Montserrat Light"/>
                <a:ea typeface="Montserrat Light"/>
                <a:cs typeface="Montserrat Light"/>
                <a:sym typeface="Montserrat Light"/>
              </a:defRPr>
            </a:lvl2pPr>
            <a:lvl3pPr marL="1371600" indent="-704850">
              <a:lnSpc>
                <a:spcPct val="100000"/>
              </a:lnSpc>
              <a:spcBef>
                <a:spcPts val="500"/>
              </a:spcBef>
              <a:buClrTx/>
              <a:buSzPts val="7500"/>
              <a:buFontTx/>
              <a:buChar char="•"/>
              <a:defRPr sz="7500">
                <a:solidFill>
                  <a:srgbClr val="FFFFFF"/>
                </a:solidFill>
                <a:latin typeface="Montserrat Light"/>
                <a:ea typeface="Montserrat Light"/>
                <a:cs typeface="Montserrat Light"/>
                <a:sym typeface="Montserrat Light"/>
              </a:defRPr>
            </a:lvl3pPr>
            <a:lvl4pPr marL="1828800" indent="-704850">
              <a:lnSpc>
                <a:spcPct val="100000"/>
              </a:lnSpc>
              <a:spcBef>
                <a:spcPts val="500"/>
              </a:spcBef>
              <a:buClrTx/>
              <a:buSzPts val="7500"/>
              <a:buFontTx/>
              <a:buChar char="•"/>
              <a:defRPr sz="7500">
                <a:solidFill>
                  <a:srgbClr val="FFFFFF"/>
                </a:solidFill>
                <a:latin typeface="Montserrat Light"/>
                <a:ea typeface="Montserrat Light"/>
                <a:cs typeface="Montserrat Light"/>
                <a:sym typeface="Montserrat Light"/>
              </a:defRPr>
            </a:lvl4pPr>
            <a:lvl5pPr marL="2286000" indent="-704850">
              <a:lnSpc>
                <a:spcPct val="100000"/>
              </a:lnSpc>
              <a:spcBef>
                <a:spcPts val="500"/>
              </a:spcBef>
              <a:buClrTx/>
              <a:buSzPts val="7500"/>
              <a:buFontTx/>
              <a:buChar char="•"/>
              <a:defRPr sz="7500">
                <a:solidFill>
                  <a:srgbClr val="FFFFFF"/>
                </a:solidFill>
                <a:latin typeface="Montserrat Light"/>
                <a:ea typeface="Montserrat Light"/>
                <a:cs typeface="Montserrat Light"/>
                <a:sym typeface="Montserrat Light"/>
              </a:defRPr>
            </a:lvl5pPr>
          </a:lstStyle>
          <a:p>
            <a:r>
              <a:t>Body Level One</a:t>
            </a:r>
          </a:p>
          <a:p>
            <a:pPr lvl="1"/>
            <a:r>
              <a:t>Body Level Two</a:t>
            </a:r>
          </a:p>
          <a:p>
            <a:pPr lvl="2"/>
            <a:r>
              <a:t>Body Level Three</a:t>
            </a:r>
          </a:p>
          <a:p>
            <a:pPr lvl="3"/>
            <a:r>
              <a:t>Body Level Four</a:t>
            </a:r>
          </a:p>
          <a:p>
            <a:pPr lvl="4"/>
            <a:r>
              <a:t>Body Level Five</a:t>
            </a:r>
          </a:p>
        </p:txBody>
      </p:sp>
      <p:sp>
        <p:nvSpPr>
          <p:cNvPr id="2336" name="Google Shape;1154;p249"/>
          <p:cNvSpPr txBox="1">
            <a:spLocks noGrp="1"/>
          </p:cNvSpPr>
          <p:nvPr>
            <p:ph type="body" sz="quarter" idx="21"/>
          </p:nvPr>
        </p:nvSpPr>
        <p:spPr>
          <a:xfrm>
            <a:off x="1432024" y="1837506"/>
            <a:ext cx="5267100" cy="447601"/>
          </a:xfrm>
          <a:prstGeom prst="rect">
            <a:avLst/>
          </a:prstGeom>
        </p:spPr>
        <p:txBody>
          <a:bodyPr lIns="19050" tIns="19050" rIns="19050" bIns="19050" anchor="ctr"/>
          <a:lstStyle/>
          <a:p>
            <a:pPr>
              <a:buClr>
                <a:srgbClr val="585858"/>
              </a:buClr>
              <a:defRPr>
                <a:solidFill>
                  <a:srgbClr val="585858"/>
                </a:solidFill>
              </a:defRPr>
            </a:pPr>
            <a:endParaRPr/>
          </a:p>
        </p:txBody>
      </p:sp>
      <p:sp>
        <p:nvSpPr>
          <p:cNvPr id="2337" name="Slide Number"/>
          <p:cNvSpPr txBox="1">
            <a:spLocks noGrp="1"/>
          </p:cNvSpPr>
          <p:nvPr>
            <p:ph type="sldNum" sz="quarter" idx="2"/>
          </p:nvPr>
        </p:nvSpPr>
        <p:spPr>
          <a:xfrm>
            <a:off x="4494849" y="4917528"/>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43.xml><?xml version="1.0" encoding="utf-8"?>
<p:sldLayout xmlns:a="http://schemas.openxmlformats.org/drawingml/2006/main" xmlns:r="http://schemas.openxmlformats.org/officeDocument/2006/relationships" xmlns:p="http://schemas.openxmlformats.org/presentationml/2006/main" type="tx">
  <p:cSld name="Titolo_1 copia 1 2">
    <p:bg>
      <p:bgPr>
        <a:solidFill>
          <a:srgbClr val="20F843"/>
        </a:solidFill>
        <a:effectLst/>
      </p:bgPr>
    </p:bg>
    <p:spTree>
      <p:nvGrpSpPr>
        <p:cNvPr id="1" name=""/>
        <p:cNvGrpSpPr/>
        <p:nvPr/>
      </p:nvGrpSpPr>
      <p:grpSpPr>
        <a:xfrm>
          <a:off x="0" y="0"/>
          <a:ext cx="0" cy="0"/>
          <a:chOff x="0" y="0"/>
          <a:chExt cx="0" cy="0"/>
        </a:xfrm>
      </p:grpSpPr>
      <p:sp>
        <p:nvSpPr>
          <p:cNvPr id="2344" name="Body Level One…"/>
          <p:cNvSpPr txBox="1">
            <a:spLocks noGrp="1"/>
          </p:cNvSpPr>
          <p:nvPr>
            <p:ph type="body" sz="quarter" idx="1"/>
          </p:nvPr>
        </p:nvSpPr>
        <p:spPr>
          <a:xfrm>
            <a:off x="1298674" y="2051074"/>
            <a:ext cx="5267100" cy="1328701"/>
          </a:xfrm>
          <a:prstGeom prst="rect">
            <a:avLst/>
          </a:prstGeom>
        </p:spPr>
        <p:txBody>
          <a:bodyPr lIns="19050" tIns="19050" rIns="19050" bIns="19050" anchor="ctr"/>
          <a:lstStyle>
            <a:lvl1pPr marL="228600" indent="0">
              <a:lnSpc>
                <a:spcPct val="100000"/>
              </a:lnSpc>
              <a:spcBef>
                <a:spcPts val="500"/>
              </a:spcBef>
              <a:buClrTx/>
              <a:buSzTx/>
              <a:buFontTx/>
              <a:buNone/>
              <a:defRPr sz="7500">
                <a:solidFill>
                  <a:srgbClr val="FFFFFF"/>
                </a:solidFill>
                <a:latin typeface="Montserrat Light"/>
                <a:ea typeface="Montserrat Light"/>
                <a:cs typeface="Montserrat Light"/>
                <a:sym typeface="Montserrat Light"/>
              </a:defRPr>
            </a:lvl1pPr>
            <a:lvl2pPr marL="914400" indent="-704850">
              <a:lnSpc>
                <a:spcPct val="100000"/>
              </a:lnSpc>
              <a:spcBef>
                <a:spcPts val="500"/>
              </a:spcBef>
              <a:buClrTx/>
              <a:buSzPts val="7500"/>
              <a:buFontTx/>
              <a:buChar char="•"/>
              <a:defRPr sz="7500">
                <a:solidFill>
                  <a:srgbClr val="FFFFFF"/>
                </a:solidFill>
                <a:latin typeface="Montserrat Light"/>
                <a:ea typeface="Montserrat Light"/>
                <a:cs typeface="Montserrat Light"/>
                <a:sym typeface="Montserrat Light"/>
              </a:defRPr>
            </a:lvl2pPr>
            <a:lvl3pPr marL="1371600" indent="-704850">
              <a:lnSpc>
                <a:spcPct val="100000"/>
              </a:lnSpc>
              <a:spcBef>
                <a:spcPts val="500"/>
              </a:spcBef>
              <a:buClrTx/>
              <a:buSzPts val="7500"/>
              <a:buFontTx/>
              <a:buChar char="•"/>
              <a:defRPr sz="7500">
                <a:solidFill>
                  <a:srgbClr val="FFFFFF"/>
                </a:solidFill>
                <a:latin typeface="Montserrat Light"/>
                <a:ea typeface="Montserrat Light"/>
                <a:cs typeface="Montserrat Light"/>
                <a:sym typeface="Montserrat Light"/>
              </a:defRPr>
            </a:lvl3pPr>
            <a:lvl4pPr marL="1828800" indent="-704850">
              <a:lnSpc>
                <a:spcPct val="100000"/>
              </a:lnSpc>
              <a:spcBef>
                <a:spcPts val="500"/>
              </a:spcBef>
              <a:buClrTx/>
              <a:buSzPts val="7500"/>
              <a:buFontTx/>
              <a:buChar char="•"/>
              <a:defRPr sz="7500">
                <a:solidFill>
                  <a:srgbClr val="FFFFFF"/>
                </a:solidFill>
                <a:latin typeface="Montserrat Light"/>
                <a:ea typeface="Montserrat Light"/>
                <a:cs typeface="Montserrat Light"/>
                <a:sym typeface="Montserrat Light"/>
              </a:defRPr>
            </a:lvl4pPr>
            <a:lvl5pPr marL="2286000" indent="-704850">
              <a:lnSpc>
                <a:spcPct val="100000"/>
              </a:lnSpc>
              <a:spcBef>
                <a:spcPts val="500"/>
              </a:spcBef>
              <a:buClrTx/>
              <a:buSzPts val="7500"/>
              <a:buFontTx/>
              <a:buChar char="•"/>
              <a:defRPr sz="7500">
                <a:solidFill>
                  <a:srgbClr val="FFFFFF"/>
                </a:solidFill>
                <a:latin typeface="Montserrat Light"/>
                <a:ea typeface="Montserrat Light"/>
                <a:cs typeface="Montserrat Light"/>
                <a:sym typeface="Montserrat Light"/>
              </a:defRPr>
            </a:lvl5pPr>
          </a:lstStyle>
          <a:p>
            <a:r>
              <a:t>Body Level One</a:t>
            </a:r>
          </a:p>
          <a:p>
            <a:pPr lvl="1"/>
            <a:r>
              <a:t>Body Level Two</a:t>
            </a:r>
          </a:p>
          <a:p>
            <a:pPr lvl="2"/>
            <a:r>
              <a:t>Body Level Three</a:t>
            </a:r>
          </a:p>
          <a:p>
            <a:pPr lvl="3"/>
            <a:r>
              <a:t>Body Level Four</a:t>
            </a:r>
          </a:p>
          <a:p>
            <a:pPr lvl="4"/>
            <a:r>
              <a:t>Body Level Five</a:t>
            </a:r>
          </a:p>
        </p:txBody>
      </p:sp>
      <p:sp>
        <p:nvSpPr>
          <p:cNvPr id="2345" name="Google Shape;1158;p250"/>
          <p:cNvSpPr txBox="1">
            <a:spLocks noGrp="1"/>
          </p:cNvSpPr>
          <p:nvPr>
            <p:ph type="body" sz="quarter" idx="21"/>
          </p:nvPr>
        </p:nvSpPr>
        <p:spPr>
          <a:xfrm>
            <a:off x="1432024" y="1837506"/>
            <a:ext cx="5267100" cy="447601"/>
          </a:xfrm>
          <a:prstGeom prst="rect">
            <a:avLst/>
          </a:prstGeom>
        </p:spPr>
        <p:txBody>
          <a:bodyPr lIns="19050" tIns="19050" rIns="19050" bIns="19050" anchor="ctr"/>
          <a:lstStyle/>
          <a:p>
            <a:pPr>
              <a:buClr>
                <a:srgbClr val="585858"/>
              </a:buClr>
              <a:defRPr>
                <a:solidFill>
                  <a:srgbClr val="585858"/>
                </a:solidFill>
              </a:defRPr>
            </a:pPr>
            <a:endParaRPr/>
          </a:p>
        </p:txBody>
      </p:sp>
      <p:sp>
        <p:nvSpPr>
          <p:cNvPr id="2346" name="Slide Number"/>
          <p:cNvSpPr txBox="1">
            <a:spLocks noGrp="1"/>
          </p:cNvSpPr>
          <p:nvPr>
            <p:ph type="sldNum" sz="quarter" idx="2"/>
          </p:nvPr>
        </p:nvSpPr>
        <p:spPr>
          <a:xfrm>
            <a:off x="4494849" y="4917528"/>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44.xml><?xml version="1.0" encoding="utf-8"?>
<p:sldLayout xmlns:a="http://schemas.openxmlformats.org/drawingml/2006/main" xmlns:r="http://schemas.openxmlformats.org/officeDocument/2006/relationships" xmlns:p="http://schemas.openxmlformats.org/presentationml/2006/main" type="tx">
  <p:cSld name="Testo 2/3 copia 12 2">
    <p:spTree>
      <p:nvGrpSpPr>
        <p:cNvPr id="1" name=""/>
        <p:cNvGrpSpPr/>
        <p:nvPr/>
      </p:nvGrpSpPr>
      <p:grpSpPr>
        <a:xfrm>
          <a:off x="0" y="0"/>
          <a:ext cx="0" cy="0"/>
          <a:chOff x="0" y="0"/>
          <a:chExt cx="0" cy="0"/>
        </a:xfrm>
      </p:grpSpPr>
      <p:sp>
        <p:nvSpPr>
          <p:cNvPr id="2353" name="Body Level One…"/>
          <p:cNvSpPr txBox="1">
            <a:spLocks noGrp="1"/>
          </p:cNvSpPr>
          <p:nvPr>
            <p:ph type="body" sz="quarter" idx="1"/>
          </p:nvPr>
        </p:nvSpPr>
        <p:spPr>
          <a:xfrm>
            <a:off x="426995" y="723137"/>
            <a:ext cx="5584801" cy="261901"/>
          </a:xfrm>
          <a:prstGeom prst="rect">
            <a:avLst/>
          </a:prstGeom>
        </p:spPr>
        <p:txBody>
          <a:bodyPr lIns="19050" tIns="19050" rIns="19050" bIns="19050" anchor="ctr"/>
          <a:lstStyle>
            <a:lvl1pPr marL="228600" indent="0">
              <a:lnSpc>
                <a:spcPct val="100000"/>
              </a:lnSpc>
              <a:spcBef>
                <a:spcPts val="500"/>
              </a:spcBef>
              <a:buClrTx/>
              <a:buSzTx/>
              <a:buFontTx/>
              <a:buNone/>
              <a:defRPr sz="1400">
                <a:solidFill>
                  <a:srgbClr val="000000"/>
                </a:solidFill>
                <a:latin typeface="Montserrat-Bold"/>
                <a:ea typeface="Montserrat-Bold"/>
                <a:cs typeface="Montserrat-Bold"/>
                <a:sym typeface="Montserrat-Bold"/>
              </a:defRPr>
            </a:lvl1pPr>
            <a:lvl2pPr marL="914400" indent="-317500">
              <a:lnSpc>
                <a:spcPct val="100000"/>
              </a:lnSpc>
              <a:spcBef>
                <a:spcPts val="500"/>
              </a:spcBef>
              <a:buClrTx/>
              <a:buSzPts val="1400"/>
              <a:buFontTx/>
              <a:buChar char="•"/>
              <a:defRPr sz="1400">
                <a:solidFill>
                  <a:srgbClr val="000000"/>
                </a:solidFill>
                <a:latin typeface="Montserrat-Bold"/>
                <a:ea typeface="Montserrat-Bold"/>
                <a:cs typeface="Montserrat-Bold"/>
                <a:sym typeface="Montserrat-Bold"/>
              </a:defRPr>
            </a:lvl2pPr>
            <a:lvl3pPr marL="1371600" indent="-317500">
              <a:lnSpc>
                <a:spcPct val="100000"/>
              </a:lnSpc>
              <a:spcBef>
                <a:spcPts val="500"/>
              </a:spcBef>
              <a:buClrTx/>
              <a:buSzPts val="1400"/>
              <a:buFontTx/>
              <a:buChar char="•"/>
              <a:defRPr sz="1400">
                <a:solidFill>
                  <a:srgbClr val="000000"/>
                </a:solidFill>
                <a:latin typeface="Montserrat-Bold"/>
                <a:ea typeface="Montserrat-Bold"/>
                <a:cs typeface="Montserrat-Bold"/>
                <a:sym typeface="Montserrat-Bold"/>
              </a:defRPr>
            </a:lvl3pPr>
            <a:lvl4pPr marL="1828800" indent="-317500">
              <a:lnSpc>
                <a:spcPct val="100000"/>
              </a:lnSpc>
              <a:spcBef>
                <a:spcPts val="500"/>
              </a:spcBef>
              <a:buClrTx/>
              <a:buSzPts val="1400"/>
              <a:buFontTx/>
              <a:buChar char="•"/>
              <a:defRPr sz="1400">
                <a:solidFill>
                  <a:srgbClr val="000000"/>
                </a:solidFill>
                <a:latin typeface="Montserrat-Bold"/>
                <a:ea typeface="Montserrat-Bold"/>
                <a:cs typeface="Montserrat-Bold"/>
                <a:sym typeface="Montserrat-Bold"/>
              </a:defRPr>
            </a:lvl4pPr>
            <a:lvl5pPr marL="2286000" indent="-317500">
              <a:lnSpc>
                <a:spcPct val="100000"/>
              </a:lnSpc>
              <a:spcBef>
                <a:spcPts val="500"/>
              </a:spcBef>
              <a:buClrTx/>
              <a:buSzPts val="1400"/>
              <a:buFontTx/>
              <a:buChar char="•"/>
              <a:defRPr sz="1400">
                <a:solidFill>
                  <a:srgbClr val="000000"/>
                </a:solidFill>
                <a:latin typeface="Montserrat-Bold"/>
                <a:ea typeface="Montserrat-Bold"/>
                <a:cs typeface="Montserrat-Bold"/>
                <a:sym typeface="Montserrat-Bold"/>
              </a:defRPr>
            </a:lvl5pPr>
          </a:lstStyle>
          <a:p>
            <a:r>
              <a:t>Body Level One</a:t>
            </a:r>
          </a:p>
          <a:p>
            <a:pPr lvl="1"/>
            <a:r>
              <a:t>Body Level Two</a:t>
            </a:r>
          </a:p>
          <a:p>
            <a:pPr lvl="2"/>
            <a:r>
              <a:t>Body Level Three</a:t>
            </a:r>
          </a:p>
          <a:p>
            <a:pPr lvl="3"/>
            <a:r>
              <a:t>Body Level Four</a:t>
            </a:r>
          </a:p>
          <a:p>
            <a:pPr lvl="4"/>
            <a:r>
              <a:t>Body Level Five</a:t>
            </a:r>
          </a:p>
        </p:txBody>
      </p:sp>
      <p:sp>
        <p:nvSpPr>
          <p:cNvPr id="2354" name="Google Shape;1162;p251"/>
          <p:cNvSpPr txBox="1">
            <a:spLocks noGrp="1"/>
          </p:cNvSpPr>
          <p:nvPr>
            <p:ph type="body" sz="quarter" idx="21"/>
          </p:nvPr>
        </p:nvSpPr>
        <p:spPr>
          <a:xfrm>
            <a:off x="431755" y="307978"/>
            <a:ext cx="6266402" cy="399902"/>
          </a:xfrm>
          <a:prstGeom prst="rect">
            <a:avLst/>
          </a:prstGeom>
        </p:spPr>
        <p:txBody>
          <a:bodyPr lIns="19050" tIns="19050" rIns="19050" bIns="19050" anchor="ctr"/>
          <a:lstStyle/>
          <a:p>
            <a:pPr>
              <a:buClr>
                <a:srgbClr val="585858"/>
              </a:buClr>
              <a:defRPr>
                <a:solidFill>
                  <a:srgbClr val="585858"/>
                </a:solidFill>
              </a:defRPr>
            </a:pPr>
            <a:endParaRPr/>
          </a:p>
        </p:txBody>
      </p:sp>
      <p:sp>
        <p:nvSpPr>
          <p:cNvPr id="2355" name="Google Shape;1163;p251"/>
          <p:cNvSpPr txBox="1">
            <a:spLocks noGrp="1"/>
          </p:cNvSpPr>
          <p:nvPr>
            <p:ph type="body" sz="quarter" idx="22"/>
          </p:nvPr>
        </p:nvSpPr>
        <p:spPr>
          <a:xfrm>
            <a:off x="443776" y="1068452"/>
            <a:ext cx="8103900" cy="651302"/>
          </a:xfrm>
          <a:prstGeom prst="rect">
            <a:avLst/>
          </a:prstGeom>
        </p:spPr>
        <p:txBody>
          <a:bodyPr lIns="20800" tIns="20800" rIns="20800" bIns="20800" anchor="ctr"/>
          <a:lstStyle/>
          <a:p>
            <a:pPr>
              <a:buClr>
                <a:srgbClr val="585858"/>
              </a:buClr>
              <a:defRPr>
                <a:solidFill>
                  <a:srgbClr val="585858"/>
                </a:solidFill>
              </a:defRPr>
            </a:pPr>
            <a:endParaRPr/>
          </a:p>
        </p:txBody>
      </p:sp>
      <p:sp>
        <p:nvSpPr>
          <p:cNvPr id="2356" name="Google Shape;1164;p251"/>
          <p:cNvSpPr txBox="1">
            <a:spLocks noGrp="1"/>
          </p:cNvSpPr>
          <p:nvPr>
            <p:ph type="body" sz="quarter" idx="23"/>
          </p:nvPr>
        </p:nvSpPr>
        <p:spPr>
          <a:xfrm>
            <a:off x="443776" y="4743343"/>
            <a:ext cx="8103900" cy="147601"/>
          </a:xfrm>
          <a:prstGeom prst="rect">
            <a:avLst/>
          </a:prstGeom>
        </p:spPr>
        <p:txBody>
          <a:bodyPr lIns="20800" tIns="20800" rIns="20800" bIns="20800" anchor="ctr"/>
          <a:lstStyle/>
          <a:p>
            <a:pPr marL="210311" indent="-157734" defTabSz="420623">
              <a:buClr>
                <a:srgbClr val="585858"/>
              </a:buClr>
              <a:buSzPts val="800"/>
              <a:defRPr sz="828">
                <a:solidFill>
                  <a:srgbClr val="585858"/>
                </a:solidFill>
              </a:defRPr>
            </a:pPr>
            <a:endParaRPr/>
          </a:p>
        </p:txBody>
      </p:sp>
      <p:sp>
        <p:nvSpPr>
          <p:cNvPr id="2357" name="Slide Number"/>
          <p:cNvSpPr txBox="1">
            <a:spLocks noGrp="1"/>
          </p:cNvSpPr>
          <p:nvPr>
            <p:ph type="sldNum" sz="quarter" idx="2"/>
          </p:nvPr>
        </p:nvSpPr>
        <p:spPr>
          <a:xfrm>
            <a:off x="4417575" y="4749983"/>
            <a:ext cx="135536" cy="127001"/>
          </a:xfrm>
          <a:prstGeom prst="rect">
            <a:avLst/>
          </a:prstGeom>
        </p:spPr>
        <p:txBody>
          <a:bodyPr lIns="19050" tIns="19050" rIns="19050" bIns="19050" anchor="b">
            <a:spAutoFit/>
          </a:bodyPr>
          <a:lstStyle>
            <a:lvl1pPr algn="ctr">
              <a:defRPr sz="6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45.xml><?xml version="1.0" encoding="utf-8"?>
<p:sldLayout xmlns:a="http://schemas.openxmlformats.org/drawingml/2006/main" xmlns:r="http://schemas.openxmlformats.org/officeDocument/2006/relationships" xmlns:p="http://schemas.openxmlformats.org/presentationml/2006/main" type="tx">
  <p:cSld name="Testo 2/3 3">
    <p:spTree>
      <p:nvGrpSpPr>
        <p:cNvPr id="1" name=""/>
        <p:cNvGrpSpPr/>
        <p:nvPr/>
      </p:nvGrpSpPr>
      <p:grpSpPr>
        <a:xfrm>
          <a:off x="0" y="0"/>
          <a:ext cx="0" cy="0"/>
          <a:chOff x="0" y="0"/>
          <a:chExt cx="0" cy="0"/>
        </a:xfrm>
      </p:grpSpPr>
      <p:sp>
        <p:nvSpPr>
          <p:cNvPr id="2364" name="Body Level One…"/>
          <p:cNvSpPr txBox="1">
            <a:spLocks noGrp="1"/>
          </p:cNvSpPr>
          <p:nvPr>
            <p:ph type="body" sz="quarter" idx="1"/>
          </p:nvPr>
        </p:nvSpPr>
        <p:spPr>
          <a:xfrm>
            <a:off x="658129" y="934665"/>
            <a:ext cx="2394001" cy="271501"/>
          </a:xfrm>
          <a:prstGeom prst="rect">
            <a:avLst/>
          </a:prstGeom>
        </p:spPr>
        <p:txBody>
          <a:bodyPr lIns="19050" tIns="19050" rIns="19050" bIns="19050" anchor="ctr"/>
          <a:lstStyle>
            <a:lvl1pPr marL="228600" indent="0">
              <a:lnSpc>
                <a:spcPct val="110000"/>
              </a:lnSpc>
              <a:spcBef>
                <a:spcPts val="1100"/>
              </a:spcBef>
              <a:buClrTx/>
              <a:buSzTx/>
              <a:buFontTx/>
              <a:buNone/>
              <a:defRPr sz="1500">
                <a:solidFill>
                  <a:srgbClr val="75F461"/>
                </a:solidFill>
                <a:latin typeface="Montserrat-Regular"/>
                <a:ea typeface="Montserrat-Regular"/>
                <a:cs typeface="Montserrat-Regular"/>
                <a:sym typeface="Montserrat-Regular"/>
              </a:defRPr>
            </a:lvl1pPr>
            <a:lvl2pPr marL="914400" indent="-323850">
              <a:lnSpc>
                <a:spcPct val="110000"/>
              </a:lnSpc>
              <a:spcBef>
                <a:spcPts val="1100"/>
              </a:spcBef>
              <a:buClrTx/>
              <a:buSzPts val="1500"/>
              <a:buFontTx/>
              <a:buChar char="•"/>
              <a:defRPr sz="1500">
                <a:solidFill>
                  <a:srgbClr val="75F461"/>
                </a:solidFill>
                <a:latin typeface="Montserrat-Regular"/>
                <a:ea typeface="Montserrat-Regular"/>
                <a:cs typeface="Montserrat-Regular"/>
                <a:sym typeface="Montserrat-Regular"/>
              </a:defRPr>
            </a:lvl2pPr>
            <a:lvl3pPr marL="1371600" indent="-323850">
              <a:lnSpc>
                <a:spcPct val="110000"/>
              </a:lnSpc>
              <a:spcBef>
                <a:spcPts val="1100"/>
              </a:spcBef>
              <a:buClrTx/>
              <a:buSzPts val="1500"/>
              <a:buFontTx/>
              <a:buChar char="•"/>
              <a:defRPr sz="1500">
                <a:solidFill>
                  <a:srgbClr val="75F461"/>
                </a:solidFill>
                <a:latin typeface="Montserrat-Regular"/>
                <a:ea typeface="Montserrat-Regular"/>
                <a:cs typeface="Montserrat-Regular"/>
                <a:sym typeface="Montserrat-Regular"/>
              </a:defRPr>
            </a:lvl3pPr>
            <a:lvl4pPr marL="1828800" indent="-323850">
              <a:lnSpc>
                <a:spcPct val="110000"/>
              </a:lnSpc>
              <a:spcBef>
                <a:spcPts val="1100"/>
              </a:spcBef>
              <a:buClrTx/>
              <a:buSzPts val="1500"/>
              <a:buFontTx/>
              <a:buChar char="•"/>
              <a:defRPr sz="1500">
                <a:solidFill>
                  <a:srgbClr val="75F461"/>
                </a:solidFill>
                <a:latin typeface="Montserrat-Regular"/>
                <a:ea typeface="Montserrat-Regular"/>
                <a:cs typeface="Montserrat-Regular"/>
                <a:sym typeface="Montserrat-Regular"/>
              </a:defRPr>
            </a:lvl4pPr>
            <a:lvl5pPr marL="2286000" indent="-323850">
              <a:lnSpc>
                <a:spcPct val="110000"/>
              </a:lnSpc>
              <a:spcBef>
                <a:spcPts val="1100"/>
              </a:spcBef>
              <a:buClrTx/>
              <a:buSzPts val="1500"/>
              <a:buFontTx/>
              <a:buChar char="•"/>
              <a:defRPr sz="1500">
                <a:solidFill>
                  <a:srgbClr val="75F461"/>
                </a:solidFill>
                <a:latin typeface="Montserrat-Regular"/>
                <a:ea typeface="Montserrat-Regular"/>
                <a:cs typeface="Montserrat-Regular"/>
                <a:sym typeface="Montserrat-Regular"/>
              </a:defRPr>
            </a:lvl5pPr>
          </a:lstStyle>
          <a:p>
            <a:r>
              <a:t>Body Level One</a:t>
            </a:r>
          </a:p>
          <a:p>
            <a:pPr lvl="1"/>
            <a:r>
              <a:t>Body Level Two</a:t>
            </a:r>
          </a:p>
          <a:p>
            <a:pPr lvl="2"/>
            <a:r>
              <a:t>Body Level Three</a:t>
            </a:r>
          </a:p>
          <a:p>
            <a:pPr lvl="3"/>
            <a:r>
              <a:t>Body Level Four</a:t>
            </a:r>
          </a:p>
          <a:p>
            <a:pPr lvl="4"/>
            <a:r>
              <a:t>Body Level Five</a:t>
            </a:r>
          </a:p>
        </p:txBody>
      </p:sp>
      <p:sp>
        <p:nvSpPr>
          <p:cNvPr id="2365" name="Google Shape;1168;p252"/>
          <p:cNvSpPr txBox="1">
            <a:spLocks noGrp="1"/>
          </p:cNvSpPr>
          <p:nvPr>
            <p:ph type="body" sz="half" idx="21"/>
          </p:nvPr>
        </p:nvSpPr>
        <p:spPr>
          <a:xfrm>
            <a:off x="658129" y="1033621"/>
            <a:ext cx="4736701" cy="3574801"/>
          </a:xfrm>
          <a:prstGeom prst="rect">
            <a:avLst/>
          </a:prstGeom>
        </p:spPr>
        <p:txBody>
          <a:bodyPr lIns="19050" tIns="19050" rIns="19050" bIns="19050" anchor="ctr"/>
          <a:lstStyle/>
          <a:p>
            <a:pPr>
              <a:buClr>
                <a:srgbClr val="585858"/>
              </a:buClr>
              <a:defRPr>
                <a:solidFill>
                  <a:srgbClr val="585858"/>
                </a:solidFill>
              </a:defRPr>
            </a:pPr>
            <a:endParaRPr/>
          </a:p>
        </p:txBody>
      </p:sp>
      <p:sp>
        <p:nvSpPr>
          <p:cNvPr id="2366" name="Google Shape;1169;p252"/>
          <p:cNvSpPr>
            <a:spLocks noGrp="1"/>
          </p:cNvSpPr>
          <p:nvPr>
            <p:ph type="pic" sz="half" idx="22"/>
          </p:nvPr>
        </p:nvSpPr>
        <p:spPr>
          <a:xfrm>
            <a:off x="6326420" y="29182"/>
            <a:ext cx="2350801" cy="5085001"/>
          </a:xfrm>
          <a:prstGeom prst="rect">
            <a:avLst/>
          </a:prstGeom>
        </p:spPr>
        <p:txBody>
          <a:bodyPr lIns="91439" tIns="45719" rIns="91439" bIns="45719">
            <a:noAutofit/>
          </a:bodyPr>
          <a:lstStyle/>
          <a:p>
            <a:endParaRPr/>
          </a:p>
        </p:txBody>
      </p:sp>
      <p:sp>
        <p:nvSpPr>
          <p:cNvPr id="2367" name="Slide Number"/>
          <p:cNvSpPr txBox="1">
            <a:spLocks noGrp="1"/>
          </p:cNvSpPr>
          <p:nvPr>
            <p:ph type="sldNum" sz="quarter" idx="2"/>
          </p:nvPr>
        </p:nvSpPr>
        <p:spPr>
          <a:xfrm>
            <a:off x="4494849" y="4917528"/>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46.xml><?xml version="1.0" encoding="utf-8"?>
<p:sldLayout xmlns:a="http://schemas.openxmlformats.org/drawingml/2006/main" xmlns:r="http://schemas.openxmlformats.org/officeDocument/2006/relationships" xmlns:p="http://schemas.openxmlformats.org/presentationml/2006/main" type="tx">
  <p:cSld name="Titolo">
    <p:bg>
      <p:bgPr>
        <a:solidFill>
          <a:srgbClr val="75F461"/>
        </a:solidFill>
        <a:effectLst/>
      </p:bgPr>
    </p:bg>
    <p:spTree>
      <p:nvGrpSpPr>
        <p:cNvPr id="1" name=""/>
        <p:cNvGrpSpPr/>
        <p:nvPr/>
      </p:nvGrpSpPr>
      <p:grpSpPr>
        <a:xfrm>
          <a:off x="0" y="0"/>
          <a:ext cx="0" cy="0"/>
          <a:chOff x="0" y="0"/>
          <a:chExt cx="0" cy="0"/>
        </a:xfrm>
      </p:grpSpPr>
      <p:sp>
        <p:nvSpPr>
          <p:cNvPr id="2374" name="Body Level One…"/>
          <p:cNvSpPr txBox="1">
            <a:spLocks noGrp="1"/>
          </p:cNvSpPr>
          <p:nvPr>
            <p:ph type="body" sz="quarter" idx="1"/>
          </p:nvPr>
        </p:nvSpPr>
        <p:spPr>
          <a:xfrm>
            <a:off x="1703744" y="1958650"/>
            <a:ext cx="768901" cy="321601"/>
          </a:xfrm>
          <a:prstGeom prst="rect">
            <a:avLst/>
          </a:prstGeom>
        </p:spPr>
        <p:txBody>
          <a:bodyPr lIns="19050" tIns="19050" rIns="19050" bIns="19050" anchor="ctr"/>
          <a:lstStyle>
            <a:lvl1pPr marL="228600" indent="0">
              <a:lnSpc>
                <a:spcPct val="43000"/>
              </a:lnSpc>
              <a:buClrTx/>
              <a:buSzTx/>
              <a:buFontTx/>
              <a:buNone/>
              <a:defRPr sz="3800">
                <a:solidFill>
                  <a:srgbClr val="000000"/>
                </a:solidFill>
                <a:latin typeface="Montserrat-Bold"/>
                <a:ea typeface="Montserrat-Bold"/>
                <a:cs typeface="Montserrat-Bold"/>
                <a:sym typeface="Montserrat-Bold"/>
              </a:defRPr>
            </a:lvl1pPr>
            <a:lvl2pPr marL="914400" indent="-469900">
              <a:lnSpc>
                <a:spcPct val="43000"/>
              </a:lnSpc>
              <a:buClrTx/>
              <a:buSzPts val="3800"/>
              <a:buFontTx/>
              <a:buChar char="•"/>
              <a:defRPr sz="3800">
                <a:solidFill>
                  <a:srgbClr val="000000"/>
                </a:solidFill>
                <a:latin typeface="Montserrat-Bold"/>
                <a:ea typeface="Montserrat-Bold"/>
                <a:cs typeface="Montserrat-Bold"/>
                <a:sym typeface="Montserrat-Bold"/>
              </a:defRPr>
            </a:lvl2pPr>
            <a:lvl3pPr marL="1371600" indent="-469900">
              <a:lnSpc>
                <a:spcPct val="43000"/>
              </a:lnSpc>
              <a:buClrTx/>
              <a:buSzPts val="3800"/>
              <a:buFontTx/>
              <a:buChar char="•"/>
              <a:defRPr sz="3800">
                <a:solidFill>
                  <a:srgbClr val="000000"/>
                </a:solidFill>
                <a:latin typeface="Montserrat-Bold"/>
                <a:ea typeface="Montserrat-Bold"/>
                <a:cs typeface="Montserrat-Bold"/>
                <a:sym typeface="Montserrat-Bold"/>
              </a:defRPr>
            </a:lvl3pPr>
            <a:lvl4pPr marL="1828800" indent="-469900">
              <a:lnSpc>
                <a:spcPct val="43000"/>
              </a:lnSpc>
              <a:buClrTx/>
              <a:buSzPts val="3800"/>
              <a:buFontTx/>
              <a:buChar char="•"/>
              <a:defRPr sz="3800">
                <a:solidFill>
                  <a:srgbClr val="000000"/>
                </a:solidFill>
                <a:latin typeface="Montserrat-Bold"/>
                <a:ea typeface="Montserrat-Bold"/>
                <a:cs typeface="Montserrat-Bold"/>
                <a:sym typeface="Montserrat-Bold"/>
              </a:defRPr>
            </a:lvl4pPr>
            <a:lvl5pPr marL="2286000" indent="-469900">
              <a:lnSpc>
                <a:spcPct val="43000"/>
              </a:lnSpc>
              <a:buClrTx/>
              <a:buSzPts val="3800"/>
              <a:buFontTx/>
              <a:buChar char="•"/>
              <a:defRPr sz="3800">
                <a:solidFill>
                  <a:srgbClr val="000000"/>
                </a:solidFill>
                <a:latin typeface="Montserrat-Bold"/>
                <a:ea typeface="Montserrat-Bold"/>
                <a:cs typeface="Montserrat-Bold"/>
                <a:sym typeface="Montserrat-Bold"/>
              </a:defRPr>
            </a:lvl5pPr>
          </a:lstStyle>
          <a:p>
            <a:r>
              <a:t>Body Level One</a:t>
            </a:r>
          </a:p>
          <a:p>
            <a:pPr lvl="1"/>
            <a:r>
              <a:t>Body Level Two</a:t>
            </a:r>
          </a:p>
          <a:p>
            <a:pPr lvl="2"/>
            <a:r>
              <a:t>Body Level Three</a:t>
            </a:r>
          </a:p>
          <a:p>
            <a:pPr lvl="3"/>
            <a:r>
              <a:t>Body Level Four</a:t>
            </a:r>
          </a:p>
          <a:p>
            <a:pPr lvl="4"/>
            <a:r>
              <a:t>Body Level Five</a:t>
            </a:r>
          </a:p>
        </p:txBody>
      </p:sp>
      <p:sp>
        <p:nvSpPr>
          <p:cNvPr id="2375" name="Google Shape;1173;p253"/>
          <p:cNvSpPr txBox="1">
            <a:spLocks noGrp="1"/>
          </p:cNvSpPr>
          <p:nvPr>
            <p:ph type="body" sz="quarter" idx="21"/>
          </p:nvPr>
        </p:nvSpPr>
        <p:spPr>
          <a:xfrm>
            <a:off x="2527086" y="2100447"/>
            <a:ext cx="1852500" cy="249601"/>
          </a:xfrm>
          <a:prstGeom prst="rect">
            <a:avLst/>
          </a:prstGeom>
        </p:spPr>
        <p:txBody>
          <a:bodyPr lIns="19050" tIns="19050" rIns="19050" bIns="19050" anchor="ctr"/>
          <a:lstStyle/>
          <a:p>
            <a:pPr marL="402336" indent="-301752" defTabSz="804672">
              <a:buClr>
                <a:srgbClr val="585858"/>
              </a:buClr>
              <a:buSzPts val="1500"/>
              <a:defRPr sz="1584">
                <a:solidFill>
                  <a:srgbClr val="585858"/>
                </a:solidFill>
              </a:defRPr>
            </a:pPr>
            <a:endParaRPr/>
          </a:p>
        </p:txBody>
      </p:sp>
      <p:sp>
        <p:nvSpPr>
          <p:cNvPr id="2376" name="Google Shape;1174;p253"/>
          <p:cNvSpPr txBox="1">
            <a:spLocks noGrp="1"/>
          </p:cNvSpPr>
          <p:nvPr>
            <p:ph type="body" sz="quarter" idx="22"/>
          </p:nvPr>
        </p:nvSpPr>
        <p:spPr>
          <a:xfrm>
            <a:off x="4700863" y="1958650"/>
            <a:ext cx="835201" cy="321601"/>
          </a:xfrm>
          <a:prstGeom prst="rect">
            <a:avLst/>
          </a:prstGeom>
        </p:spPr>
        <p:txBody>
          <a:bodyPr lIns="19050" tIns="19050" rIns="19050" bIns="19050" anchor="ctr"/>
          <a:lstStyle/>
          <a:p>
            <a:pPr>
              <a:buClr>
                <a:srgbClr val="585858"/>
              </a:buClr>
              <a:defRPr>
                <a:solidFill>
                  <a:srgbClr val="585858"/>
                </a:solidFill>
              </a:defRPr>
            </a:pPr>
            <a:endParaRPr/>
          </a:p>
        </p:txBody>
      </p:sp>
      <p:sp>
        <p:nvSpPr>
          <p:cNvPr id="2377" name="Google Shape;1175;p253"/>
          <p:cNvSpPr txBox="1">
            <a:spLocks noGrp="1"/>
          </p:cNvSpPr>
          <p:nvPr>
            <p:ph type="body" sz="quarter" idx="23"/>
          </p:nvPr>
        </p:nvSpPr>
        <p:spPr>
          <a:xfrm>
            <a:off x="5590961" y="2100447"/>
            <a:ext cx="1852500" cy="249601"/>
          </a:xfrm>
          <a:prstGeom prst="rect">
            <a:avLst/>
          </a:prstGeom>
        </p:spPr>
        <p:txBody>
          <a:bodyPr lIns="19050" tIns="19050" rIns="19050" bIns="19050" anchor="ctr"/>
          <a:lstStyle/>
          <a:p>
            <a:pPr marL="402336" indent="-301752" defTabSz="804672">
              <a:buClr>
                <a:srgbClr val="585858"/>
              </a:buClr>
              <a:buSzPts val="1500"/>
              <a:defRPr sz="1584">
                <a:solidFill>
                  <a:srgbClr val="585858"/>
                </a:solidFill>
              </a:defRPr>
            </a:pPr>
            <a:endParaRPr/>
          </a:p>
        </p:txBody>
      </p:sp>
      <p:sp>
        <p:nvSpPr>
          <p:cNvPr id="2378" name="Google Shape;1176;p253"/>
          <p:cNvSpPr txBox="1">
            <a:spLocks noGrp="1"/>
          </p:cNvSpPr>
          <p:nvPr>
            <p:ph type="body" sz="quarter" idx="24"/>
          </p:nvPr>
        </p:nvSpPr>
        <p:spPr>
          <a:xfrm>
            <a:off x="1703744" y="2854978"/>
            <a:ext cx="835201" cy="321601"/>
          </a:xfrm>
          <a:prstGeom prst="rect">
            <a:avLst/>
          </a:prstGeom>
        </p:spPr>
        <p:txBody>
          <a:bodyPr lIns="19050" tIns="19050" rIns="19050" bIns="19050" anchor="ctr"/>
          <a:lstStyle/>
          <a:p>
            <a:pPr>
              <a:buClr>
                <a:srgbClr val="585858"/>
              </a:buClr>
              <a:defRPr>
                <a:solidFill>
                  <a:srgbClr val="585858"/>
                </a:solidFill>
              </a:defRPr>
            </a:pPr>
            <a:endParaRPr/>
          </a:p>
        </p:txBody>
      </p:sp>
      <p:sp>
        <p:nvSpPr>
          <p:cNvPr id="2379" name="Google Shape;1177;p253"/>
          <p:cNvSpPr txBox="1">
            <a:spLocks noGrp="1"/>
          </p:cNvSpPr>
          <p:nvPr>
            <p:ph type="body" sz="quarter" idx="25"/>
          </p:nvPr>
        </p:nvSpPr>
        <p:spPr>
          <a:xfrm>
            <a:off x="2527086" y="2996775"/>
            <a:ext cx="2046301" cy="249601"/>
          </a:xfrm>
          <a:prstGeom prst="rect">
            <a:avLst/>
          </a:prstGeom>
        </p:spPr>
        <p:txBody>
          <a:bodyPr lIns="19050" tIns="19050" rIns="19050" bIns="19050" anchor="ctr"/>
          <a:lstStyle/>
          <a:p>
            <a:pPr marL="402336" indent="-301752" defTabSz="804672">
              <a:buClr>
                <a:srgbClr val="585858"/>
              </a:buClr>
              <a:buSzPts val="1500"/>
              <a:defRPr sz="1584">
                <a:solidFill>
                  <a:srgbClr val="585858"/>
                </a:solidFill>
              </a:defRPr>
            </a:pPr>
            <a:endParaRPr/>
          </a:p>
        </p:txBody>
      </p:sp>
      <p:sp>
        <p:nvSpPr>
          <p:cNvPr id="2380" name="Google Shape;1178;p253"/>
          <p:cNvSpPr txBox="1">
            <a:spLocks noGrp="1"/>
          </p:cNvSpPr>
          <p:nvPr>
            <p:ph type="body" sz="quarter" idx="26"/>
          </p:nvPr>
        </p:nvSpPr>
        <p:spPr>
          <a:xfrm>
            <a:off x="4700863" y="2854978"/>
            <a:ext cx="835201" cy="321601"/>
          </a:xfrm>
          <a:prstGeom prst="rect">
            <a:avLst/>
          </a:prstGeom>
        </p:spPr>
        <p:txBody>
          <a:bodyPr lIns="19050" tIns="19050" rIns="19050" bIns="19050" anchor="ctr"/>
          <a:lstStyle/>
          <a:p>
            <a:pPr>
              <a:buClr>
                <a:srgbClr val="585858"/>
              </a:buClr>
              <a:defRPr>
                <a:solidFill>
                  <a:srgbClr val="585858"/>
                </a:solidFill>
              </a:defRPr>
            </a:pPr>
            <a:endParaRPr/>
          </a:p>
        </p:txBody>
      </p:sp>
      <p:sp>
        <p:nvSpPr>
          <p:cNvPr id="2381" name="Google Shape;1179;p253"/>
          <p:cNvSpPr txBox="1">
            <a:spLocks noGrp="1"/>
          </p:cNvSpPr>
          <p:nvPr>
            <p:ph type="body" sz="quarter" idx="27"/>
          </p:nvPr>
        </p:nvSpPr>
        <p:spPr>
          <a:xfrm>
            <a:off x="5590961" y="2996775"/>
            <a:ext cx="1852500" cy="249601"/>
          </a:xfrm>
          <a:prstGeom prst="rect">
            <a:avLst/>
          </a:prstGeom>
        </p:spPr>
        <p:txBody>
          <a:bodyPr lIns="19050" tIns="19050" rIns="19050" bIns="19050" anchor="ctr"/>
          <a:lstStyle/>
          <a:p>
            <a:pPr marL="402336" indent="-301752" defTabSz="804672">
              <a:buClr>
                <a:srgbClr val="585858"/>
              </a:buClr>
              <a:buSzPts val="1500"/>
              <a:defRPr sz="1584">
                <a:solidFill>
                  <a:srgbClr val="585858"/>
                </a:solidFill>
              </a:defRPr>
            </a:pPr>
            <a:endParaRPr/>
          </a:p>
        </p:txBody>
      </p:sp>
      <p:sp>
        <p:nvSpPr>
          <p:cNvPr id="2382" name="Google Shape;1180;p253"/>
          <p:cNvSpPr txBox="1">
            <a:spLocks noGrp="1"/>
          </p:cNvSpPr>
          <p:nvPr>
            <p:ph type="body" sz="quarter" idx="28"/>
          </p:nvPr>
        </p:nvSpPr>
        <p:spPr>
          <a:xfrm>
            <a:off x="1703744" y="3751305"/>
            <a:ext cx="768901" cy="321601"/>
          </a:xfrm>
          <a:prstGeom prst="rect">
            <a:avLst/>
          </a:prstGeom>
        </p:spPr>
        <p:txBody>
          <a:bodyPr lIns="19050" tIns="19050" rIns="19050" bIns="19050" anchor="ctr"/>
          <a:lstStyle/>
          <a:p>
            <a:pPr>
              <a:buClr>
                <a:srgbClr val="585858"/>
              </a:buClr>
              <a:defRPr>
                <a:solidFill>
                  <a:srgbClr val="585858"/>
                </a:solidFill>
              </a:defRPr>
            </a:pPr>
            <a:endParaRPr/>
          </a:p>
        </p:txBody>
      </p:sp>
      <p:sp>
        <p:nvSpPr>
          <p:cNvPr id="2383" name="Google Shape;1181;p253"/>
          <p:cNvSpPr txBox="1">
            <a:spLocks noGrp="1"/>
          </p:cNvSpPr>
          <p:nvPr>
            <p:ph type="body" sz="quarter" idx="29"/>
          </p:nvPr>
        </p:nvSpPr>
        <p:spPr>
          <a:xfrm>
            <a:off x="2527086" y="3888340"/>
            <a:ext cx="1852500" cy="249601"/>
          </a:xfrm>
          <a:prstGeom prst="rect">
            <a:avLst/>
          </a:prstGeom>
        </p:spPr>
        <p:txBody>
          <a:bodyPr lIns="19050" tIns="19050" rIns="19050" bIns="19050" anchor="ctr"/>
          <a:lstStyle/>
          <a:p>
            <a:pPr marL="402336" indent="-301752" defTabSz="804672">
              <a:buClr>
                <a:srgbClr val="585858"/>
              </a:buClr>
              <a:buSzPts val="1500"/>
              <a:defRPr sz="1584">
                <a:solidFill>
                  <a:srgbClr val="585858"/>
                </a:solidFill>
              </a:defRPr>
            </a:pPr>
            <a:endParaRPr/>
          </a:p>
        </p:txBody>
      </p:sp>
      <p:sp>
        <p:nvSpPr>
          <p:cNvPr id="2384" name="Google Shape;1182;p253"/>
          <p:cNvSpPr txBox="1">
            <a:spLocks noGrp="1"/>
          </p:cNvSpPr>
          <p:nvPr>
            <p:ph type="body" sz="quarter" idx="30"/>
          </p:nvPr>
        </p:nvSpPr>
        <p:spPr>
          <a:xfrm>
            <a:off x="4700863" y="3751305"/>
            <a:ext cx="835201" cy="321601"/>
          </a:xfrm>
          <a:prstGeom prst="rect">
            <a:avLst/>
          </a:prstGeom>
        </p:spPr>
        <p:txBody>
          <a:bodyPr lIns="19050" tIns="19050" rIns="19050" bIns="19050" anchor="ctr"/>
          <a:lstStyle/>
          <a:p>
            <a:pPr>
              <a:buClr>
                <a:srgbClr val="585858"/>
              </a:buClr>
              <a:defRPr>
                <a:solidFill>
                  <a:srgbClr val="585858"/>
                </a:solidFill>
              </a:defRPr>
            </a:pPr>
            <a:endParaRPr/>
          </a:p>
        </p:txBody>
      </p:sp>
      <p:sp>
        <p:nvSpPr>
          <p:cNvPr id="2385" name="Google Shape;1183;p253"/>
          <p:cNvSpPr txBox="1">
            <a:spLocks noGrp="1"/>
          </p:cNvSpPr>
          <p:nvPr>
            <p:ph type="body" sz="quarter" idx="31"/>
          </p:nvPr>
        </p:nvSpPr>
        <p:spPr>
          <a:xfrm>
            <a:off x="5590961" y="3893103"/>
            <a:ext cx="2346301" cy="249601"/>
          </a:xfrm>
          <a:prstGeom prst="rect">
            <a:avLst/>
          </a:prstGeom>
        </p:spPr>
        <p:txBody>
          <a:bodyPr lIns="19050" tIns="19050" rIns="19050" bIns="19050" anchor="ctr"/>
          <a:lstStyle/>
          <a:p>
            <a:pPr marL="402336" indent="-301752" defTabSz="804672">
              <a:buClr>
                <a:srgbClr val="585858"/>
              </a:buClr>
              <a:buSzPts val="1500"/>
              <a:defRPr sz="1584">
                <a:solidFill>
                  <a:srgbClr val="585858"/>
                </a:solidFill>
              </a:defRPr>
            </a:pPr>
            <a:endParaRPr/>
          </a:p>
        </p:txBody>
      </p:sp>
      <p:sp>
        <p:nvSpPr>
          <p:cNvPr id="2386" name="Google Shape;1184;p253"/>
          <p:cNvSpPr txBox="1">
            <a:spLocks noGrp="1"/>
          </p:cNvSpPr>
          <p:nvPr>
            <p:ph type="body" sz="quarter" idx="32"/>
          </p:nvPr>
        </p:nvSpPr>
        <p:spPr>
          <a:xfrm>
            <a:off x="429722" y="311631"/>
            <a:ext cx="9360900" cy="409501"/>
          </a:xfrm>
          <a:prstGeom prst="rect">
            <a:avLst/>
          </a:prstGeom>
        </p:spPr>
        <p:txBody>
          <a:bodyPr lIns="19050" tIns="19050" rIns="19050" bIns="19050"/>
          <a:lstStyle/>
          <a:p>
            <a:pPr>
              <a:buClr>
                <a:srgbClr val="585858"/>
              </a:buClr>
              <a:defRPr>
                <a:solidFill>
                  <a:srgbClr val="585858"/>
                </a:solidFill>
              </a:defRPr>
            </a:pPr>
            <a:endParaRPr/>
          </a:p>
        </p:txBody>
      </p:sp>
      <p:sp>
        <p:nvSpPr>
          <p:cNvPr id="2387" name="Slide Number"/>
          <p:cNvSpPr txBox="1">
            <a:spLocks noGrp="1"/>
          </p:cNvSpPr>
          <p:nvPr>
            <p:ph type="sldNum" sz="quarter" idx="2"/>
          </p:nvPr>
        </p:nvSpPr>
        <p:spPr>
          <a:xfrm>
            <a:off x="4494849" y="4917528"/>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47.xml><?xml version="1.0" encoding="utf-8"?>
<p:sldLayout xmlns:a="http://schemas.openxmlformats.org/drawingml/2006/main" xmlns:r="http://schemas.openxmlformats.org/officeDocument/2006/relationships" xmlns:p="http://schemas.openxmlformats.org/presentationml/2006/main" type="tx">
  <p:cSld name="Titolo e sottotitolo 2 2 2">
    <p:spTree>
      <p:nvGrpSpPr>
        <p:cNvPr id="1" name=""/>
        <p:cNvGrpSpPr/>
        <p:nvPr/>
      </p:nvGrpSpPr>
      <p:grpSpPr>
        <a:xfrm>
          <a:off x="0" y="0"/>
          <a:ext cx="0" cy="0"/>
          <a:chOff x="0" y="0"/>
          <a:chExt cx="0" cy="0"/>
        </a:xfrm>
      </p:grpSpPr>
      <p:sp>
        <p:nvSpPr>
          <p:cNvPr id="2394" name="Title Text"/>
          <p:cNvSpPr txBox="1">
            <a:spLocks noGrp="1"/>
          </p:cNvSpPr>
          <p:nvPr>
            <p:ph type="title"/>
          </p:nvPr>
        </p:nvSpPr>
        <p:spPr>
          <a:xfrm>
            <a:off x="666750" y="862012"/>
            <a:ext cx="7810500" cy="1743001"/>
          </a:xfrm>
          <a:prstGeom prst="rect">
            <a:avLst/>
          </a:prstGeom>
        </p:spPr>
        <p:txBody>
          <a:bodyPr lIns="19050" tIns="19050" rIns="19050" bIns="19050" anchor="b"/>
          <a:lstStyle>
            <a:lvl1pPr>
              <a:lnSpc>
                <a:spcPct val="110000"/>
              </a:lnSpc>
              <a:defRPr sz="2300" b="1">
                <a:solidFill>
                  <a:srgbClr val="1A44C7"/>
                </a:solidFill>
                <a:latin typeface="Helvetica Neue"/>
                <a:ea typeface="Helvetica Neue"/>
                <a:cs typeface="Helvetica Neue"/>
                <a:sym typeface="Helvetica Neue"/>
              </a:defRPr>
            </a:lvl1pPr>
          </a:lstStyle>
          <a:p>
            <a:r>
              <a:t>Title Text</a:t>
            </a:r>
          </a:p>
        </p:txBody>
      </p:sp>
      <p:sp>
        <p:nvSpPr>
          <p:cNvPr id="2395" name="Body Level One…"/>
          <p:cNvSpPr txBox="1">
            <a:spLocks noGrp="1"/>
          </p:cNvSpPr>
          <p:nvPr>
            <p:ph type="body" sz="quarter" idx="1"/>
          </p:nvPr>
        </p:nvSpPr>
        <p:spPr>
          <a:xfrm>
            <a:off x="666750" y="2652713"/>
            <a:ext cx="7810500" cy="595201"/>
          </a:xfrm>
          <a:prstGeom prst="rect">
            <a:avLst/>
          </a:prstGeom>
        </p:spPr>
        <p:txBody>
          <a:bodyPr lIns="19050" tIns="19050" rIns="19050" bIns="19050"/>
          <a:lstStyle>
            <a:lvl1pPr marL="228600" indent="0" algn="ctr">
              <a:lnSpc>
                <a:spcPct val="110000"/>
              </a:lnSpc>
              <a:buClrTx/>
              <a:buSzTx/>
              <a:buFontTx/>
              <a:buNone/>
              <a:defRPr sz="1700" b="1">
                <a:solidFill>
                  <a:srgbClr val="1A44C7"/>
                </a:solidFill>
                <a:latin typeface="Helvetica Neue"/>
                <a:ea typeface="Helvetica Neue"/>
                <a:cs typeface="Helvetica Neue"/>
                <a:sym typeface="Helvetica Neue"/>
              </a:defRPr>
            </a:lvl1pPr>
            <a:lvl2pPr marL="228600" indent="457200" algn="ctr">
              <a:lnSpc>
                <a:spcPct val="110000"/>
              </a:lnSpc>
              <a:buClrTx/>
              <a:buSzTx/>
              <a:buFontTx/>
              <a:buNone/>
              <a:defRPr sz="1700" b="1">
                <a:solidFill>
                  <a:srgbClr val="1A44C7"/>
                </a:solidFill>
                <a:latin typeface="Helvetica Neue"/>
                <a:ea typeface="Helvetica Neue"/>
                <a:cs typeface="Helvetica Neue"/>
                <a:sym typeface="Helvetica Neue"/>
              </a:defRPr>
            </a:lvl2pPr>
            <a:lvl3pPr marL="228600" indent="914400" algn="ctr">
              <a:lnSpc>
                <a:spcPct val="110000"/>
              </a:lnSpc>
              <a:buClrTx/>
              <a:buSzTx/>
              <a:buFontTx/>
              <a:buNone/>
              <a:defRPr sz="1700" b="1">
                <a:solidFill>
                  <a:srgbClr val="1A44C7"/>
                </a:solidFill>
                <a:latin typeface="Helvetica Neue"/>
                <a:ea typeface="Helvetica Neue"/>
                <a:cs typeface="Helvetica Neue"/>
                <a:sym typeface="Helvetica Neue"/>
              </a:defRPr>
            </a:lvl3pPr>
            <a:lvl4pPr marL="228600" indent="1371600" algn="ctr">
              <a:lnSpc>
                <a:spcPct val="110000"/>
              </a:lnSpc>
              <a:buClrTx/>
              <a:buSzTx/>
              <a:buFontTx/>
              <a:buNone/>
              <a:defRPr sz="1700" b="1">
                <a:solidFill>
                  <a:srgbClr val="1A44C7"/>
                </a:solidFill>
                <a:latin typeface="Helvetica Neue"/>
                <a:ea typeface="Helvetica Neue"/>
                <a:cs typeface="Helvetica Neue"/>
                <a:sym typeface="Helvetica Neue"/>
              </a:defRPr>
            </a:lvl4pPr>
            <a:lvl5pPr marL="228600" indent="1828800" algn="ctr">
              <a:lnSpc>
                <a:spcPct val="110000"/>
              </a:lnSpc>
              <a:buClrTx/>
              <a:buSzTx/>
              <a:buFontTx/>
              <a:buNone/>
              <a:defRPr sz="1700" b="1">
                <a:solidFill>
                  <a:srgbClr val="1A44C7"/>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396" name="Slide Number"/>
          <p:cNvSpPr txBox="1">
            <a:spLocks noGrp="1"/>
          </p:cNvSpPr>
          <p:nvPr>
            <p:ph type="sldNum" sz="quarter" idx="2"/>
          </p:nvPr>
        </p:nvSpPr>
        <p:spPr>
          <a:xfrm>
            <a:off x="4569619" y="4905375"/>
            <a:ext cx="177902" cy="174485"/>
          </a:xfrm>
          <a:prstGeom prst="rect">
            <a:avLst/>
          </a:prstGeom>
        </p:spPr>
        <p:txBody>
          <a:bodyPr lIns="19050" tIns="19050" rIns="19050" bIns="19050" anchor="t">
            <a:spAutoFit/>
          </a:bodyPr>
          <a:lstStyle>
            <a:lvl1pPr algn="l">
              <a:lnSpc>
                <a:spcPct val="110000"/>
              </a:lnSpc>
              <a:defRPr sz="900">
                <a:solidFill>
                  <a:srgbClr val="1A44C7"/>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248.xml><?xml version="1.0" encoding="utf-8"?>
<p:sldLayout xmlns:a="http://schemas.openxmlformats.org/drawingml/2006/main" xmlns:r="http://schemas.openxmlformats.org/officeDocument/2006/relationships" xmlns:p="http://schemas.openxmlformats.org/presentationml/2006/main" type="tx">
  <p:cSld name="Titolo e sottotitolo 4">
    <p:spTree>
      <p:nvGrpSpPr>
        <p:cNvPr id="1" name=""/>
        <p:cNvGrpSpPr/>
        <p:nvPr/>
      </p:nvGrpSpPr>
      <p:grpSpPr>
        <a:xfrm>
          <a:off x="0" y="0"/>
          <a:ext cx="0" cy="0"/>
          <a:chOff x="0" y="0"/>
          <a:chExt cx="0" cy="0"/>
        </a:xfrm>
      </p:grpSpPr>
      <p:sp>
        <p:nvSpPr>
          <p:cNvPr id="2403" name="Title Text"/>
          <p:cNvSpPr txBox="1">
            <a:spLocks noGrp="1"/>
          </p:cNvSpPr>
          <p:nvPr>
            <p:ph type="title"/>
          </p:nvPr>
        </p:nvSpPr>
        <p:spPr>
          <a:xfrm>
            <a:off x="666750" y="862012"/>
            <a:ext cx="7810500" cy="1743001"/>
          </a:xfrm>
          <a:prstGeom prst="rect">
            <a:avLst/>
          </a:prstGeom>
        </p:spPr>
        <p:txBody>
          <a:bodyPr lIns="19050" tIns="19050" rIns="19050" bIns="19050" anchor="b"/>
          <a:lstStyle>
            <a:lvl1pPr>
              <a:lnSpc>
                <a:spcPct val="110000"/>
              </a:lnSpc>
              <a:defRPr sz="2300" b="1">
                <a:solidFill>
                  <a:srgbClr val="1A44C7"/>
                </a:solidFill>
                <a:latin typeface="Helvetica Neue"/>
                <a:ea typeface="Helvetica Neue"/>
                <a:cs typeface="Helvetica Neue"/>
                <a:sym typeface="Helvetica Neue"/>
              </a:defRPr>
            </a:lvl1pPr>
          </a:lstStyle>
          <a:p>
            <a:r>
              <a:t>Title Text</a:t>
            </a:r>
          </a:p>
        </p:txBody>
      </p:sp>
      <p:sp>
        <p:nvSpPr>
          <p:cNvPr id="2404" name="Body Level One…"/>
          <p:cNvSpPr txBox="1">
            <a:spLocks noGrp="1"/>
          </p:cNvSpPr>
          <p:nvPr>
            <p:ph type="body" sz="quarter" idx="1"/>
          </p:nvPr>
        </p:nvSpPr>
        <p:spPr>
          <a:xfrm>
            <a:off x="666750" y="2652713"/>
            <a:ext cx="7810500" cy="595201"/>
          </a:xfrm>
          <a:prstGeom prst="rect">
            <a:avLst/>
          </a:prstGeom>
        </p:spPr>
        <p:txBody>
          <a:bodyPr lIns="19050" tIns="19050" rIns="19050" bIns="19050"/>
          <a:lstStyle>
            <a:lvl1pPr marL="228600" indent="0" algn="ctr">
              <a:lnSpc>
                <a:spcPct val="110000"/>
              </a:lnSpc>
              <a:buClrTx/>
              <a:buSzTx/>
              <a:buFontTx/>
              <a:buNone/>
              <a:defRPr sz="1700" b="1">
                <a:solidFill>
                  <a:srgbClr val="1A44C7"/>
                </a:solidFill>
                <a:latin typeface="Helvetica Neue"/>
                <a:ea typeface="Helvetica Neue"/>
                <a:cs typeface="Helvetica Neue"/>
                <a:sym typeface="Helvetica Neue"/>
              </a:defRPr>
            </a:lvl1pPr>
            <a:lvl2pPr marL="228600" indent="457200" algn="ctr">
              <a:lnSpc>
                <a:spcPct val="110000"/>
              </a:lnSpc>
              <a:buClrTx/>
              <a:buSzTx/>
              <a:buFontTx/>
              <a:buNone/>
              <a:defRPr sz="1700" b="1">
                <a:solidFill>
                  <a:srgbClr val="1A44C7"/>
                </a:solidFill>
                <a:latin typeface="Helvetica Neue"/>
                <a:ea typeface="Helvetica Neue"/>
                <a:cs typeface="Helvetica Neue"/>
                <a:sym typeface="Helvetica Neue"/>
              </a:defRPr>
            </a:lvl2pPr>
            <a:lvl3pPr marL="228600" indent="914400" algn="ctr">
              <a:lnSpc>
                <a:spcPct val="110000"/>
              </a:lnSpc>
              <a:buClrTx/>
              <a:buSzTx/>
              <a:buFontTx/>
              <a:buNone/>
              <a:defRPr sz="1700" b="1">
                <a:solidFill>
                  <a:srgbClr val="1A44C7"/>
                </a:solidFill>
                <a:latin typeface="Helvetica Neue"/>
                <a:ea typeface="Helvetica Neue"/>
                <a:cs typeface="Helvetica Neue"/>
                <a:sym typeface="Helvetica Neue"/>
              </a:defRPr>
            </a:lvl3pPr>
            <a:lvl4pPr marL="228600" indent="1371600" algn="ctr">
              <a:lnSpc>
                <a:spcPct val="110000"/>
              </a:lnSpc>
              <a:buClrTx/>
              <a:buSzTx/>
              <a:buFontTx/>
              <a:buNone/>
              <a:defRPr sz="1700" b="1">
                <a:solidFill>
                  <a:srgbClr val="1A44C7"/>
                </a:solidFill>
                <a:latin typeface="Helvetica Neue"/>
                <a:ea typeface="Helvetica Neue"/>
                <a:cs typeface="Helvetica Neue"/>
                <a:sym typeface="Helvetica Neue"/>
              </a:defRPr>
            </a:lvl4pPr>
            <a:lvl5pPr marL="228600" indent="1828800" algn="ctr">
              <a:lnSpc>
                <a:spcPct val="110000"/>
              </a:lnSpc>
              <a:buClrTx/>
              <a:buSzTx/>
              <a:buFontTx/>
              <a:buNone/>
              <a:defRPr sz="1700" b="1">
                <a:solidFill>
                  <a:srgbClr val="1A44C7"/>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405" name="Slide Number"/>
          <p:cNvSpPr txBox="1">
            <a:spLocks noGrp="1"/>
          </p:cNvSpPr>
          <p:nvPr>
            <p:ph type="sldNum" sz="quarter" idx="2"/>
          </p:nvPr>
        </p:nvSpPr>
        <p:spPr>
          <a:xfrm>
            <a:off x="4569619" y="4905375"/>
            <a:ext cx="177902" cy="174485"/>
          </a:xfrm>
          <a:prstGeom prst="rect">
            <a:avLst/>
          </a:prstGeom>
        </p:spPr>
        <p:txBody>
          <a:bodyPr lIns="19050" tIns="19050" rIns="19050" bIns="19050" anchor="t">
            <a:spAutoFit/>
          </a:bodyPr>
          <a:lstStyle>
            <a:lvl1pPr algn="l">
              <a:lnSpc>
                <a:spcPct val="110000"/>
              </a:lnSpc>
              <a:defRPr sz="900">
                <a:solidFill>
                  <a:srgbClr val="1A44C7"/>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249.xml><?xml version="1.0" encoding="utf-8"?>
<p:sldLayout xmlns:a="http://schemas.openxmlformats.org/drawingml/2006/main" xmlns:r="http://schemas.openxmlformats.org/officeDocument/2006/relationships" xmlns:p="http://schemas.openxmlformats.org/presentationml/2006/main" type="tx">
  <p:cSld name="TITLE_AND_BODY 2 2">
    <p:spTree>
      <p:nvGrpSpPr>
        <p:cNvPr id="1" name=""/>
        <p:cNvGrpSpPr/>
        <p:nvPr/>
      </p:nvGrpSpPr>
      <p:grpSpPr>
        <a:xfrm>
          <a:off x="0" y="0"/>
          <a:ext cx="0" cy="0"/>
          <a:chOff x="0" y="0"/>
          <a:chExt cx="0" cy="0"/>
        </a:xfrm>
      </p:grpSpPr>
      <p:sp>
        <p:nvSpPr>
          <p:cNvPr id="2412" name="Title Text"/>
          <p:cNvSpPr txBox="1">
            <a:spLocks noGrp="1"/>
          </p:cNvSpPr>
          <p:nvPr>
            <p:ph type="title"/>
          </p:nvPr>
        </p:nvSpPr>
        <p:spPr>
          <a:xfrm>
            <a:off x="666750" y="862012"/>
            <a:ext cx="7810500" cy="1743001"/>
          </a:xfrm>
          <a:prstGeom prst="rect">
            <a:avLst/>
          </a:prstGeom>
        </p:spPr>
        <p:txBody>
          <a:bodyPr lIns="19050" tIns="19050" rIns="19050" bIns="19050" anchor="b"/>
          <a:lstStyle>
            <a:lvl1pPr>
              <a:lnSpc>
                <a:spcPct val="110000"/>
              </a:lnSpc>
              <a:defRPr sz="2300" b="1">
                <a:solidFill>
                  <a:srgbClr val="1A44C7"/>
                </a:solidFill>
                <a:latin typeface="Helvetica Neue"/>
                <a:ea typeface="Helvetica Neue"/>
                <a:cs typeface="Helvetica Neue"/>
                <a:sym typeface="Helvetica Neue"/>
              </a:defRPr>
            </a:lvl1pPr>
          </a:lstStyle>
          <a:p>
            <a:r>
              <a:t>Title Text</a:t>
            </a:r>
          </a:p>
        </p:txBody>
      </p:sp>
      <p:sp>
        <p:nvSpPr>
          <p:cNvPr id="2413" name="Body Level One…"/>
          <p:cNvSpPr txBox="1">
            <a:spLocks noGrp="1"/>
          </p:cNvSpPr>
          <p:nvPr>
            <p:ph type="body" sz="quarter" idx="1"/>
          </p:nvPr>
        </p:nvSpPr>
        <p:spPr>
          <a:xfrm>
            <a:off x="666750" y="2652713"/>
            <a:ext cx="7810500" cy="595501"/>
          </a:xfrm>
          <a:prstGeom prst="rect">
            <a:avLst/>
          </a:prstGeom>
        </p:spPr>
        <p:txBody>
          <a:bodyPr lIns="19050" tIns="19050" rIns="19050" bIns="19050"/>
          <a:lstStyle>
            <a:lvl1pPr marL="228600" indent="0" algn="ctr">
              <a:lnSpc>
                <a:spcPct val="110000"/>
              </a:lnSpc>
              <a:buClrTx/>
              <a:buSzTx/>
              <a:buFontTx/>
              <a:buNone/>
              <a:defRPr sz="1700" b="1">
                <a:solidFill>
                  <a:srgbClr val="1A44C7"/>
                </a:solidFill>
                <a:latin typeface="Helvetica Neue"/>
                <a:ea typeface="Helvetica Neue"/>
                <a:cs typeface="Helvetica Neue"/>
                <a:sym typeface="Helvetica Neue"/>
              </a:defRPr>
            </a:lvl1pPr>
            <a:lvl2pPr marL="228600" indent="457200" algn="ctr">
              <a:lnSpc>
                <a:spcPct val="110000"/>
              </a:lnSpc>
              <a:buClrTx/>
              <a:buSzTx/>
              <a:buFontTx/>
              <a:buNone/>
              <a:defRPr sz="1700" b="1">
                <a:solidFill>
                  <a:srgbClr val="1A44C7"/>
                </a:solidFill>
                <a:latin typeface="Helvetica Neue"/>
                <a:ea typeface="Helvetica Neue"/>
                <a:cs typeface="Helvetica Neue"/>
                <a:sym typeface="Helvetica Neue"/>
              </a:defRPr>
            </a:lvl2pPr>
            <a:lvl3pPr marL="228600" indent="914400" algn="ctr">
              <a:lnSpc>
                <a:spcPct val="110000"/>
              </a:lnSpc>
              <a:buClrTx/>
              <a:buSzTx/>
              <a:buFontTx/>
              <a:buNone/>
              <a:defRPr sz="1700" b="1">
                <a:solidFill>
                  <a:srgbClr val="1A44C7"/>
                </a:solidFill>
                <a:latin typeface="Helvetica Neue"/>
                <a:ea typeface="Helvetica Neue"/>
                <a:cs typeface="Helvetica Neue"/>
                <a:sym typeface="Helvetica Neue"/>
              </a:defRPr>
            </a:lvl3pPr>
            <a:lvl4pPr marL="228600" indent="1371600" algn="ctr">
              <a:lnSpc>
                <a:spcPct val="110000"/>
              </a:lnSpc>
              <a:buClrTx/>
              <a:buSzTx/>
              <a:buFontTx/>
              <a:buNone/>
              <a:defRPr sz="1700" b="1">
                <a:solidFill>
                  <a:srgbClr val="1A44C7"/>
                </a:solidFill>
                <a:latin typeface="Helvetica Neue"/>
                <a:ea typeface="Helvetica Neue"/>
                <a:cs typeface="Helvetica Neue"/>
                <a:sym typeface="Helvetica Neue"/>
              </a:defRPr>
            </a:lvl4pPr>
            <a:lvl5pPr marL="228600" indent="1828800" algn="ctr">
              <a:lnSpc>
                <a:spcPct val="110000"/>
              </a:lnSpc>
              <a:buClrTx/>
              <a:buSzTx/>
              <a:buFontTx/>
              <a:buNone/>
              <a:defRPr sz="1700" b="1">
                <a:solidFill>
                  <a:srgbClr val="1A44C7"/>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414" name="Slide Number"/>
          <p:cNvSpPr txBox="1">
            <a:spLocks noGrp="1"/>
          </p:cNvSpPr>
          <p:nvPr>
            <p:ph type="sldNum" sz="quarter" idx="2"/>
          </p:nvPr>
        </p:nvSpPr>
        <p:spPr>
          <a:xfrm>
            <a:off x="4569619" y="4905375"/>
            <a:ext cx="177902" cy="174485"/>
          </a:xfrm>
          <a:prstGeom prst="rect">
            <a:avLst/>
          </a:prstGeom>
        </p:spPr>
        <p:txBody>
          <a:bodyPr lIns="19050" tIns="19050" rIns="19050" bIns="19050" anchor="t">
            <a:spAutoFit/>
          </a:bodyPr>
          <a:lstStyle>
            <a:lvl1pPr algn="l">
              <a:lnSpc>
                <a:spcPct val="110000"/>
              </a:lnSpc>
              <a:defRPr sz="900">
                <a:solidFill>
                  <a:srgbClr val="1A44C7"/>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olo e foto 2">
    <p:spTree>
      <p:nvGrpSpPr>
        <p:cNvPr id="1" name=""/>
        <p:cNvGrpSpPr/>
        <p:nvPr/>
      </p:nvGrpSpPr>
      <p:grpSpPr>
        <a:xfrm>
          <a:off x="0" y="0"/>
          <a:ext cx="0" cy="0"/>
          <a:chOff x="0" y="0"/>
          <a:chExt cx="0" cy="0"/>
        </a:xfrm>
      </p:grpSpPr>
      <p:sp>
        <p:nvSpPr>
          <p:cNvPr id="230" name="Google Shape;113;p27"/>
          <p:cNvSpPr>
            <a:spLocks noGrp="1"/>
          </p:cNvSpPr>
          <p:nvPr>
            <p:ph type="pic" idx="21"/>
          </p:nvPr>
        </p:nvSpPr>
        <p:spPr>
          <a:xfrm>
            <a:off x="4114800" y="-76200"/>
            <a:ext cx="4554314" cy="5300663"/>
          </a:xfrm>
          <a:prstGeom prst="rect">
            <a:avLst/>
          </a:prstGeom>
        </p:spPr>
        <p:txBody>
          <a:bodyPr lIns="91439" tIns="45719" rIns="91439" bIns="45719">
            <a:noAutofit/>
          </a:bodyPr>
          <a:lstStyle/>
          <a:p>
            <a:endParaRPr/>
          </a:p>
        </p:txBody>
      </p:sp>
      <p:sp>
        <p:nvSpPr>
          <p:cNvPr id="231" name="Title Text"/>
          <p:cNvSpPr txBox="1">
            <a:spLocks noGrp="1"/>
          </p:cNvSpPr>
          <p:nvPr>
            <p:ph type="title"/>
          </p:nvPr>
        </p:nvSpPr>
        <p:spPr>
          <a:xfrm>
            <a:off x="452437" y="476250"/>
            <a:ext cx="3667126" cy="2205852"/>
          </a:xfrm>
          <a:prstGeom prst="rect">
            <a:avLst/>
          </a:prstGeom>
        </p:spPr>
        <p:txBody>
          <a:bodyPr lIns="19050" tIns="19050" rIns="19050" bIns="19050" anchor="b"/>
          <a:lstStyle>
            <a:lvl1pPr>
              <a:lnSpc>
                <a:spcPct val="80000"/>
              </a:lnSpc>
              <a:defRPr sz="3200" b="1">
                <a:latin typeface="Helvetica Neue"/>
                <a:ea typeface="Helvetica Neue"/>
                <a:cs typeface="Helvetica Neue"/>
                <a:sym typeface="Helvetica Neue"/>
              </a:defRPr>
            </a:lvl1pPr>
          </a:lstStyle>
          <a:p>
            <a:r>
              <a:t>Title Text</a:t>
            </a:r>
          </a:p>
        </p:txBody>
      </p:sp>
      <p:sp>
        <p:nvSpPr>
          <p:cNvPr id="232" name="Body Level One…"/>
          <p:cNvSpPr txBox="1">
            <a:spLocks noGrp="1"/>
          </p:cNvSpPr>
          <p:nvPr>
            <p:ph type="body" sz="quarter" idx="1"/>
          </p:nvPr>
        </p:nvSpPr>
        <p:spPr>
          <a:xfrm>
            <a:off x="452437" y="2647715"/>
            <a:ext cx="3667126" cy="2019535"/>
          </a:xfrm>
          <a:prstGeom prst="rect">
            <a:avLst/>
          </a:prstGeom>
        </p:spPr>
        <p:txBody>
          <a:bodyPr lIns="19050" tIns="19050" rIns="19050" bIns="19050"/>
          <a:lstStyle>
            <a:lvl1pPr marL="228600" indent="0">
              <a:lnSpc>
                <a:spcPct val="100000"/>
              </a:lnSpc>
              <a:buClrTx/>
              <a:buSzTx/>
              <a:buFontTx/>
              <a:buNone/>
              <a:defRPr sz="2100" b="1">
                <a:solidFill>
                  <a:srgbClr val="000000"/>
                </a:solidFill>
                <a:latin typeface="Helvetica Neue"/>
                <a:ea typeface="Helvetica Neue"/>
                <a:cs typeface="Helvetica Neue"/>
                <a:sym typeface="Helvetica Neue"/>
              </a:defRPr>
            </a:lvl1pPr>
            <a:lvl2pPr marL="228600" indent="457200">
              <a:lnSpc>
                <a:spcPct val="100000"/>
              </a:lnSpc>
              <a:buClrTx/>
              <a:buSzTx/>
              <a:buFontTx/>
              <a:buNone/>
              <a:defRPr sz="2100" b="1">
                <a:solidFill>
                  <a:srgbClr val="000000"/>
                </a:solidFill>
                <a:latin typeface="Helvetica Neue"/>
                <a:ea typeface="Helvetica Neue"/>
                <a:cs typeface="Helvetica Neue"/>
                <a:sym typeface="Helvetica Neue"/>
              </a:defRPr>
            </a:lvl2pPr>
            <a:lvl3pPr marL="228600" indent="914400">
              <a:lnSpc>
                <a:spcPct val="100000"/>
              </a:lnSpc>
              <a:buClrTx/>
              <a:buSzTx/>
              <a:buFontTx/>
              <a:buNone/>
              <a:defRPr sz="2100" b="1">
                <a:solidFill>
                  <a:srgbClr val="000000"/>
                </a:solidFill>
                <a:latin typeface="Helvetica Neue"/>
                <a:ea typeface="Helvetica Neue"/>
                <a:cs typeface="Helvetica Neue"/>
                <a:sym typeface="Helvetica Neue"/>
              </a:defRPr>
            </a:lvl3pPr>
            <a:lvl4pPr marL="228600" indent="1371600">
              <a:lnSpc>
                <a:spcPct val="100000"/>
              </a:lnSpc>
              <a:buClrTx/>
              <a:buSzTx/>
              <a:buFontTx/>
              <a:buNone/>
              <a:defRPr sz="2100" b="1">
                <a:solidFill>
                  <a:srgbClr val="000000"/>
                </a:solidFill>
                <a:latin typeface="Helvetica Neue"/>
                <a:ea typeface="Helvetica Neue"/>
                <a:cs typeface="Helvetica Neue"/>
                <a:sym typeface="Helvetica Neue"/>
              </a:defRPr>
            </a:lvl4pPr>
            <a:lvl5pPr marL="228600" indent="1828800">
              <a:lnSpc>
                <a:spcPct val="100000"/>
              </a:lnSpc>
              <a:buClrTx/>
              <a:buSzTx/>
              <a:buFontTx/>
              <a:buNone/>
              <a:defRPr sz="2100" b="1">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33" name="Slide Number"/>
          <p:cNvSpPr txBox="1">
            <a:spLocks noGrp="1"/>
          </p:cNvSpPr>
          <p:nvPr>
            <p:ph type="sldNum" sz="quarter" idx="2"/>
          </p:nvPr>
        </p:nvSpPr>
        <p:spPr>
          <a:xfrm>
            <a:off x="4494828" y="4910226"/>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50.xml><?xml version="1.0" encoding="utf-8"?>
<p:sldLayout xmlns:a="http://schemas.openxmlformats.org/drawingml/2006/main" xmlns:r="http://schemas.openxmlformats.org/officeDocument/2006/relationships" xmlns:p="http://schemas.openxmlformats.org/presentationml/2006/main" type="tx">
  <p:cSld name="Testo 2/3 2 2 2">
    <p:spTree>
      <p:nvGrpSpPr>
        <p:cNvPr id="1" name=""/>
        <p:cNvGrpSpPr/>
        <p:nvPr/>
      </p:nvGrpSpPr>
      <p:grpSpPr>
        <a:xfrm>
          <a:off x="0" y="0"/>
          <a:ext cx="0" cy="0"/>
          <a:chOff x="0" y="0"/>
          <a:chExt cx="0" cy="0"/>
        </a:xfrm>
      </p:grpSpPr>
      <p:sp>
        <p:nvSpPr>
          <p:cNvPr id="2421" name="Body Level One…"/>
          <p:cNvSpPr txBox="1">
            <a:spLocks noGrp="1"/>
          </p:cNvSpPr>
          <p:nvPr>
            <p:ph type="body" sz="quarter" idx="1"/>
          </p:nvPr>
        </p:nvSpPr>
        <p:spPr>
          <a:xfrm>
            <a:off x="658129" y="934665"/>
            <a:ext cx="2394001" cy="271501"/>
          </a:xfrm>
          <a:prstGeom prst="rect">
            <a:avLst/>
          </a:prstGeom>
        </p:spPr>
        <p:txBody>
          <a:bodyPr lIns="19050" tIns="19050" rIns="19050" bIns="19050" anchor="ctr"/>
          <a:lstStyle>
            <a:lvl1pPr marL="228600" indent="0">
              <a:lnSpc>
                <a:spcPct val="110000"/>
              </a:lnSpc>
              <a:spcBef>
                <a:spcPts val="500"/>
              </a:spcBef>
              <a:buClrTx/>
              <a:buSzTx/>
              <a:buFontTx/>
              <a:buNone/>
              <a:defRPr sz="1500">
                <a:solidFill>
                  <a:srgbClr val="75F461"/>
                </a:solidFill>
                <a:latin typeface="Montserrat-Regular"/>
                <a:ea typeface="Montserrat-Regular"/>
                <a:cs typeface="Montserrat-Regular"/>
                <a:sym typeface="Montserrat-Regular"/>
              </a:defRPr>
            </a:lvl1pPr>
            <a:lvl2pPr marL="914400" indent="-323850">
              <a:lnSpc>
                <a:spcPct val="110000"/>
              </a:lnSpc>
              <a:spcBef>
                <a:spcPts val="500"/>
              </a:spcBef>
              <a:buClrTx/>
              <a:buSzPts val="1500"/>
              <a:buFontTx/>
              <a:defRPr sz="1500">
                <a:solidFill>
                  <a:srgbClr val="75F461"/>
                </a:solidFill>
                <a:latin typeface="Montserrat-Regular"/>
                <a:ea typeface="Montserrat-Regular"/>
                <a:cs typeface="Montserrat-Regular"/>
                <a:sym typeface="Montserrat-Regular"/>
              </a:defRPr>
            </a:lvl2pPr>
            <a:lvl3pPr marL="1371600" indent="-323850">
              <a:lnSpc>
                <a:spcPct val="110000"/>
              </a:lnSpc>
              <a:spcBef>
                <a:spcPts val="500"/>
              </a:spcBef>
              <a:buClrTx/>
              <a:buSzPts val="1500"/>
              <a:buFontTx/>
              <a:defRPr sz="1500">
                <a:solidFill>
                  <a:srgbClr val="75F461"/>
                </a:solidFill>
                <a:latin typeface="Montserrat-Regular"/>
                <a:ea typeface="Montserrat-Regular"/>
                <a:cs typeface="Montserrat-Regular"/>
                <a:sym typeface="Montserrat-Regular"/>
              </a:defRPr>
            </a:lvl3pPr>
            <a:lvl4pPr marL="1828800" indent="-323850">
              <a:lnSpc>
                <a:spcPct val="110000"/>
              </a:lnSpc>
              <a:spcBef>
                <a:spcPts val="500"/>
              </a:spcBef>
              <a:buClrTx/>
              <a:buSzPts val="1500"/>
              <a:buFontTx/>
              <a:defRPr sz="1500">
                <a:solidFill>
                  <a:srgbClr val="75F461"/>
                </a:solidFill>
                <a:latin typeface="Montserrat-Regular"/>
                <a:ea typeface="Montserrat-Regular"/>
                <a:cs typeface="Montserrat-Regular"/>
                <a:sym typeface="Montserrat-Regular"/>
              </a:defRPr>
            </a:lvl4pPr>
            <a:lvl5pPr marL="2286000" indent="-323850">
              <a:lnSpc>
                <a:spcPct val="110000"/>
              </a:lnSpc>
              <a:spcBef>
                <a:spcPts val="500"/>
              </a:spcBef>
              <a:buClrTx/>
              <a:buSzPts val="1500"/>
              <a:buFontTx/>
              <a:defRPr sz="1500">
                <a:solidFill>
                  <a:srgbClr val="75F461"/>
                </a:solidFill>
                <a:latin typeface="Montserrat-Regular"/>
                <a:ea typeface="Montserrat-Regular"/>
                <a:cs typeface="Montserrat-Regular"/>
                <a:sym typeface="Montserrat-Regular"/>
              </a:defRPr>
            </a:lvl5pPr>
          </a:lstStyle>
          <a:p>
            <a:r>
              <a:t>Body Level One</a:t>
            </a:r>
          </a:p>
          <a:p>
            <a:pPr lvl="1"/>
            <a:r>
              <a:t>Body Level Two</a:t>
            </a:r>
          </a:p>
          <a:p>
            <a:pPr lvl="2"/>
            <a:r>
              <a:t>Body Level Three</a:t>
            </a:r>
          </a:p>
          <a:p>
            <a:pPr lvl="3"/>
            <a:r>
              <a:t>Body Level Four</a:t>
            </a:r>
          </a:p>
          <a:p>
            <a:pPr lvl="4"/>
            <a:r>
              <a:t>Body Level Five</a:t>
            </a:r>
          </a:p>
        </p:txBody>
      </p:sp>
      <p:sp>
        <p:nvSpPr>
          <p:cNvPr id="2422" name="Google Shape;1200;p257"/>
          <p:cNvSpPr txBox="1">
            <a:spLocks noGrp="1"/>
          </p:cNvSpPr>
          <p:nvPr>
            <p:ph type="body" idx="21"/>
          </p:nvPr>
        </p:nvSpPr>
        <p:spPr>
          <a:xfrm>
            <a:off x="658129" y="725010"/>
            <a:ext cx="4736701" cy="4191900"/>
          </a:xfrm>
          <a:prstGeom prst="rect">
            <a:avLst/>
          </a:prstGeom>
        </p:spPr>
        <p:txBody>
          <a:bodyPr lIns="19050" tIns="19050" rIns="19050" bIns="19050" anchor="ctr"/>
          <a:lstStyle/>
          <a:p>
            <a:pPr>
              <a:buClr>
                <a:srgbClr val="585858"/>
              </a:buClr>
              <a:defRPr>
                <a:solidFill>
                  <a:srgbClr val="585858"/>
                </a:solidFill>
              </a:defRPr>
            </a:pPr>
            <a:endParaRPr/>
          </a:p>
        </p:txBody>
      </p:sp>
      <p:sp>
        <p:nvSpPr>
          <p:cNvPr id="2423" name="Google Shape;1201;p257"/>
          <p:cNvSpPr>
            <a:spLocks noGrp="1"/>
          </p:cNvSpPr>
          <p:nvPr>
            <p:ph type="pic" sz="half" idx="22"/>
          </p:nvPr>
        </p:nvSpPr>
        <p:spPr>
          <a:xfrm>
            <a:off x="6326420" y="29182"/>
            <a:ext cx="2350801" cy="5085001"/>
          </a:xfrm>
          <a:prstGeom prst="rect">
            <a:avLst/>
          </a:prstGeom>
        </p:spPr>
        <p:txBody>
          <a:bodyPr lIns="91439" tIns="45719" rIns="91439" bIns="45719">
            <a:noAutofit/>
          </a:bodyPr>
          <a:lstStyle/>
          <a:p>
            <a:endParaRPr/>
          </a:p>
        </p:txBody>
      </p:sp>
      <p:sp>
        <p:nvSpPr>
          <p:cNvPr id="2424" name="Slide Number"/>
          <p:cNvSpPr txBox="1">
            <a:spLocks noGrp="1"/>
          </p:cNvSpPr>
          <p:nvPr>
            <p:ph type="sldNum" sz="quarter" idx="2"/>
          </p:nvPr>
        </p:nvSpPr>
        <p:spPr>
          <a:xfrm>
            <a:off x="4494849" y="4917528"/>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51.xml><?xml version="1.0" encoding="utf-8"?>
<p:sldLayout xmlns:a="http://schemas.openxmlformats.org/drawingml/2006/main" xmlns:r="http://schemas.openxmlformats.org/officeDocument/2006/relationships" xmlns:p="http://schemas.openxmlformats.org/presentationml/2006/main" type="tx">
  <p:cSld name="Testo 2/3 4">
    <p:spTree>
      <p:nvGrpSpPr>
        <p:cNvPr id="1" name=""/>
        <p:cNvGrpSpPr/>
        <p:nvPr/>
      </p:nvGrpSpPr>
      <p:grpSpPr>
        <a:xfrm>
          <a:off x="0" y="0"/>
          <a:ext cx="0" cy="0"/>
          <a:chOff x="0" y="0"/>
          <a:chExt cx="0" cy="0"/>
        </a:xfrm>
      </p:grpSpPr>
      <p:sp>
        <p:nvSpPr>
          <p:cNvPr id="2431" name="Body Level One…"/>
          <p:cNvSpPr txBox="1">
            <a:spLocks noGrp="1"/>
          </p:cNvSpPr>
          <p:nvPr>
            <p:ph type="body" sz="quarter" idx="1"/>
          </p:nvPr>
        </p:nvSpPr>
        <p:spPr>
          <a:xfrm>
            <a:off x="658129" y="934665"/>
            <a:ext cx="2394001" cy="271501"/>
          </a:xfrm>
          <a:prstGeom prst="rect">
            <a:avLst/>
          </a:prstGeom>
        </p:spPr>
        <p:txBody>
          <a:bodyPr lIns="19050" tIns="19050" rIns="19050" bIns="19050" anchor="ctr"/>
          <a:lstStyle>
            <a:lvl1pPr marL="228600" indent="0">
              <a:lnSpc>
                <a:spcPct val="110000"/>
              </a:lnSpc>
              <a:buClrTx/>
              <a:buSzTx/>
              <a:buFontTx/>
              <a:buNone/>
              <a:defRPr sz="1500">
                <a:solidFill>
                  <a:srgbClr val="75F461"/>
                </a:solidFill>
                <a:latin typeface="Montserrat-Regular"/>
                <a:ea typeface="Montserrat-Regular"/>
                <a:cs typeface="Montserrat-Regular"/>
                <a:sym typeface="Montserrat-Regular"/>
              </a:defRPr>
            </a:lvl1pPr>
            <a:lvl2pPr marL="914400" indent="-323850">
              <a:lnSpc>
                <a:spcPct val="110000"/>
              </a:lnSpc>
              <a:buClrTx/>
              <a:buSzPts val="1500"/>
              <a:buFontTx/>
              <a:defRPr sz="1500">
                <a:solidFill>
                  <a:srgbClr val="75F461"/>
                </a:solidFill>
                <a:latin typeface="Montserrat-Regular"/>
                <a:ea typeface="Montserrat-Regular"/>
                <a:cs typeface="Montserrat-Regular"/>
                <a:sym typeface="Montserrat-Regular"/>
              </a:defRPr>
            </a:lvl2pPr>
            <a:lvl3pPr marL="1371600" indent="-323850">
              <a:lnSpc>
                <a:spcPct val="110000"/>
              </a:lnSpc>
              <a:buClrTx/>
              <a:buSzPts val="1500"/>
              <a:buFontTx/>
              <a:defRPr sz="1500">
                <a:solidFill>
                  <a:srgbClr val="75F461"/>
                </a:solidFill>
                <a:latin typeface="Montserrat-Regular"/>
                <a:ea typeface="Montserrat-Regular"/>
                <a:cs typeface="Montserrat-Regular"/>
                <a:sym typeface="Montserrat-Regular"/>
              </a:defRPr>
            </a:lvl3pPr>
            <a:lvl4pPr marL="1828800" indent="-323850">
              <a:lnSpc>
                <a:spcPct val="110000"/>
              </a:lnSpc>
              <a:buClrTx/>
              <a:buSzPts val="1500"/>
              <a:buFontTx/>
              <a:defRPr sz="1500">
                <a:solidFill>
                  <a:srgbClr val="75F461"/>
                </a:solidFill>
                <a:latin typeface="Montserrat-Regular"/>
                <a:ea typeface="Montserrat-Regular"/>
                <a:cs typeface="Montserrat-Regular"/>
                <a:sym typeface="Montserrat-Regular"/>
              </a:defRPr>
            </a:lvl4pPr>
            <a:lvl5pPr marL="2286000" indent="-323850">
              <a:lnSpc>
                <a:spcPct val="110000"/>
              </a:lnSpc>
              <a:buClrTx/>
              <a:buSzPts val="1500"/>
              <a:buFontTx/>
              <a:defRPr sz="1500">
                <a:solidFill>
                  <a:srgbClr val="75F461"/>
                </a:solidFill>
                <a:latin typeface="Montserrat-Regular"/>
                <a:ea typeface="Montserrat-Regular"/>
                <a:cs typeface="Montserrat-Regular"/>
                <a:sym typeface="Montserrat-Regular"/>
              </a:defRPr>
            </a:lvl5pPr>
          </a:lstStyle>
          <a:p>
            <a:r>
              <a:t>Body Level One</a:t>
            </a:r>
          </a:p>
          <a:p>
            <a:pPr lvl="1"/>
            <a:r>
              <a:t>Body Level Two</a:t>
            </a:r>
          </a:p>
          <a:p>
            <a:pPr lvl="2"/>
            <a:r>
              <a:t>Body Level Three</a:t>
            </a:r>
          </a:p>
          <a:p>
            <a:pPr lvl="3"/>
            <a:r>
              <a:t>Body Level Four</a:t>
            </a:r>
          </a:p>
          <a:p>
            <a:pPr lvl="4"/>
            <a:r>
              <a:t>Body Level Five</a:t>
            </a:r>
          </a:p>
        </p:txBody>
      </p:sp>
      <p:sp>
        <p:nvSpPr>
          <p:cNvPr id="2432" name="Google Shape;1205;p258"/>
          <p:cNvSpPr txBox="1">
            <a:spLocks noGrp="1"/>
          </p:cNvSpPr>
          <p:nvPr>
            <p:ph type="body" sz="half" idx="21"/>
          </p:nvPr>
        </p:nvSpPr>
        <p:spPr>
          <a:xfrm>
            <a:off x="658129" y="1233646"/>
            <a:ext cx="4736701" cy="3174601"/>
          </a:xfrm>
          <a:prstGeom prst="rect">
            <a:avLst/>
          </a:prstGeom>
        </p:spPr>
        <p:txBody>
          <a:bodyPr lIns="19050" tIns="19050" rIns="19050" bIns="19050" anchor="ctr"/>
          <a:lstStyle/>
          <a:p>
            <a:pPr>
              <a:buClr>
                <a:srgbClr val="585858"/>
              </a:buClr>
              <a:defRPr>
                <a:solidFill>
                  <a:srgbClr val="585858"/>
                </a:solidFill>
              </a:defRPr>
            </a:pPr>
            <a:endParaRPr/>
          </a:p>
        </p:txBody>
      </p:sp>
      <p:sp>
        <p:nvSpPr>
          <p:cNvPr id="2433" name="Google Shape;1206;p258"/>
          <p:cNvSpPr>
            <a:spLocks noGrp="1"/>
          </p:cNvSpPr>
          <p:nvPr>
            <p:ph type="pic" sz="half" idx="22"/>
          </p:nvPr>
        </p:nvSpPr>
        <p:spPr>
          <a:xfrm>
            <a:off x="6326420" y="29182"/>
            <a:ext cx="2350801" cy="5085001"/>
          </a:xfrm>
          <a:prstGeom prst="rect">
            <a:avLst/>
          </a:prstGeom>
        </p:spPr>
        <p:txBody>
          <a:bodyPr lIns="91439" tIns="45719" rIns="91439" bIns="45719">
            <a:noAutofit/>
          </a:bodyPr>
          <a:lstStyle/>
          <a:p>
            <a:endParaRPr/>
          </a:p>
        </p:txBody>
      </p:sp>
      <p:sp>
        <p:nvSpPr>
          <p:cNvPr id="2434" name="Slide Number"/>
          <p:cNvSpPr txBox="1">
            <a:spLocks noGrp="1"/>
          </p:cNvSpPr>
          <p:nvPr>
            <p:ph type="sldNum" sz="quarter" idx="2"/>
          </p:nvPr>
        </p:nvSpPr>
        <p:spPr>
          <a:xfrm>
            <a:off x="4494905" y="4923153"/>
            <a:ext cx="149658" cy="137211"/>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52.xml><?xml version="1.0" encoding="utf-8"?>
<p:sldLayout xmlns:a="http://schemas.openxmlformats.org/drawingml/2006/main" xmlns:r="http://schemas.openxmlformats.org/officeDocument/2006/relationships" xmlns:p="http://schemas.openxmlformats.org/presentationml/2006/main" type="tx">
  <p:cSld name="Testo 2/3 5">
    <p:spTree>
      <p:nvGrpSpPr>
        <p:cNvPr id="1" name=""/>
        <p:cNvGrpSpPr/>
        <p:nvPr/>
      </p:nvGrpSpPr>
      <p:grpSpPr>
        <a:xfrm>
          <a:off x="0" y="0"/>
          <a:ext cx="0" cy="0"/>
          <a:chOff x="0" y="0"/>
          <a:chExt cx="0" cy="0"/>
        </a:xfrm>
      </p:grpSpPr>
      <p:sp>
        <p:nvSpPr>
          <p:cNvPr id="2441" name="Body Level One…"/>
          <p:cNvSpPr txBox="1">
            <a:spLocks noGrp="1"/>
          </p:cNvSpPr>
          <p:nvPr>
            <p:ph type="body" sz="quarter" idx="1"/>
          </p:nvPr>
        </p:nvSpPr>
        <p:spPr>
          <a:xfrm>
            <a:off x="658129" y="934665"/>
            <a:ext cx="2394001" cy="271501"/>
          </a:xfrm>
          <a:prstGeom prst="rect">
            <a:avLst/>
          </a:prstGeom>
        </p:spPr>
        <p:txBody>
          <a:bodyPr lIns="19050" tIns="19050" rIns="19050" bIns="19050" anchor="ctr"/>
          <a:lstStyle>
            <a:lvl1pPr marL="228600" indent="0">
              <a:lnSpc>
                <a:spcPct val="110000"/>
              </a:lnSpc>
              <a:buClrTx/>
              <a:buSzTx/>
              <a:buFontTx/>
              <a:buNone/>
              <a:defRPr sz="1500">
                <a:solidFill>
                  <a:srgbClr val="75F461"/>
                </a:solidFill>
                <a:latin typeface="Montserrat-Regular"/>
                <a:ea typeface="Montserrat-Regular"/>
                <a:cs typeface="Montserrat-Regular"/>
                <a:sym typeface="Montserrat-Regular"/>
              </a:defRPr>
            </a:lvl1pPr>
            <a:lvl2pPr marL="914400" indent="-323850">
              <a:lnSpc>
                <a:spcPct val="110000"/>
              </a:lnSpc>
              <a:buClrTx/>
              <a:buSzPts val="1500"/>
              <a:buFontTx/>
              <a:defRPr sz="1500">
                <a:solidFill>
                  <a:srgbClr val="75F461"/>
                </a:solidFill>
                <a:latin typeface="Montserrat-Regular"/>
                <a:ea typeface="Montserrat-Regular"/>
                <a:cs typeface="Montserrat-Regular"/>
                <a:sym typeface="Montserrat-Regular"/>
              </a:defRPr>
            </a:lvl2pPr>
            <a:lvl3pPr marL="1371600" indent="-323850">
              <a:lnSpc>
                <a:spcPct val="110000"/>
              </a:lnSpc>
              <a:buClrTx/>
              <a:buSzPts val="1500"/>
              <a:buFontTx/>
              <a:defRPr sz="1500">
                <a:solidFill>
                  <a:srgbClr val="75F461"/>
                </a:solidFill>
                <a:latin typeface="Montserrat-Regular"/>
                <a:ea typeface="Montserrat-Regular"/>
                <a:cs typeface="Montserrat-Regular"/>
                <a:sym typeface="Montserrat-Regular"/>
              </a:defRPr>
            </a:lvl3pPr>
            <a:lvl4pPr marL="1828800" indent="-323850">
              <a:lnSpc>
                <a:spcPct val="110000"/>
              </a:lnSpc>
              <a:buClrTx/>
              <a:buSzPts val="1500"/>
              <a:buFontTx/>
              <a:defRPr sz="1500">
                <a:solidFill>
                  <a:srgbClr val="75F461"/>
                </a:solidFill>
                <a:latin typeface="Montserrat-Regular"/>
                <a:ea typeface="Montserrat-Regular"/>
                <a:cs typeface="Montserrat-Regular"/>
                <a:sym typeface="Montserrat-Regular"/>
              </a:defRPr>
            </a:lvl4pPr>
            <a:lvl5pPr marL="2286000" indent="-323850">
              <a:lnSpc>
                <a:spcPct val="110000"/>
              </a:lnSpc>
              <a:buClrTx/>
              <a:buSzPts val="1500"/>
              <a:buFontTx/>
              <a:defRPr sz="1500">
                <a:solidFill>
                  <a:srgbClr val="75F461"/>
                </a:solidFill>
                <a:latin typeface="Montserrat-Regular"/>
                <a:ea typeface="Montserrat-Regular"/>
                <a:cs typeface="Montserrat-Regular"/>
                <a:sym typeface="Montserrat-Regular"/>
              </a:defRPr>
            </a:lvl5pPr>
          </a:lstStyle>
          <a:p>
            <a:r>
              <a:t>Body Level One</a:t>
            </a:r>
          </a:p>
          <a:p>
            <a:pPr lvl="1"/>
            <a:r>
              <a:t>Body Level Two</a:t>
            </a:r>
          </a:p>
          <a:p>
            <a:pPr lvl="2"/>
            <a:r>
              <a:t>Body Level Three</a:t>
            </a:r>
          </a:p>
          <a:p>
            <a:pPr lvl="3"/>
            <a:r>
              <a:t>Body Level Four</a:t>
            </a:r>
          </a:p>
          <a:p>
            <a:pPr lvl="4"/>
            <a:r>
              <a:t>Body Level Five</a:t>
            </a:r>
          </a:p>
        </p:txBody>
      </p:sp>
      <p:sp>
        <p:nvSpPr>
          <p:cNvPr id="2442" name="Google Shape;1210;p259"/>
          <p:cNvSpPr txBox="1">
            <a:spLocks noGrp="1"/>
          </p:cNvSpPr>
          <p:nvPr>
            <p:ph type="body" sz="half" idx="21"/>
          </p:nvPr>
        </p:nvSpPr>
        <p:spPr>
          <a:xfrm>
            <a:off x="658129" y="1233646"/>
            <a:ext cx="4736701" cy="3174601"/>
          </a:xfrm>
          <a:prstGeom prst="rect">
            <a:avLst/>
          </a:prstGeom>
        </p:spPr>
        <p:txBody>
          <a:bodyPr lIns="19050" tIns="19050" rIns="19050" bIns="19050" anchor="ctr"/>
          <a:lstStyle/>
          <a:p>
            <a:pPr>
              <a:buClr>
                <a:srgbClr val="585858"/>
              </a:buClr>
              <a:defRPr>
                <a:solidFill>
                  <a:srgbClr val="585858"/>
                </a:solidFill>
              </a:defRPr>
            </a:pPr>
            <a:endParaRPr/>
          </a:p>
        </p:txBody>
      </p:sp>
      <p:sp>
        <p:nvSpPr>
          <p:cNvPr id="2443" name="Google Shape;1211;p259"/>
          <p:cNvSpPr>
            <a:spLocks noGrp="1"/>
          </p:cNvSpPr>
          <p:nvPr>
            <p:ph type="pic" sz="half" idx="22"/>
          </p:nvPr>
        </p:nvSpPr>
        <p:spPr>
          <a:xfrm>
            <a:off x="6326420" y="29182"/>
            <a:ext cx="2350801" cy="5085001"/>
          </a:xfrm>
          <a:prstGeom prst="rect">
            <a:avLst/>
          </a:prstGeom>
        </p:spPr>
        <p:txBody>
          <a:bodyPr lIns="91439" tIns="45719" rIns="91439" bIns="45719">
            <a:noAutofit/>
          </a:bodyPr>
          <a:lstStyle/>
          <a:p>
            <a:endParaRPr/>
          </a:p>
        </p:txBody>
      </p:sp>
      <p:sp>
        <p:nvSpPr>
          <p:cNvPr id="2444" name="Slide Number"/>
          <p:cNvSpPr txBox="1">
            <a:spLocks noGrp="1"/>
          </p:cNvSpPr>
          <p:nvPr>
            <p:ph type="sldNum" sz="quarter" idx="2"/>
          </p:nvPr>
        </p:nvSpPr>
        <p:spPr>
          <a:xfrm>
            <a:off x="4494849" y="4917528"/>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53.xml><?xml version="1.0" encoding="utf-8"?>
<p:sldLayout xmlns:a="http://schemas.openxmlformats.org/drawingml/2006/main" xmlns:r="http://schemas.openxmlformats.org/officeDocument/2006/relationships" xmlns:p="http://schemas.openxmlformats.org/presentationml/2006/main" type="tx">
  <p:cSld name="TITLE_AND_BODY 3 2">
    <p:bg>
      <p:bgPr>
        <a:solidFill>
          <a:srgbClr val="75F461"/>
        </a:solidFill>
        <a:effectLst/>
      </p:bgPr>
    </p:bg>
    <p:spTree>
      <p:nvGrpSpPr>
        <p:cNvPr id="1" name=""/>
        <p:cNvGrpSpPr/>
        <p:nvPr/>
      </p:nvGrpSpPr>
      <p:grpSpPr>
        <a:xfrm>
          <a:off x="0" y="0"/>
          <a:ext cx="0" cy="0"/>
          <a:chOff x="0" y="0"/>
          <a:chExt cx="0" cy="0"/>
        </a:xfrm>
      </p:grpSpPr>
      <p:pic>
        <p:nvPicPr>
          <p:cNvPr id="2451" name="Google Shape;1214;p260" descr="Google Shape;1214;p260"/>
          <p:cNvPicPr>
            <a:picLocks noChangeAspect="1"/>
          </p:cNvPicPr>
          <p:nvPr/>
        </p:nvPicPr>
        <p:blipFill>
          <a:blip r:embed="rId2"/>
          <a:srcRect b="48911"/>
          <a:stretch>
            <a:fillRect/>
          </a:stretch>
        </p:blipFill>
        <p:spPr>
          <a:xfrm>
            <a:off x="895870" y="1840134"/>
            <a:ext cx="7352319" cy="1123813"/>
          </a:xfrm>
          <a:prstGeom prst="rect">
            <a:avLst/>
          </a:prstGeom>
          <a:ln w="12700">
            <a:miter lim="400000"/>
          </a:ln>
        </p:spPr>
      </p:pic>
      <p:sp>
        <p:nvSpPr>
          <p:cNvPr id="2452" name="Body Level One…"/>
          <p:cNvSpPr txBox="1">
            <a:spLocks noGrp="1"/>
          </p:cNvSpPr>
          <p:nvPr>
            <p:ph type="body" sz="quarter" idx="1"/>
          </p:nvPr>
        </p:nvSpPr>
        <p:spPr>
          <a:xfrm>
            <a:off x="832098" y="2913931"/>
            <a:ext cx="7479901" cy="519001"/>
          </a:xfrm>
          <a:prstGeom prst="rect">
            <a:avLst/>
          </a:prstGeom>
        </p:spPr>
        <p:txBody>
          <a:bodyPr lIns="19050" tIns="19050" rIns="19050" bIns="19050" anchor="ctr"/>
          <a:lstStyle>
            <a:lvl1pPr indent="-368300">
              <a:lnSpc>
                <a:spcPct val="110000"/>
              </a:lnSpc>
              <a:buClr>
                <a:srgbClr val="1A44C7"/>
              </a:buClr>
              <a:buSzPts val="2200"/>
              <a:buFont typeface="Helvetica Neue"/>
              <a:buChar char="•"/>
              <a:defRPr sz="2200" b="1">
                <a:solidFill>
                  <a:srgbClr val="1A44C7"/>
                </a:solidFill>
                <a:latin typeface="Helvetica Neue"/>
                <a:ea typeface="Helvetica Neue"/>
                <a:cs typeface="Helvetica Neue"/>
                <a:sym typeface="Helvetica Neue"/>
              </a:defRPr>
            </a:lvl1pPr>
            <a:lvl2pPr marL="914400" indent="-368300">
              <a:lnSpc>
                <a:spcPct val="110000"/>
              </a:lnSpc>
              <a:buClr>
                <a:srgbClr val="1A44C7"/>
              </a:buClr>
              <a:buSzPts val="2200"/>
              <a:buFont typeface="Helvetica Neue"/>
              <a:buChar char="•"/>
              <a:defRPr sz="2200" b="1">
                <a:solidFill>
                  <a:srgbClr val="1A44C7"/>
                </a:solidFill>
                <a:latin typeface="Helvetica Neue"/>
                <a:ea typeface="Helvetica Neue"/>
                <a:cs typeface="Helvetica Neue"/>
                <a:sym typeface="Helvetica Neue"/>
              </a:defRPr>
            </a:lvl2pPr>
            <a:lvl3pPr marL="1371600" indent="-368300">
              <a:lnSpc>
                <a:spcPct val="110000"/>
              </a:lnSpc>
              <a:buClr>
                <a:srgbClr val="1A44C7"/>
              </a:buClr>
              <a:buSzPts val="2200"/>
              <a:buFont typeface="Helvetica Neue"/>
              <a:buChar char="•"/>
              <a:defRPr sz="2200" b="1">
                <a:solidFill>
                  <a:srgbClr val="1A44C7"/>
                </a:solidFill>
                <a:latin typeface="Helvetica Neue"/>
                <a:ea typeface="Helvetica Neue"/>
                <a:cs typeface="Helvetica Neue"/>
                <a:sym typeface="Helvetica Neue"/>
              </a:defRPr>
            </a:lvl3pPr>
            <a:lvl4pPr marL="1828800" indent="-368300">
              <a:lnSpc>
                <a:spcPct val="110000"/>
              </a:lnSpc>
              <a:buClr>
                <a:srgbClr val="1A44C7"/>
              </a:buClr>
              <a:buSzPts val="2200"/>
              <a:buFont typeface="Helvetica Neue"/>
              <a:buChar char="•"/>
              <a:defRPr sz="2200" b="1">
                <a:solidFill>
                  <a:srgbClr val="1A44C7"/>
                </a:solidFill>
                <a:latin typeface="Helvetica Neue"/>
                <a:ea typeface="Helvetica Neue"/>
                <a:cs typeface="Helvetica Neue"/>
                <a:sym typeface="Helvetica Neue"/>
              </a:defRPr>
            </a:lvl4pPr>
            <a:lvl5pPr marL="2286000" indent="-368300">
              <a:lnSpc>
                <a:spcPct val="110000"/>
              </a:lnSpc>
              <a:buClr>
                <a:srgbClr val="1A44C7"/>
              </a:buClr>
              <a:buSzPts val="2200"/>
              <a:buFont typeface="Helvetica Neue"/>
              <a:buChar char="•"/>
              <a:defRPr sz="2200" b="1">
                <a:solidFill>
                  <a:srgbClr val="1A44C7"/>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453" name="Google Shape;1216;p260"/>
          <p:cNvSpPr txBox="1">
            <a:spLocks noGrp="1"/>
          </p:cNvSpPr>
          <p:nvPr>
            <p:ph type="body" sz="quarter" idx="21"/>
          </p:nvPr>
        </p:nvSpPr>
        <p:spPr>
          <a:xfrm>
            <a:off x="832098" y="3515752"/>
            <a:ext cx="7479901" cy="483901"/>
          </a:xfrm>
          <a:prstGeom prst="rect">
            <a:avLst/>
          </a:prstGeom>
        </p:spPr>
        <p:txBody>
          <a:bodyPr lIns="19050" tIns="19050" rIns="19050" bIns="19050" anchor="ctr"/>
          <a:lstStyle/>
          <a:p>
            <a:pPr>
              <a:buClr>
                <a:srgbClr val="585858"/>
              </a:buClr>
              <a:defRPr>
                <a:solidFill>
                  <a:srgbClr val="585858"/>
                </a:solidFill>
              </a:defRPr>
            </a:pPr>
            <a:endParaRPr/>
          </a:p>
        </p:txBody>
      </p:sp>
      <p:sp>
        <p:nvSpPr>
          <p:cNvPr id="2454" name="Slide Number"/>
          <p:cNvSpPr txBox="1">
            <a:spLocks noGrp="1"/>
          </p:cNvSpPr>
          <p:nvPr>
            <p:ph type="sldNum" sz="quarter" idx="2"/>
          </p:nvPr>
        </p:nvSpPr>
        <p:spPr>
          <a:xfrm>
            <a:off x="4494849" y="4917528"/>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54.xml><?xml version="1.0" encoding="utf-8"?>
<p:sldLayout xmlns:a="http://schemas.openxmlformats.org/drawingml/2006/main" xmlns:r="http://schemas.openxmlformats.org/officeDocument/2006/relationships" xmlns:p="http://schemas.openxmlformats.org/presentationml/2006/main" type="tx">
  <p:cSld name="TITLE_AND_BODY 4">
    <p:spTree>
      <p:nvGrpSpPr>
        <p:cNvPr id="1" name=""/>
        <p:cNvGrpSpPr/>
        <p:nvPr/>
      </p:nvGrpSpPr>
      <p:grpSpPr>
        <a:xfrm>
          <a:off x="0" y="0"/>
          <a:ext cx="0" cy="0"/>
          <a:chOff x="0" y="0"/>
          <a:chExt cx="0" cy="0"/>
        </a:xfrm>
      </p:grpSpPr>
      <p:sp>
        <p:nvSpPr>
          <p:cNvPr id="2461" name="Title Text"/>
          <p:cNvSpPr txBox="1">
            <a:spLocks noGrp="1"/>
          </p:cNvSpPr>
          <p:nvPr>
            <p:ph type="title"/>
          </p:nvPr>
        </p:nvSpPr>
        <p:spPr>
          <a:xfrm>
            <a:off x="666750" y="862012"/>
            <a:ext cx="7810500" cy="1743001"/>
          </a:xfrm>
          <a:prstGeom prst="rect">
            <a:avLst/>
          </a:prstGeom>
        </p:spPr>
        <p:txBody>
          <a:bodyPr lIns="19050" tIns="19050" rIns="19050" bIns="19050" anchor="b"/>
          <a:lstStyle>
            <a:lvl1pPr>
              <a:lnSpc>
                <a:spcPct val="110000"/>
              </a:lnSpc>
              <a:defRPr sz="2300" b="1">
                <a:solidFill>
                  <a:srgbClr val="1A44C7"/>
                </a:solidFill>
                <a:latin typeface="Helvetica Neue"/>
                <a:ea typeface="Helvetica Neue"/>
                <a:cs typeface="Helvetica Neue"/>
                <a:sym typeface="Helvetica Neue"/>
              </a:defRPr>
            </a:lvl1pPr>
          </a:lstStyle>
          <a:p>
            <a:r>
              <a:t>Title Text</a:t>
            </a:r>
          </a:p>
        </p:txBody>
      </p:sp>
      <p:sp>
        <p:nvSpPr>
          <p:cNvPr id="2462" name="Body Level One…"/>
          <p:cNvSpPr txBox="1">
            <a:spLocks noGrp="1"/>
          </p:cNvSpPr>
          <p:nvPr>
            <p:ph type="body" sz="quarter" idx="1"/>
          </p:nvPr>
        </p:nvSpPr>
        <p:spPr>
          <a:xfrm>
            <a:off x="666750" y="2652713"/>
            <a:ext cx="7810500" cy="595201"/>
          </a:xfrm>
          <a:prstGeom prst="rect">
            <a:avLst/>
          </a:prstGeom>
        </p:spPr>
        <p:txBody>
          <a:bodyPr lIns="19050" tIns="19050" rIns="19050" bIns="19050"/>
          <a:lstStyle>
            <a:lvl1pPr marL="228600" indent="0" algn="ctr">
              <a:lnSpc>
                <a:spcPct val="110000"/>
              </a:lnSpc>
              <a:buClrTx/>
              <a:buSzTx/>
              <a:buFontTx/>
              <a:buNone/>
              <a:defRPr sz="1700" b="1">
                <a:solidFill>
                  <a:srgbClr val="1A44C7"/>
                </a:solidFill>
                <a:latin typeface="Helvetica Neue"/>
                <a:ea typeface="Helvetica Neue"/>
                <a:cs typeface="Helvetica Neue"/>
                <a:sym typeface="Helvetica Neue"/>
              </a:defRPr>
            </a:lvl1pPr>
            <a:lvl2pPr marL="228600" indent="457200" algn="ctr">
              <a:lnSpc>
                <a:spcPct val="110000"/>
              </a:lnSpc>
              <a:buClrTx/>
              <a:buSzTx/>
              <a:buFontTx/>
              <a:buNone/>
              <a:defRPr sz="1700" b="1">
                <a:solidFill>
                  <a:srgbClr val="1A44C7"/>
                </a:solidFill>
                <a:latin typeface="Helvetica Neue"/>
                <a:ea typeface="Helvetica Neue"/>
                <a:cs typeface="Helvetica Neue"/>
                <a:sym typeface="Helvetica Neue"/>
              </a:defRPr>
            </a:lvl2pPr>
            <a:lvl3pPr marL="228600" indent="914400" algn="ctr">
              <a:lnSpc>
                <a:spcPct val="110000"/>
              </a:lnSpc>
              <a:buClrTx/>
              <a:buSzTx/>
              <a:buFontTx/>
              <a:buNone/>
              <a:defRPr sz="1700" b="1">
                <a:solidFill>
                  <a:srgbClr val="1A44C7"/>
                </a:solidFill>
                <a:latin typeface="Helvetica Neue"/>
                <a:ea typeface="Helvetica Neue"/>
                <a:cs typeface="Helvetica Neue"/>
                <a:sym typeface="Helvetica Neue"/>
              </a:defRPr>
            </a:lvl3pPr>
            <a:lvl4pPr marL="228600" indent="1371600" algn="ctr">
              <a:lnSpc>
                <a:spcPct val="110000"/>
              </a:lnSpc>
              <a:buClrTx/>
              <a:buSzTx/>
              <a:buFontTx/>
              <a:buNone/>
              <a:defRPr sz="1700" b="1">
                <a:solidFill>
                  <a:srgbClr val="1A44C7"/>
                </a:solidFill>
                <a:latin typeface="Helvetica Neue"/>
                <a:ea typeface="Helvetica Neue"/>
                <a:cs typeface="Helvetica Neue"/>
                <a:sym typeface="Helvetica Neue"/>
              </a:defRPr>
            </a:lvl4pPr>
            <a:lvl5pPr marL="228600" indent="1828800" algn="ctr">
              <a:lnSpc>
                <a:spcPct val="110000"/>
              </a:lnSpc>
              <a:buClrTx/>
              <a:buSzTx/>
              <a:buFontTx/>
              <a:buNone/>
              <a:defRPr sz="1700" b="1">
                <a:solidFill>
                  <a:srgbClr val="1A44C7"/>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463" name="Slide Number"/>
          <p:cNvSpPr txBox="1">
            <a:spLocks noGrp="1"/>
          </p:cNvSpPr>
          <p:nvPr>
            <p:ph type="sldNum" sz="quarter" idx="2"/>
          </p:nvPr>
        </p:nvSpPr>
        <p:spPr>
          <a:xfrm>
            <a:off x="4569619" y="4905375"/>
            <a:ext cx="177902" cy="174485"/>
          </a:xfrm>
          <a:prstGeom prst="rect">
            <a:avLst/>
          </a:prstGeom>
        </p:spPr>
        <p:txBody>
          <a:bodyPr lIns="19050" tIns="19050" rIns="19050" bIns="19050" anchor="t">
            <a:spAutoFit/>
          </a:bodyPr>
          <a:lstStyle>
            <a:lvl1pPr algn="l">
              <a:lnSpc>
                <a:spcPct val="110000"/>
              </a:lnSpc>
              <a:defRPr sz="900">
                <a:solidFill>
                  <a:srgbClr val="1A44C7"/>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255.xml><?xml version="1.0" encoding="utf-8"?>
<p:sldLayout xmlns:a="http://schemas.openxmlformats.org/drawingml/2006/main" xmlns:r="http://schemas.openxmlformats.org/officeDocument/2006/relationships" xmlns:p="http://schemas.openxmlformats.org/presentationml/2006/main" type="tx">
  <p:cSld name="Titolo 2">
    <p:bg>
      <p:bgPr>
        <a:solidFill>
          <a:srgbClr val="75F461"/>
        </a:solidFill>
        <a:effectLst/>
      </p:bgPr>
    </p:bg>
    <p:spTree>
      <p:nvGrpSpPr>
        <p:cNvPr id="1" name=""/>
        <p:cNvGrpSpPr/>
        <p:nvPr/>
      </p:nvGrpSpPr>
      <p:grpSpPr>
        <a:xfrm>
          <a:off x="0" y="0"/>
          <a:ext cx="0" cy="0"/>
          <a:chOff x="0" y="0"/>
          <a:chExt cx="0" cy="0"/>
        </a:xfrm>
      </p:grpSpPr>
      <p:sp>
        <p:nvSpPr>
          <p:cNvPr id="2470" name="Body Level One…"/>
          <p:cNvSpPr txBox="1">
            <a:spLocks noGrp="1"/>
          </p:cNvSpPr>
          <p:nvPr>
            <p:ph type="body" sz="quarter" idx="1"/>
          </p:nvPr>
        </p:nvSpPr>
        <p:spPr>
          <a:xfrm>
            <a:off x="1703744" y="1958650"/>
            <a:ext cx="768901" cy="321601"/>
          </a:xfrm>
          <a:prstGeom prst="rect">
            <a:avLst/>
          </a:prstGeom>
        </p:spPr>
        <p:txBody>
          <a:bodyPr lIns="19050" tIns="19050" rIns="19050" bIns="19050" anchor="ctr"/>
          <a:lstStyle>
            <a:lvl1pPr marL="228600" indent="0">
              <a:lnSpc>
                <a:spcPct val="43000"/>
              </a:lnSpc>
              <a:buClrTx/>
              <a:buSzTx/>
              <a:buFontTx/>
              <a:buNone/>
              <a:defRPr sz="3800">
                <a:solidFill>
                  <a:srgbClr val="000000"/>
                </a:solidFill>
                <a:latin typeface="Montserrat-Bold"/>
                <a:ea typeface="Montserrat-Bold"/>
                <a:cs typeface="Montserrat-Bold"/>
                <a:sym typeface="Montserrat-Bold"/>
              </a:defRPr>
            </a:lvl1pPr>
            <a:lvl2pPr marL="914400" indent="-469900">
              <a:lnSpc>
                <a:spcPct val="43000"/>
              </a:lnSpc>
              <a:buClrTx/>
              <a:buSzPts val="3800"/>
              <a:buFontTx/>
              <a:buChar char="•"/>
              <a:defRPr sz="3800">
                <a:solidFill>
                  <a:srgbClr val="000000"/>
                </a:solidFill>
                <a:latin typeface="Montserrat-Bold"/>
                <a:ea typeface="Montserrat-Bold"/>
                <a:cs typeface="Montserrat-Bold"/>
                <a:sym typeface="Montserrat-Bold"/>
              </a:defRPr>
            </a:lvl2pPr>
            <a:lvl3pPr marL="1371600" indent="-469900">
              <a:lnSpc>
                <a:spcPct val="43000"/>
              </a:lnSpc>
              <a:buClrTx/>
              <a:buSzPts val="3800"/>
              <a:buFontTx/>
              <a:buChar char="•"/>
              <a:defRPr sz="3800">
                <a:solidFill>
                  <a:srgbClr val="000000"/>
                </a:solidFill>
                <a:latin typeface="Montserrat-Bold"/>
                <a:ea typeface="Montserrat-Bold"/>
                <a:cs typeface="Montserrat-Bold"/>
                <a:sym typeface="Montserrat-Bold"/>
              </a:defRPr>
            </a:lvl3pPr>
            <a:lvl4pPr marL="1828800" indent="-469900">
              <a:lnSpc>
                <a:spcPct val="43000"/>
              </a:lnSpc>
              <a:buClrTx/>
              <a:buSzPts val="3800"/>
              <a:buFontTx/>
              <a:buChar char="•"/>
              <a:defRPr sz="3800">
                <a:solidFill>
                  <a:srgbClr val="000000"/>
                </a:solidFill>
                <a:latin typeface="Montserrat-Bold"/>
                <a:ea typeface="Montserrat-Bold"/>
                <a:cs typeface="Montserrat-Bold"/>
                <a:sym typeface="Montserrat-Bold"/>
              </a:defRPr>
            </a:lvl4pPr>
            <a:lvl5pPr marL="2286000" indent="-469900">
              <a:lnSpc>
                <a:spcPct val="43000"/>
              </a:lnSpc>
              <a:buClrTx/>
              <a:buSzPts val="3800"/>
              <a:buFontTx/>
              <a:buChar char="•"/>
              <a:defRPr sz="3800">
                <a:solidFill>
                  <a:srgbClr val="000000"/>
                </a:solidFill>
                <a:latin typeface="Montserrat-Bold"/>
                <a:ea typeface="Montserrat-Bold"/>
                <a:cs typeface="Montserrat-Bold"/>
                <a:sym typeface="Montserrat-Bold"/>
              </a:defRPr>
            </a:lvl5pPr>
          </a:lstStyle>
          <a:p>
            <a:r>
              <a:t>Body Level One</a:t>
            </a:r>
          </a:p>
          <a:p>
            <a:pPr lvl="1"/>
            <a:r>
              <a:t>Body Level Two</a:t>
            </a:r>
          </a:p>
          <a:p>
            <a:pPr lvl="2"/>
            <a:r>
              <a:t>Body Level Three</a:t>
            </a:r>
          </a:p>
          <a:p>
            <a:pPr lvl="3"/>
            <a:r>
              <a:t>Body Level Four</a:t>
            </a:r>
          </a:p>
          <a:p>
            <a:pPr lvl="4"/>
            <a:r>
              <a:t>Body Level Five</a:t>
            </a:r>
          </a:p>
        </p:txBody>
      </p:sp>
      <p:sp>
        <p:nvSpPr>
          <p:cNvPr id="2471" name="Google Shape;1224;p262"/>
          <p:cNvSpPr txBox="1">
            <a:spLocks noGrp="1"/>
          </p:cNvSpPr>
          <p:nvPr>
            <p:ph type="body" sz="quarter" idx="21"/>
          </p:nvPr>
        </p:nvSpPr>
        <p:spPr>
          <a:xfrm>
            <a:off x="2527086" y="2100447"/>
            <a:ext cx="1852500" cy="249601"/>
          </a:xfrm>
          <a:prstGeom prst="rect">
            <a:avLst/>
          </a:prstGeom>
        </p:spPr>
        <p:txBody>
          <a:bodyPr lIns="19050" tIns="19050" rIns="19050" bIns="19050" anchor="ctr"/>
          <a:lstStyle/>
          <a:p>
            <a:pPr marL="402336" indent="-301752" defTabSz="804672">
              <a:buClr>
                <a:srgbClr val="585858"/>
              </a:buClr>
              <a:buSzPts val="1500"/>
              <a:defRPr sz="1584">
                <a:solidFill>
                  <a:srgbClr val="585858"/>
                </a:solidFill>
              </a:defRPr>
            </a:pPr>
            <a:endParaRPr/>
          </a:p>
        </p:txBody>
      </p:sp>
      <p:sp>
        <p:nvSpPr>
          <p:cNvPr id="2472" name="Google Shape;1225;p262"/>
          <p:cNvSpPr txBox="1">
            <a:spLocks noGrp="1"/>
          </p:cNvSpPr>
          <p:nvPr>
            <p:ph type="body" sz="quarter" idx="22"/>
          </p:nvPr>
        </p:nvSpPr>
        <p:spPr>
          <a:xfrm>
            <a:off x="4700863" y="1958650"/>
            <a:ext cx="835201" cy="321601"/>
          </a:xfrm>
          <a:prstGeom prst="rect">
            <a:avLst/>
          </a:prstGeom>
        </p:spPr>
        <p:txBody>
          <a:bodyPr lIns="19050" tIns="19050" rIns="19050" bIns="19050" anchor="ctr"/>
          <a:lstStyle/>
          <a:p>
            <a:pPr>
              <a:buClr>
                <a:srgbClr val="585858"/>
              </a:buClr>
              <a:defRPr>
                <a:solidFill>
                  <a:srgbClr val="585858"/>
                </a:solidFill>
              </a:defRPr>
            </a:pPr>
            <a:endParaRPr/>
          </a:p>
        </p:txBody>
      </p:sp>
      <p:sp>
        <p:nvSpPr>
          <p:cNvPr id="2473" name="Google Shape;1226;p262"/>
          <p:cNvSpPr txBox="1">
            <a:spLocks noGrp="1"/>
          </p:cNvSpPr>
          <p:nvPr>
            <p:ph type="body" sz="quarter" idx="23"/>
          </p:nvPr>
        </p:nvSpPr>
        <p:spPr>
          <a:xfrm>
            <a:off x="5590961" y="2100447"/>
            <a:ext cx="1852500" cy="249601"/>
          </a:xfrm>
          <a:prstGeom prst="rect">
            <a:avLst/>
          </a:prstGeom>
        </p:spPr>
        <p:txBody>
          <a:bodyPr lIns="19050" tIns="19050" rIns="19050" bIns="19050" anchor="ctr"/>
          <a:lstStyle/>
          <a:p>
            <a:pPr marL="402336" indent="-301752" defTabSz="804672">
              <a:buClr>
                <a:srgbClr val="585858"/>
              </a:buClr>
              <a:buSzPts val="1500"/>
              <a:defRPr sz="1584">
                <a:solidFill>
                  <a:srgbClr val="585858"/>
                </a:solidFill>
              </a:defRPr>
            </a:pPr>
            <a:endParaRPr/>
          </a:p>
        </p:txBody>
      </p:sp>
      <p:sp>
        <p:nvSpPr>
          <p:cNvPr id="2474" name="Google Shape;1227;p262"/>
          <p:cNvSpPr txBox="1">
            <a:spLocks noGrp="1"/>
          </p:cNvSpPr>
          <p:nvPr>
            <p:ph type="body" sz="quarter" idx="24"/>
          </p:nvPr>
        </p:nvSpPr>
        <p:spPr>
          <a:xfrm>
            <a:off x="1703744" y="2854978"/>
            <a:ext cx="835201" cy="321601"/>
          </a:xfrm>
          <a:prstGeom prst="rect">
            <a:avLst/>
          </a:prstGeom>
        </p:spPr>
        <p:txBody>
          <a:bodyPr lIns="19050" tIns="19050" rIns="19050" bIns="19050" anchor="ctr"/>
          <a:lstStyle/>
          <a:p>
            <a:pPr>
              <a:buClr>
                <a:srgbClr val="585858"/>
              </a:buClr>
              <a:defRPr>
                <a:solidFill>
                  <a:srgbClr val="585858"/>
                </a:solidFill>
              </a:defRPr>
            </a:pPr>
            <a:endParaRPr/>
          </a:p>
        </p:txBody>
      </p:sp>
      <p:sp>
        <p:nvSpPr>
          <p:cNvPr id="2475" name="Google Shape;1228;p262"/>
          <p:cNvSpPr txBox="1">
            <a:spLocks noGrp="1"/>
          </p:cNvSpPr>
          <p:nvPr>
            <p:ph type="body" sz="quarter" idx="25"/>
          </p:nvPr>
        </p:nvSpPr>
        <p:spPr>
          <a:xfrm>
            <a:off x="2527086" y="2996775"/>
            <a:ext cx="2046301" cy="249601"/>
          </a:xfrm>
          <a:prstGeom prst="rect">
            <a:avLst/>
          </a:prstGeom>
        </p:spPr>
        <p:txBody>
          <a:bodyPr lIns="19050" tIns="19050" rIns="19050" bIns="19050" anchor="ctr"/>
          <a:lstStyle/>
          <a:p>
            <a:pPr marL="402336" indent="-301752" defTabSz="804672">
              <a:buClr>
                <a:srgbClr val="585858"/>
              </a:buClr>
              <a:buSzPts val="1500"/>
              <a:defRPr sz="1584">
                <a:solidFill>
                  <a:srgbClr val="585858"/>
                </a:solidFill>
              </a:defRPr>
            </a:pPr>
            <a:endParaRPr/>
          </a:p>
        </p:txBody>
      </p:sp>
      <p:sp>
        <p:nvSpPr>
          <p:cNvPr id="2476" name="Google Shape;1229;p262"/>
          <p:cNvSpPr txBox="1">
            <a:spLocks noGrp="1"/>
          </p:cNvSpPr>
          <p:nvPr>
            <p:ph type="body" sz="quarter" idx="26"/>
          </p:nvPr>
        </p:nvSpPr>
        <p:spPr>
          <a:xfrm>
            <a:off x="4700863" y="2854978"/>
            <a:ext cx="835201" cy="321601"/>
          </a:xfrm>
          <a:prstGeom prst="rect">
            <a:avLst/>
          </a:prstGeom>
        </p:spPr>
        <p:txBody>
          <a:bodyPr lIns="19050" tIns="19050" rIns="19050" bIns="19050" anchor="ctr"/>
          <a:lstStyle/>
          <a:p>
            <a:pPr>
              <a:buClr>
                <a:srgbClr val="585858"/>
              </a:buClr>
              <a:defRPr>
                <a:solidFill>
                  <a:srgbClr val="585858"/>
                </a:solidFill>
              </a:defRPr>
            </a:pPr>
            <a:endParaRPr/>
          </a:p>
        </p:txBody>
      </p:sp>
      <p:sp>
        <p:nvSpPr>
          <p:cNvPr id="2477" name="Google Shape;1230;p262"/>
          <p:cNvSpPr txBox="1">
            <a:spLocks noGrp="1"/>
          </p:cNvSpPr>
          <p:nvPr>
            <p:ph type="body" sz="quarter" idx="27"/>
          </p:nvPr>
        </p:nvSpPr>
        <p:spPr>
          <a:xfrm>
            <a:off x="5590961" y="2996775"/>
            <a:ext cx="1852500" cy="249601"/>
          </a:xfrm>
          <a:prstGeom prst="rect">
            <a:avLst/>
          </a:prstGeom>
        </p:spPr>
        <p:txBody>
          <a:bodyPr lIns="19050" tIns="19050" rIns="19050" bIns="19050" anchor="ctr"/>
          <a:lstStyle/>
          <a:p>
            <a:pPr marL="402336" indent="-301752" defTabSz="804672">
              <a:buClr>
                <a:srgbClr val="585858"/>
              </a:buClr>
              <a:buSzPts val="1500"/>
              <a:defRPr sz="1584">
                <a:solidFill>
                  <a:srgbClr val="585858"/>
                </a:solidFill>
              </a:defRPr>
            </a:pPr>
            <a:endParaRPr/>
          </a:p>
        </p:txBody>
      </p:sp>
      <p:sp>
        <p:nvSpPr>
          <p:cNvPr id="2478" name="Google Shape;1231;p262"/>
          <p:cNvSpPr txBox="1">
            <a:spLocks noGrp="1"/>
          </p:cNvSpPr>
          <p:nvPr>
            <p:ph type="body" sz="quarter" idx="28"/>
          </p:nvPr>
        </p:nvSpPr>
        <p:spPr>
          <a:xfrm>
            <a:off x="1703744" y="3751305"/>
            <a:ext cx="768901" cy="321601"/>
          </a:xfrm>
          <a:prstGeom prst="rect">
            <a:avLst/>
          </a:prstGeom>
        </p:spPr>
        <p:txBody>
          <a:bodyPr lIns="19050" tIns="19050" rIns="19050" bIns="19050" anchor="ctr"/>
          <a:lstStyle/>
          <a:p>
            <a:pPr>
              <a:buClr>
                <a:srgbClr val="585858"/>
              </a:buClr>
              <a:defRPr>
                <a:solidFill>
                  <a:srgbClr val="585858"/>
                </a:solidFill>
              </a:defRPr>
            </a:pPr>
            <a:endParaRPr/>
          </a:p>
        </p:txBody>
      </p:sp>
      <p:sp>
        <p:nvSpPr>
          <p:cNvPr id="2479" name="Google Shape;1232;p262"/>
          <p:cNvSpPr txBox="1">
            <a:spLocks noGrp="1"/>
          </p:cNvSpPr>
          <p:nvPr>
            <p:ph type="body" sz="quarter" idx="29"/>
          </p:nvPr>
        </p:nvSpPr>
        <p:spPr>
          <a:xfrm>
            <a:off x="2527086" y="3888340"/>
            <a:ext cx="1852500" cy="249601"/>
          </a:xfrm>
          <a:prstGeom prst="rect">
            <a:avLst/>
          </a:prstGeom>
        </p:spPr>
        <p:txBody>
          <a:bodyPr lIns="19050" tIns="19050" rIns="19050" bIns="19050" anchor="ctr"/>
          <a:lstStyle/>
          <a:p>
            <a:pPr marL="402336" indent="-301752" defTabSz="804672">
              <a:buClr>
                <a:srgbClr val="585858"/>
              </a:buClr>
              <a:buSzPts val="1500"/>
              <a:defRPr sz="1584">
                <a:solidFill>
                  <a:srgbClr val="585858"/>
                </a:solidFill>
              </a:defRPr>
            </a:pPr>
            <a:endParaRPr/>
          </a:p>
        </p:txBody>
      </p:sp>
      <p:sp>
        <p:nvSpPr>
          <p:cNvPr id="2480" name="Google Shape;1233;p262"/>
          <p:cNvSpPr txBox="1">
            <a:spLocks noGrp="1"/>
          </p:cNvSpPr>
          <p:nvPr>
            <p:ph type="body" sz="quarter" idx="30"/>
          </p:nvPr>
        </p:nvSpPr>
        <p:spPr>
          <a:xfrm>
            <a:off x="4700863" y="3751305"/>
            <a:ext cx="835201" cy="321601"/>
          </a:xfrm>
          <a:prstGeom prst="rect">
            <a:avLst/>
          </a:prstGeom>
        </p:spPr>
        <p:txBody>
          <a:bodyPr lIns="19050" tIns="19050" rIns="19050" bIns="19050" anchor="ctr"/>
          <a:lstStyle/>
          <a:p>
            <a:pPr>
              <a:buClr>
                <a:srgbClr val="585858"/>
              </a:buClr>
              <a:defRPr>
                <a:solidFill>
                  <a:srgbClr val="585858"/>
                </a:solidFill>
              </a:defRPr>
            </a:pPr>
            <a:endParaRPr/>
          </a:p>
        </p:txBody>
      </p:sp>
      <p:sp>
        <p:nvSpPr>
          <p:cNvPr id="2481" name="Google Shape;1234;p262"/>
          <p:cNvSpPr txBox="1">
            <a:spLocks noGrp="1"/>
          </p:cNvSpPr>
          <p:nvPr>
            <p:ph type="body" sz="quarter" idx="31"/>
          </p:nvPr>
        </p:nvSpPr>
        <p:spPr>
          <a:xfrm>
            <a:off x="5590961" y="3893103"/>
            <a:ext cx="2346301" cy="249601"/>
          </a:xfrm>
          <a:prstGeom prst="rect">
            <a:avLst/>
          </a:prstGeom>
        </p:spPr>
        <p:txBody>
          <a:bodyPr lIns="19050" tIns="19050" rIns="19050" bIns="19050" anchor="ctr"/>
          <a:lstStyle/>
          <a:p>
            <a:pPr marL="402336" indent="-301752" defTabSz="804672">
              <a:buClr>
                <a:srgbClr val="585858"/>
              </a:buClr>
              <a:buSzPts val="1500"/>
              <a:defRPr sz="1584">
                <a:solidFill>
                  <a:srgbClr val="585858"/>
                </a:solidFill>
              </a:defRPr>
            </a:pPr>
            <a:endParaRPr/>
          </a:p>
        </p:txBody>
      </p:sp>
      <p:sp>
        <p:nvSpPr>
          <p:cNvPr id="2482" name="Google Shape;1235;p262"/>
          <p:cNvSpPr txBox="1">
            <a:spLocks noGrp="1"/>
          </p:cNvSpPr>
          <p:nvPr>
            <p:ph type="body" sz="quarter" idx="32"/>
          </p:nvPr>
        </p:nvSpPr>
        <p:spPr>
          <a:xfrm>
            <a:off x="429722" y="311631"/>
            <a:ext cx="9360900" cy="409501"/>
          </a:xfrm>
          <a:prstGeom prst="rect">
            <a:avLst/>
          </a:prstGeom>
        </p:spPr>
        <p:txBody>
          <a:bodyPr lIns="19050" tIns="19050" rIns="19050" bIns="19050"/>
          <a:lstStyle/>
          <a:p>
            <a:pPr>
              <a:buClr>
                <a:srgbClr val="585858"/>
              </a:buClr>
              <a:defRPr>
                <a:solidFill>
                  <a:srgbClr val="585858"/>
                </a:solidFill>
              </a:defRPr>
            </a:pPr>
            <a:endParaRPr/>
          </a:p>
        </p:txBody>
      </p:sp>
      <p:sp>
        <p:nvSpPr>
          <p:cNvPr id="2483" name="Slide Number"/>
          <p:cNvSpPr txBox="1">
            <a:spLocks noGrp="1"/>
          </p:cNvSpPr>
          <p:nvPr>
            <p:ph type="sldNum" sz="quarter" idx="2"/>
          </p:nvPr>
        </p:nvSpPr>
        <p:spPr>
          <a:xfrm>
            <a:off x="4494849" y="4917528"/>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56.xml><?xml version="1.0" encoding="utf-8"?>
<p:sldLayout xmlns:a="http://schemas.openxmlformats.org/drawingml/2006/main" xmlns:r="http://schemas.openxmlformats.org/officeDocument/2006/relationships" xmlns:p="http://schemas.openxmlformats.org/presentationml/2006/main" type="tx">
  <p:cSld name="Testo 2/3 copia 12 3">
    <p:spTree>
      <p:nvGrpSpPr>
        <p:cNvPr id="1" name=""/>
        <p:cNvGrpSpPr/>
        <p:nvPr/>
      </p:nvGrpSpPr>
      <p:grpSpPr>
        <a:xfrm>
          <a:off x="0" y="0"/>
          <a:ext cx="0" cy="0"/>
          <a:chOff x="0" y="0"/>
          <a:chExt cx="0" cy="0"/>
        </a:xfrm>
      </p:grpSpPr>
      <p:sp>
        <p:nvSpPr>
          <p:cNvPr id="2490" name="Body Level One…"/>
          <p:cNvSpPr txBox="1">
            <a:spLocks noGrp="1"/>
          </p:cNvSpPr>
          <p:nvPr>
            <p:ph type="body" sz="quarter" idx="1"/>
          </p:nvPr>
        </p:nvSpPr>
        <p:spPr>
          <a:xfrm>
            <a:off x="424958" y="719903"/>
            <a:ext cx="5587501" cy="266701"/>
          </a:xfrm>
          <a:prstGeom prst="rect">
            <a:avLst/>
          </a:prstGeom>
        </p:spPr>
        <p:txBody>
          <a:bodyPr lIns="19050" tIns="19050" rIns="19050" bIns="19050" anchor="ctr"/>
          <a:lstStyle>
            <a:lvl1pPr marL="228600" indent="0">
              <a:lnSpc>
                <a:spcPct val="20000"/>
              </a:lnSpc>
              <a:spcBef>
                <a:spcPts val="500"/>
              </a:spcBef>
              <a:buClrTx/>
              <a:buSzTx/>
              <a:buFontTx/>
              <a:buNone/>
              <a:defRPr sz="1500" b="1">
                <a:solidFill>
                  <a:srgbClr val="000000"/>
                </a:solidFill>
                <a:latin typeface="Helvetica Neue"/>
                <a:ea typeface="Helvetica Neue"/>
                <a:cs typeface="Helvetica Neue"/>
                <a:sym typeface="Helvetica Neue"/>
              </a:defRPr>
            </a:lvl1pPr>
            <a:lvl2pPr marL="914400" indent="-323850">
              <a:lnSpc>
                <a:spcPct val="20000"/>
              </a:lnSpc>
              <a:spcBef>
                <a:spcPts val="500"/>
              </a:spcBef>
              <a:buClrTx/>
              <a:buSzPts val="1500"/>
              <a:buFontTx/>
              <a:buChar char="-"/>
              <a:defRPr sz="1500" b="1">
                <a:solidFill>
                  <a:srgbClr val="000000"/>
                </a:solidFill>
                <a:latin typeface="Helvetica Neue"/>
                <a:ea typeface="Helvetica Neue"/>
                <a:cs typeface="Helvetica Neue"/>
                <a:sym typeface="Helvetica Neue"/>
              </a:defRPr>
            </a:lvl2pPr>
            <a:lvl3pPr marL="1371600" indent="-323850">
              <a:lnSpc>
                <a:spcPct val="20000"/>
              </a:lnSpc>
              <a:spcBef>
                <a:spcPts val="500"/>
              </a:spcBef>
              <a:buClrTx/>
              <a:buSzPts val="1500"/>
              <a:buFontTx/>
              <a:buChar char="-"/>
              <a:defRPr sz="1500" b="1">
                <a:solidFill>
                  <a:srgbClr val="000000"/>
                </a:solidFill>
                <a:latin typeface="Helvetica Neue"/>
                <a:ea typeface="Helvetica Neue"/>
                <a:cs typeface="Helvetica Neue"/>
                <a:sym typeface="Helvetica Neue"/>
              </a:defRPr>
            </a:lvl3pPr>
            <a:lvl4pPr marL="1828800" indent="-323850">
              <a:lnSpc>
                <a:spcPct val="20000"/>
              </a:lnSpc>
              <a:spcBef>
                <a:spcPts val="500"/>
              </a:spcBef>
              <a:buClrTx/>
              <a:buSzPts val="1500"/>
              <a:buFontTx/>
              <a:buChar char="-"/>
              <a:defRPr sz="1500" b="1">
                <a:solidFill>
                  <a:srgbClr val="000000"/>
                </a:solidFill>
                <a:latin typeface="Helvetica Neue"/>
                <a:ea typeface="Helvetica Neue"/>
                <a:cs typeface="Helvetica Neue"/>
                <a:sym typeface="Helvetica Neue"/>
              </a:defRPr>
            </a:lvl4pPr>
            <a:lvl5pPr marL="2286000" indent="-323850">
              <a:lnSpc>
                <a:spcPct val="20000"/>
              </a:lnSpc>
              <a:spcBef>
                <a:spcPts val="500"/>
              </a:spcBef>
              <a:buClrTx/>
              <a:buSzPts val="1500"/>
              <a:buFontTx/>
              <a:buChar char="-"/>
              <a:defRPr sz="1500" b="1">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491" name="Google Shape;1239;p263"/>
          <p:cNvSpPr txBox="1">
            <a:spLocks noGrp="1"/>
          </p:cNvSpPr>
          <p:nvPr>
            <p:ph type="body" sz="quarter" idx="21"/>
          </p:nvPr>
        </p:nvSpPr>
        <p:spPr>
          <a:xfrm>
            <a:off x="429721" y="311630"/>
            <a:ext cx="9360900" cy="404702"/>
          </a:xfrm>
          <a:prstGeom prst="rect">
            <a:avLst/>
          </a:prstGeom>
        </p:spPr>
        <p:txBody>
          <a:bodyPr lIns="19050" tIns="19050" rIns="19050" bIns="19050"/>
          <a:lstStyle/>
          <a:p>
            <a:pPr>
              <a:buClr>
                <a:srgbClr val="585858"/>
              </a:buClr>
              <a:defRPr>
                <a:solidFill>
                  <a:srgbClr val="585858"/>
                </a:solidFill>
              </a:defRPr>
            </a:pPr>
            <a:endParaRPr/>
          </a:p>
        </p:txBody>
      </p:sp>
      <p:sp>
        <p:nvSpPr>
          <p:cNvPr id="2492" name="Slide Number"/>
          <p:cNvSpPr txBox="1">
            <a:spLocks noGrp="1"/>
          </p:cNvSpPr>
          <p:nvPr>
            <p:ph type="sldNum" sz="quarter" idx="2"/>
          </p:nvPr>
        </p:nvSpPr>
        <p:spPr>
          <a:xfrm>
            <a:off x="4494849" y="4831428"/>
            <a:ext cx="149658" cy="137212"/>
          </a:xfrm>
          <a:prstGeom prst="rect">
            <a:avLst/>
          </a:prstGeom>
        </p:spPr>
        <p:txBody>
          <a:bodyPr lIns="19050" tIns="19050" rIns="19050" bIns="19050" anchor="b">
            <a:spAutoFit/>
          </a:bodyPr>
          <a:lstStyle>
            <a:lvl1pPr algn="ctr">
              <a:lnSpc>
                <a:spcPct val="20000"/>
              </a:lnSpc>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57.xml><?xml version="1.0" encoding="utf-8"?>
<p:sldLayout xmlns:a="http://schemas.openxmlformats.org/drawingml/2006/main" xmlns:r="http://schemas.openxmlformats.org/officeDocument/2006/relationships" xmlns:p="http://schemas.openxmlformats.org/presentationml/2006/main" type="tx">
  <p:cSld name="1_Vuoto">
    <p:spTree>
      <p:nvGrpSpPr>
        <p:cNvPr id="1" name=""/>
        <p:cNvGrpSpPr/>
        <p:nvPr/>
      </p:nvGrpSpPr>
      <p:grpSpPr>
        <a:xfrm>
          <a:off x="0" y="0"/>
          <a:ext cx="0" cy="0"/>
          <a:chOff x="0" y="0"/>
          <a:chExt cx="0" cy="0"/>
        </a:xfrm>
      </p:grpSpPr>
      <p:pic>
        <p:nvPicPr>
          <p:cNvPr id="2499" name="Google Shape;1242;p264" descr="Google Shape;1242;p264"/>
          <p:cNvPicPr>
            <a:picLocks noChangeAspect="1"/>
          </p:cNvPicPr>
          <p:nvPr/>
        </p:nvPicPr>
        <p:blipFill>
          <a:blip r:embed="rId2"/>
          <a:stretch>
            <a:fillRect/>
          </a:stretch>
        </p:blipFill>
        <p:spPr>
          <a:xfrm>
            <a:off x="0" y="0"/>
            <a:ext cx="97157" cy="5143500"/>
          </a:xfrm>
          <a:prstGeom prst="rect">
            <a:avLst/>
          </a:prstGeom>
          <a:ln w="12700">
            <a:miter lim="400000"/>
          </a:ln>
        </p:spPr>
      </p:pic>
      <p:pic>
        <p:nvPicPr>
          <p:cNvPr id="2500" name="Google Shape;1243;p264" descr="Google Shape;1243;p264"/>
          <p:cNvPicPr>
            <a:picLocks noChangeAspect="1"/>
          </p:cNvPicPr>
          <p:nvPr/>
        </p:nvPicPr>
        <p:blipFill>
          <a:blip r:embed="rId3"/>
          <a:srcRect r="64707"/>
          <a:stretch>
            <a:fillRect/>
          </a:stretch>
        </p:blipFill>
        <p:spPr>
          <a:xfrm>
            <a:off x="8729147" y="4831331"/>
            <a:ext cx="274343" cy="205815"/>
          </a:xfrm>
          <a:prstGeom prst="rect">
            <a:avLst/>
          </a:prstGeom>
          <a:ln w="12700">
            <a:miter lim="400000"/>
          </a:ln>
        </p:spPr>
      </p:pic>
      <p:pic>
        <p:nvPicPr>
          <p:cNvPr id="2501" name="Google Shape;1244;p264" descr="Google Shape;1244;p264"/>
          <p:cNvPicPr>
            <a:picLocks noChangeAspect="1"/>
          </p:cNvPicPr>
          <p:nvPr/>
        </p:nvPicPr>
        <p:blipFill>
          <a:blip r:embed="rId3"/>
          <a:srcRect r="64707"/>
          <a:stretch>
            <a:fillRect/>
          </a:stretch>
        </p:blipFill>
        <p:spPr>
          <a:xfrm>
            <a:off x="8729147" y="4831331"/>
            <a:ext cx="274343" cy="205815"/>
          </a:xfrm>
          <a:prstGeom prst="rect">
            <a:avLst/>
          </a:prstGeom>
          <a:ln w="12700">
            <a:miter lim="400000"/>
          </a:ln>
        </p:spPr>
      </p:pic>
      <p:sp>
        <p:nvSpPr>
          <p:cNvPr id="2502" name="Title Text"/>
          <p:cNvSpPr txBox="1">
            <a:spLocks noGrp="1"/>
          </p:cNvSpPr>
          <p:nvPr>
            <p:ph type="title"/>
          </p:nvPr>
        </p:nvSpPr>
        <p:spPr>
          <a:xfrm>
            <a:off x="248382" y="185434"/>
            <a:ext cx="8163301" cy="399901"/>
          </a:xfrm>
          <a:prstGeom prst="rect">
            <a:avLst/>
          </a:prstGeom>
        </p:spPr>
        <p:txBody>
          <a:bodyPr lIns="19050" tIns="19050" rIns="19050" bIns="19050" anchor="ctr"/>
          <a:lstStyle>
            <a:lvl1pPr>
              <a:lnSpc>
                <a:spcPct val="110000"/>
              </a:lnSpc>
              <a:defRPr sz="2300" b="1">
                <a:solidFill>
                  <a:srgbClr val="1A44C7"/>
                </a:solidFill>
                <a:latin typeface="Helvetica Neue"/>
                <a:ea typeface="Helvetica Neue"/>
                <a:cs typeface="Helvetica Neue"/>
                <a:sym typeface="Helvetica Neue"/>
              </a:defRPr>
            </a:lvl1pPr>
          </a:lstStyle>
          <a:p>
            <a:r>
              <a:t>Title Text</a:t>
            </a:r>
          </a:p>
        </p:txBody>
      </p:sp>
      <p:sp>
        <p:nvSpPr>
          <p:cNvPr id="2503" name="Slide Number"/>
          <p:cNvSpPr txBox="1">
            <a:spLocks noGrp="1"/>
          </p:cNvSpPr>
          <p:nvPr>
            <p:ph type="sldNum" sz="quarter" idx="2"/>
          </p:nvPr>
        </p:nvSpPr>
        <p:spPr>
          <a:xfrm>
            <a:off x="4480667" y="4905375"/>
            <a:ext cx="177902" cy="174485"/>
          </a:xfrm>
          <a:prstGeom prst="rect">
            <a:avLst/>
          </a:prstGeom>
        </p:spPr>
        <p:txBody>
          <a:bodyPr lIns="19050" tIns="19050" rIns="19050" bIns="19050" anchor="t">
            <a:spAutoFit/>
          </a:bodyPr>
          <a:lstStyle>
            <a:lvl1pPr algn="ctr">
              <a:defRPr sz="9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258.xml><?xml version="1.0" encoding="utf-8"?>
<p:sldLayout xmlns:a="http://schemas.openxmlformats.org/drawingml/2006/main" xmlns:r="http://schemas.openxmlformats.org/officeDocument/2006/relationships" xmlns:p="http://schemas.openxmlformats.org/presentationml/2006/main" type="tx">
  <p:cSld name="Testo 2/3 copia 12 4">
    <p:spTree>
      <p:nvGrpSpPr>
        <p:cNvPr id="1" name=""/>
        <p:cNvGrpSpPr/>
        <p:nvPr/>
      </p:nvGrpSpPr>
      <p:grpSpPr>
        <a:xfrm>
          <a:off x="0" y="0"/>
          <a:ext cx="0" cy="0"/>
          <a:chOff x="0" y="0"/>
          <a:chExt cx="0" cy="0"/>
        </a:xfrm>
      </p:grpSpPr>
      <p:sp>
        <p:nvSpPr>
          <p:cNvPr id="2510" name="Body Level One…"/>
          <p:cNvSpPr txBox="1">
            <a:spLocks noGrp="1"/>
          </p:cNvSpPr>
          <p:nvPr>
            <p:ph type="body" sz="quarter" idx="1"/>
          </p:nvPr>
        </p:nvSpPr>
        <p:spPr>
          <a:xfrm>
            <a:off x="424958" y="719903"/>
            <a:ext cx="5587501" cy="266701"/>
          </a:xfrm>
          <a:prstGeom prst="rect">
            <a:avLst/>
          </a:prstGeom>
        </p:spPr>
        <p:txBody>
          <a:bodyPr lIns="19050" tIns="19050" rIns="19050" bIns="19050" anchor="ctr"/>
          <a:lstStyle>
            <a:lvl1pPr marL="228600" indent="0">
              <a:lnSpc>
                <a:spcPct val="100000"/>
              </a:lnSpc>
              <a:spcBef>
                <a:spcPts val="500"/>
              </a:spcBef>
              <a:buClrTx/>
              <a:buSzTx/>
              <a:buFontTx/>
              <a:buNone/>
              <a:defRPr sz="1500" b="1">
                <a:solidFill>
                  <a:srgbClr val="000000"/>
                </a:solidFill>
                <a:latin typeface="Helvetica Neue"/>
                <a:ea typeface="Helvetica Neue"/>
                <a:cs typeface="Helvetica Neue"/>
                <a:sym typeface="Helvetica Neue"/>
              </a:defRPr>
            </a:lvl1pPr>
            <a:lvl2pPr marL="914400" indent="-323850">
              <a:lnSpc>
                <a:spcPct val="100000"/>
              </a:lnSpc>
              <a:spcBef>
                <a:spcPts val="500"/>
              </a:spcBef>
              <a:buClrTx/>
              <a:buSzPts val="1500"/>
              <a:buFontTx/>
              <a:buChar char="-"/>
              <a:defRPr sz="1500" b="1">
                <a:solidFill>
                  <a:srgbClr val="000000"/>
                </a:solidFill>
                <a:latin typeface="Helvetica Neue"/>
                <a:ea typeface="Helvetica Neue"/>
                <a:cs typeface="Helvetica Neue"/>
                <a:sym typeface="Helvetica Neue"/>
              </a:defRPr>
            </a:lvl2pPr>
            <a:lvl3pPr marL="1371600" indent="-323850">
              <a:lnSpc>
                <a:spcPct val="100000"/>
              </a:lnSpc>
              <a:spcBef>
                <a:spcPts val="500"/>
              </a:spcBef>
              <a:buClrTx/>
              <a:buSzPts val="1500"/>
              <a:buFontTx/>
              <a:buChar char="-"/>
              <a:defRPr sz="1500" b="1">
                <a:solidFill>
                  <a:srgbClr val="000000"/>
                </a:solidFill>
                <a:latin typeface="Helvetica Neue"/>
                <a:ea typeface="Helvetica Neue"/>
                <a:cs typeface="Helvetica Neue"/>
                <a:sym typeface="Helvetica Neue"/>
              </a:defRPr>
            </a:lvl3pPr>
            <a:lvl4pPr marL="1828800" indent="-323850">
              <a:lnSpc>
                <a:spcPct val="100000"/>
              </a:lnSpc>
              <a:spcBef>
                <a:spcPts val="500"/>
              </a:spcBef>
              <a:buClrTx/>
              <a:buSzPts val="1500"/>
              <a:buFontTx/>
              <a:buChar char="-"/>
              <a:defRPr sz="1500" b="1">
                <a:solidFill>
                  <a:srgbClr val="000000"/>
                </a:solidFill>
                <a:latin typeface="Helvetica Neue"/>
                <a:ea typeface="Helvetica Neue"/>
                <a:cs typeface="Helvetica Neue"/>
                <a:sym typeface="Helvetica Neue"/>
              </a:defRPr>
            </a:lvl4pPr>
            <a:lvl5pPr marL="2286000" indent="-323850">
              <a:lnSpc>
                <a:spcPct val="100000"/>
              </a:lnSpc>
              <a:spcBef>
                <a:spcPts val="500"/>
              </a:spcBef>
              <a:buClrTx/>
              <a:buSzPts val="1500"/>
              <a:buFontTx/>
              <a:buChar char="-"/>
              <a:defRPr sz="1500" b="1">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511" name="Google Shape;1249;p265"/>
          <p:cNvSpPr txBox="1">
            <a:spLocks noGrp="1"/>
          </p:cNvSpPr>
          <p:nvPr>
            <p:ph type="body" sz="quarter" idx="21"/>
          </p:nvPr>
        </p:nvSpPr>
        <p:spPr>
          <a:xfrm>
            <a:off x="429721" y="311630"/>
            <a:ext cx="9360900" cy="404702"/>
          </a:xfrm>
          <a:prstGeom prst="rect">
            <a:avLst/>
          </a:prstGeom>
        </p:spPr>
        <p:txBody>
          <a:bodyPr lIns="19050" tIns="19050" rIns="19050" bIns="19050"/>
          <a:lstStyle/>
          <a:p>
            <a:pPr>
              <a:buClr>
                <a:srgbClr val="585858"/>
              </a:buClr>
              <a:defRPr>
                <a:solidFill>
                  <a:srgbClr val="585858"/>
                </a:solidFill>
              </a:defRPr>
            </a:pPr>
            <a:endParaRPr/>
          </a:p>
        </p:txBody>
      </p:sp>
      <p:sp>
        <p:nvSpPr>
          <p:cNvPr id="2512" name="Slide Number"/>
          <p:cNvSpPr txBox="1">
            <a:spLocks noGrp="1"/>
          </p:cNvSpPr>
          <p:nvPr>
            <p:ph type="sldNum" sz="quarter" idx="2"/>
          </p:nvPr>
        </p:nvSpPr>
        <p:spPr>
          <a:xfrm>
            <a:off x="4494849" y="4917528"/>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59.xml><?xml version="1.0" encoding="utf-8"?>
<p:sldLayout xmlns:a="http://schemas.openxmlformats.org/drawingml/2006/main" xmlns:r="http://schemas.openxmlformats.org/officeDocument/2006/relationships" xmlns:p="http://schemas.openxmlformats.org/presentationml/2006/main" type="tx">
  <p:cSld name="Testo 2/3 6">
    <p:spTree>
      <p:nvGrpSpPr>
        <p:cNvPr id="1" name=""/>
        <p:cNvGrpSpPr/>
        <p:nvPr/>
      </p:nvGrpSpPr>
      <p:grpSpPr>
        <a:xfrm>
          <a:off x="0" y="0"/>
          <a:ext cx="0" cy="0"/>
          <a:chOff x="0" y="0"/>
          <a:chExt cx="0" cy="0"/>
        </a:xfrm>
      </p:grpSpPr>
      <p:sp>
        <p:nvSpPr>
          <p:cNvPr id="2519" name="Google Shape;1252;p266"/>
          <p:cNvSpPr>
            <a:spLocks noGrp="1"/>
          </p:cNvSpPr>
          <p:nvPr>
            <p:ph type="pic" sz="half" idx="21"/>
          </p:nvPr>
        </p:nvSpPr>
        <p:spPr>
          <a:xfrm>
            <a:off x="6326420" y="29182"/>
            <a:ext cx="2350801" cy="5085001"/>
          </a:xfrm>
          <a:prstGeom prst="rect">
            <a:avLst/>
          </a:prstGeom>
        </p:spPr>
        <p:txBody>
          <a:bodyPr lIns="91439" tIns="45719" rIns="91439" bIns="45719">
            <a:noAutofit/>
          </a:bodyPr>
          <a:lstStyle/>
          <a:p>
            <a:endParaRPr/>
          </a:p>
        </p:txBody>
      </p:sp>
      <p:sp>
        <p:nvSpPr>
          <p:cNvPr id="2520" name="Body Level One…"/>
          <p:cNvSpPr txBox="1">
            <a:spLocks noGrp="1"/>
          </p:cNvSpPr>
          <p:nvPr>
            <p:ph type="body" sz="half" idx="1"/>
          </p:nvPr>
        </p:nvSpPr>
        <p:spPr>
          <a:xfrm>
            <a:off x="435762" y="895350"/>
            <a:ext cx="4713600" cy="2963100"/>
          </a:xfrm>
          <a:prstGeom prst="rect">
            <a:avLst/>
          </a:prstGeom>
        </p:spPr>
        <p:txBody>
          <a:bodyPr lIns="19050" tIns="19050" rIns="19050" bIns="19050" anchor="ctr"/>
          <a:lstStyle>
            <a:lvl1pPr>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lvl1pPr>
            <a:lvl2pPr marL="914400" indent="-3429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lvl2pPr>
            <a:lvl3pPr marL="1371600" indent="-3429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lvl3pPr>
            <a:lvl4pPr marL="1828800" indent="-3429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lvl4pPr>
            <a:lvl5pPr marL="2286000" indent="-3429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521" name="Google Shape;1254;p266"/>
          <p:cNvSpPr txBox="1">
            <a:spLocks noGrp="1"/>
          </p:cNvSpPr>
          <p:nvPr>
            <p:ph type="body" sz="quarter" idx="22"/>
          </p:nvPr>
        </p:nvSpPr>
        <p:spPr>
          <a:xfrm>
            <a:off x="404322" y="313581"/>
            <a:ext cx="9360900" cy="409502"/>
          </a:xfrm>
          <a:prstGeom prst="rect">
            <a:avLst/>
          </a:prstGeom>
        </p:spPr>
        <p:txBody>
          <a:bodyPr lIns="19050" tIns="19050" rIns="19050" bIns="19050"/>
          <a:lstStyle/>
          <a:p>
            <a:pPr>
              <a:buClr>
                <a:srgbClr val="585858"/>
              </a:buClr>
              <a:defRPr>
                <a:solidFill>
                  <a:srgbClr val="585858"/>
                </a:solidFill>
              </a:defRPr>
            </a:pPr>
            <a:endParaRPr/>
          </a:p>
        </p:txBody>
      </p:sp>
      <p:sp>
        <p:nvSpPr>
          <p:cNvPr id="2522" name="Slide Number"/>
          <p:cNvSpPr txBox="1">
            <a:spLocks noGrp="1"/>
          </p:cNvSpPr>
          <p:nvPr>
            <p:ph type="sldNum" sz="quarter" idx="2"/>
          </p:nvPr>
        </p:nvSpPr>
        <p:spPr>
          <a:xfrm>
            <a:off x="8840155" y="4887147"/>
            <a:ext cx="145835" cy="152401"/>
          </a:xfrm>
          <a:prstGeom prst="rect">
            <a:avLst/>
          </a:prstGeom>
        </p:spPr>
        <p:txBody>
          <a:bodyPr lIns="19050" tIns="19050" rIns="19050" bIns="19050" anchor="b">
            <a:spAutoFit/>
          </a:bodyPr>
          <a:lstStyle>
            <a:lvl1pPr algn="ctr">
              <a:defRPr sz="700">
                <a:solidFill>
                  <a:srgbClr val="000000"/>
                </a:solidFill>
                <a:latin typeface="Montserrat-Regular"/>
                <a:ea typeface="Montserrat-Regular"/>
                <a:cs typeface="Montserrat-Regular"/>
                <a:sym typeface="Montserrat-Regular"/>
              </a:defRPr>
            </a:lvl1p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olo e punti elenco">
    <p:spTree>
      <p:nvGrpSpPr>
        <p:cNvPr id="1" name=""/>
        <p:cNvGrpSpPr/>
        <p:nvPr/>
      </p:nvGrpSpPr>
      <p:grpSpPr>
        <a:xfrm>
          <a:off x="0" y="0"/>
          <a:ext cx="0" cy="0"/>
          <a:chOff x="0" y="0"/>
          <a:chExt cx="0" cy="0"/>
        </a:xfrm>
      </p:grpSpPr>
      <p:sp>
        <p:nvSpPr>
          <p:cNvPr id="240" name="Title Text"/>
          <p:cNvSpPr txBox="1">
            <a:spLocks noGrp="1"/>
          </p:cNvSpPr>
          <p:nvPr>
            <p:ph type="title"/>
          </p:nvPr>
        </p:nvSpPr>
        <p:spPr>
          <a:xfrm>
            <a:off x="452437" y="404813"/>
            <a:ext cx="8239126" cy="537437"/>
          </a:xfrm>
          <a:prstGeom prst="rect">
            <a:avLst/>
          </a:prstGeom>
        </p:spPr>
        <p:txBody>
          <a:bodyPr lIns="19050" tIns="19050" rIns="19050" bIns="19050"/>
          <a:lstStyle>
            <a:lvl1pPr>
              <a:lnSpc>
                <a:spcPct val="80000"/>
              </a:lnSpc>
              <a:defRPr sz="3200" b="1">
                <a:latin typeface="Helvetica Neue"/>
                <a:ea typeface="Helvetica Neue"/>
                <a:cs typeface="Helvetica Neue"/>
                <a:sym typeface="Helvetica Neue"/>
              </a:defRPr>
            </a:lvl1pPr>
          </a:lstStyle>
          <a:p>
            <a:r>
              <a:t>Title Text</a:t>
            </a:r>
          </a:p>
        </p:txBody>
      </p:sp>
      <p:sp>
        <p:nvSpPr>
          <p:cNvPr id="241" name="Body Level One…"/>
          <p:cNvSpPr txBox="1">
            <a:spLocks noGrp="1"/>
          </p:cNvSpPr>
          <p:nvPr>
            <p:ph type="body" sz="quarter" idx="1"/>
          </p:nvPr>
        </p:nvSpPr>
        <p:spPr>
          <a:xfrm>
            <a:off x="452437" y="889860"/>
            <a:ext cx="8239126" cy="350543"/>
          </a:xfrm>
          <a:prstGeom prst="rect">
            <a:avLst/>
          </a:prstGeom>
        </p:spPr>
        <p:txBody>
          <a:bodyPr lIns="17149" tIns="17149" rIns="17149" bIns="17149"/>
          <a:lstStyle>
            <a:lvl1pPr marL="228600" indent="0">
              <a:lnSpc>
                <a:spcPct val="100000"/>
              </a:lnSpc>
              <a:buClrTx/>
              <a:buSzTx/>
              <a:buFontTx/>
              <a:buNone/>
              <a:defRPr sz="2100" b="1">
                <a:solidFill>
                  <a:srgbClr val="000000"/>
                </a:solidFill>
                <a:latin typeface="Helvetica Neue"/>
                <a:ea typeface="Helvetica Neue"/>
                <a:cs typeface="Helvetica Neue"/>
                <a:sym typeface="Helvetica Neue"/>
              </a:defRPr>
            </a:lvl1pPr>
            <a:lvl2pPr marL="960966" indent="-325966">
              <a:lnSpc>
                <a:spcPct val="100000"/>
              </a:lnSpc>
              <a:buClrTx/>
              <a:buSzPts val="2100"/>
              <a:buFontTx/>
              <a:buChar char="•"/>
              <a:defRPr sz="2100" b="1">
                <a:solidFill>
                  <a:srgbClr val="000000"/>
                </a:solidFill>
                <a:latin typeface="Helvetica Neue"/>
                <a:ea typeface="Helvetica Neue"/>
                <a:cs typeface="Helvetica Neue"/>
                <a:sym typeface="Helvetica Neue"/>
              </a:defRPr>
            </a:lvl2pPr>
            <a:lvl3pPr marL="1418166" indent="-325966">
              <a:lnSpc>
                <a:spcPct val="100000"/>
              </a:lnSpc>
              <a:buClrTx/>
              <a:buSzPts val="2100"/>
              <a:buFontTx/>
              <a:buChar char="•"/>
              <a:defRPr sz="2100" b="1">
                <a:solidFill>
                  <a:srgbClr val="000000"/>
                </a:solidFill>
                <a:latin typeface="Helvetica Neue"/>
                <a:ea typeface="Helvetica Neue"/>
                <a:cs typeface="Helvetica Neue"/>
                <a:sym typeface="Helvetica Neue"/>
              </a:defRPr>
            </a:lvl3pPr>
            <a:lvl4pPr marL="1875366" indent="-325966">
              <a:lnSpc>
                <a:spcPct val="100000"/>
              </a:lnSpc>
              <a:buClrTx/>
              <a:buSzPts val="2100"/>
              <a:buFontTx/>
              <a:buChar char="•"/>
              <a:defRPr sz="2100" b="1">
                <a:solidFill>
                  <a:srgbClr val="000000"/>
                </a:solidFill>
                <a:latin typeface="Helvetica Neue"/>
                <a:ea typeface="Helvetica Neue"/>
                <a:cs typeface="Helvetica Neue"/>
                <a:sym typeface="Helvetica Neue"/>
              </a:defRPr>
            </a:lvl4pPr>
            <a:lvl5pPr marL="2332566" indent="-325966">
              <a:lnSpc>
                <a:spcPct val="100000"/>
              </a:lnSpc>
              <a:buClrTx/>
              <a:buSzPts val="2100"/>
              <a:buFontTx/>
              <a:buChar char="•"/>
              <a:defRPr sz="2100" b="1">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42" name="Google Shape;120;p28"/>
          <p:cNvSpPr txBox="1">
            <a:spLocks noGrp="1"/>
          </p:cNvSpPr>
          <p:nvPr>
            <p:ph type="body" idx="21"/>
          </p:nvPr>
        </p:nvSpPr>
        <p:spPr>
          <a:xfrm>
            <a:off x="452437" y="1593188"/>
            <a:ext cx="8239126" cy="3096007"/>
          </a:xfrm>
          <a:prstGeom prst="rect">
            <a:avLst/>
          </a:prstGeom>
        </p:spPr>
        <p:txBody>
          <a:bodyPr lIns="19050" tIns="19050" rIns="19050" bIns="19050"/>
          <a:lstStyle/>
          <a:p>
            <a:pPr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pPr>
            <a:endParaRPr/>
          </a:p>
        </p:txBody>
      </p:sp>
      <p:sp>
        <p:nvSpPr>
          <p:cNvPr id="243" name="Slide Number"/>
          <p:cNvSpPr txBox="1">
            <a:spLocks noGrp="1"/>
          </p:cNvSpPr>
          <p:nvPr>
            <p:ph type="sldNum" sz="quarter" idx="2"/>
          </p:nvPr>
        </p:nvSpPr>
        <p:spPr>
          <a:xfrm>
            <a:off x="4494828" y="4908639"/>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60.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529" name="Title Text"/>
          <p:cNvSpPr txBox="1">
            <a:spLocks noGrp="1"/>
          </p:cNvSpPr>
          <p:nvPr>
            <p:ph type="title"/>
          </p:nvPr>
        </p:nvSpPr>
        <p:spPr>
          <a:xfrm>
            <a:off x="575071" y="331895"/>
            <a:ext cx="8003400" cy="313801"/>
          </a:xfrm>
          <a:prstGeom prst="rect">
            <a:avLst/>
          </a:prstGeom>
        </p:spPr>
        <p:txBody>
          <a:bodyPr lIns="0" tIns="0" rIns="0" bIns="0"/>
          <a:lstStyle>
            <a:lvl1pPr>
              <a:lnSpc>
                <a:spcPct val="85000"/>
              </a:lnSpc>
              <a:defRPr sz="2400" b="1"/>
            </a:lvl1pPr>
          </a:lstStyle>
          <a:p>
            <a:r>
              <a:t>Title Text</a:t>
            </a:r>
          </a:p>
        </p:txBody>
      </p:sp>
      <p:sp>
        <p:nvSpPr>
          <p:cNvPr id="2530" name="Body Level One…"/>
          <p:cNvSpPr txBox="1">
            <a:spLocks noGrp="1"/>
          </p:cNvSpPr>
          <p:nvPr>
            <p:ph type="body" idx="1"/>
          </p:nvPr>
        </p:nvSpPr>
        <p:spPr>
          <a:xfrm>
            <a:off x="575072" y="981660"/>
            <a:ext cx="8003400" cy="3590400"/>
          </a:xfrm>
          <a:prstGeom prst="rect">
            <a:avLst/>
          </a:prstGeom>
        </p:spPr>
        <p:txBody>
          <a:bodyPr lIns="0" tIns="0" rIns="0" bIns="0"/>
          <a:lstStyle>
            <a:lvl1pPr indent="-317500">
              <a:lnSpc>
                <a:spcPct val="90000"/>
              </a:lnSpc>
              <a:spcBef>
                <a:spcPts val="800"/>
              </a:spcBef>
              <a:buClr>
                <a:srgbClr val="000000"/>
              </a:buClr>
              <a:buSzPts val="1400"/>
              <a:buChar char="•"/>
              <a:defRPr sz="1400">
                <a:solidFill>
                  <a:srgbClr val="000000"/>
                </a:solidFill>
              </a:defRPr>
            </a:lvl1pPr>
            <a:lvl2pPr marL="914400" indent="-317500">
              <a:lnSpc>
                <a:spcPct val="90000"/>
              </a:lnSpc>
              <a:spcBef>
                <a:spcPts val="800"/>
              </a:spcBef>
              <a:buClr>
                <a:srgbClr val="000000"/>
              </a:buClr>
              <a:buSzPts val="1400"/>
              <a:buChar char="–"/>
              <a:defRPr sz="1400">
                <a:solidFill>
                  <a:srgbClr val="000000"/>
                </a:solidFill>
              </a:defRPr>
            </a:lvl2pPr>
            <a:lvl3pPr marL="1371600" indent="-317500">
              <a:lnSpc>
                <a:spcPct val="90000"/>
              </a:lnSpc>
              <a:spcBef>
                <a:spcPts val="800"/>
              </a:spcBef>
              <a:buClr>
                <a:srgbClr val="000000"/>
              </a:buClr>
              <a:buSzPts val="1400"/>
              <a:buChar char="-"/>
              <a:defRPr sz="1400">
                <a:solidFill>
                  <a:srgbClr val="000000"/>
                </a:solidFill>
              </a:defRPr>
            </a:lvl3pPr>
            <a:lvl4pPr marL="1828800" indent="-317500">
              <a:lnSpc>
                <a:spcPct val="90000"/>
              </a:lnSpc>
              <a:spcBef>
                <a:spcPts val="800"/>
              </a:spcBef>
              <a:buClr>
                <a:srgbClr val="000000"/>
              </a:buClr>
              <a:buSzPts val="1400"/>
              <a:buChar char="-"/>
              <a:defRPr sz="1400">
                <a:solidFill>
                  <a:srgbClr val="000000"/>
                </a:solidFill>
              </a:defRPr>
            </a:lvl4pPr>
            <a:lvl5pPr marL="2286000" indent="-317500">
              <a:lnSpc>
                <a:spcPct val="90000"/>
              </a:lnSpc>
              <a:spcBef>
                <a:spcPts val="800"/>
              </a:spcBef>
              <a:buClr>
                <a:srgbClr val="000000"/>
              </a:buClr>
              <a:buSzPts val="1400"/>
              <a:buChar char="-"/>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531" name="Slide Number"/>
          <p:cNvSpPr txBox="1">
            <a:spLocks noGrp="1"/>
          </p:cNvSpPr>
          <p:nvPr>
            <p:ph type="sldNum" sz="quarter" idx="2"/>
          </p:nvPr>
        </p:nvSpPr>
        <p:spPr>
          <a:xfrm>
            <a:off x="8857951" y="4785742"/>
            <a:ext cx="127001" cy="127001"/>
          </a:xfrm>
          <a:prstGeom prst="rect">
            <a:avLst/>
          </a:prstGeom>
        </p:spPr>
        <p:txBody>
          <a:bodyPr lIns="0" tIns="0" rIns="0" bIns="0">
            <a:spAutoFit/>
          </a:bodyPr>
          <a:lstStyle>
            <a:lvl1pPr algn="ctr">
              <a:defRPr sz="7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261.xml><?xml version="1.0" encoding="utf-8"?>
<p:sldLayout xmlns:a="http://schemas.openxmlformats.org/drawingml/2006/main" xmlns:r="http://schemas.openxmlformats.org/officeDocument/2006/relationships" xmlns:p="http://schemas.openxmlformats.org/presentationml/2006/main" type="tx">
  <p:cSld name="Testo 2/3 7">
    <p:spTree>
      <p:nvGrpSpPr>
        <p:cNvPr id="1" name=""/>
        <p:cNvGrpSpPr/>
        <p:nvPr/>
      </p:nvGrpSpPr>
      <p:grpSpPr>
        <a:xfrm>
          <a:off x="0" y="0"/>
          <a:ext cx="0" cy="0"/>
          <a:chOff x="0" y="0"/>
          <a:chExt cx="0" cy="0"/>
        </a:xfrm>
      </p:grpSpPr>
      <p:sp>
        <p:nvSpPr>
          <p:cNvPr id="2538" name="Google Shape;1261;p268"/>
          <p:cNvSpPr>
            <a:spLocks noGrp="1"/>
          </p:cNvSpPr>
          <p:nvPr>
            <p:ph type="pic" sz="half" idx="21"/>
          </p:nvPr>
        </p:nvSpPr>
        <p:spPr>
          <a:xfrm>
            <a:off x="6326420" y="29182"/>
            <a:ext cx="2350801" cy="5085001"/>
          </a:xfrm>
          <a:prstGeom prst="rect">
            <a:avLst/>
          </a:prstGeom>
        </p:spPr>
        <p:txBody>
          <a:bodyPr lIns="91439" tIns="45719" rIns="91439" bIns="45719">
            <a:noAutofit/>
          </a:bodyPr>
          <a:lstStyle/>
          <a:p>
            <a:endParaRPr/>
          </a:p>
        </p:txBody>
      </p:sp>
      <p:sp>
        <p:nvSpPr>
          <p:cNvPr id="2539" name="Body Level One…"/>
          <p:cNvSpPr txBox="1">
            <a:spLocks noGrp="1"/>
          </p:cNvSpPr>
          <p:nvPr>
            <p:ph type="body" sz="half" idx="1"/>
          </p:nvPr>
        </p:nvSpPr>
        <p:spPr>
          <a:xfrm>
            <a:off x="435762" y="1346359"/>
            <a:ext cx="4713600" cy="2061300"/>
          </a:xfrm>
          <a:prstGeom prst="rect">
            <a:avLst/>
          </a:prstGeom>
        </p:spPr>
        <p:txBody>
          <a:bodyPr lIns="19050" tIns="19050" rIns="19050" bIns="19050" anchor="ctr"/>
          <a:lstStyle>
            <a:lvl1pPr marL="228600" indent="0">
              <a:lnSpc>
                <a:spcPct val="90000"/>
              </a:lnSpc>
              <a:spcBef>
                <a:spcPts val="2100"/>
              </a:spcBef>
              <a:buClrTx/>
              <a:buSzTx/>
              <a:buFontTx/>
              <a:buNone/>
              <a:defRPr sz="900" b="1">
                <a:solidFill>
                  <a:srgbClr val="0A2756"/>
                </a:solidFill>
              </a:defRPr>
            </a:lvl1pPr>
            <a:lvl2pPr marL="228600" indent="457200">
              <a:lnSpc>
                <a:spcPct val="90000"/>
              </a:lnSpc>
              <a:spcBef>
                <a:spcPts val="2100"/>
              </a:spcBef>
              <a:buClrTx/>
              <a:buSzTx/>
              <a:buFontTx/>
              <a:buNone/>
              <a:defRPr sz="900" b="1">
                <a:solidFill>
                  <a:srgbClr val="0A2756"/>
                </a:solidFill>
              </a:defRPr>
            </a:lvl2pPr>
            <a:lvl3pPr marL="1371600" indent="-285750">
              <a:lnSpc>
                <a:spcPct val="90000"/>
              </a:lnSpc>
              <a:spcBef>
                <a:spcPts val="2100"/>
              </a:spcBef>
              <a:buClrTx/>
              <a:buSzPts val="900"/>
              <a:buFontTx/>
              <a:buChar char="•"/>
              <a:defRPr sz="900" b="1">
                <a:solidFill>
                  <a:srgbClr val="0A2756"/>
                </a:solidFill>
              </a:defRPr>
            </a:lvl3pPr>
            <a:lvl4pPr marL="1828800" indent="-285750">
              <a:lnSpc>
                <a:spcPct val="90000"/>
              </a:lnSpc>
              <a:spcBef>
                <a:spcPts val="2100"/>
              </a:spcBef>
              <a:buClrTx/>
              <a:buSzPts val="900"/>
              <a:buFontTx/>
              <a:buChar char="•"/>
              <a:defRPr sz="900" b="1">
                <a:solidFill>
                  <a:srgbClr val="0A2756"/>
                </a:solidFill>
              </a:defRPr>
            </a:lvl4pPr>
            <a:lvl5pPr marL="228600" indent="1828800">
              <a:lnSpc>
                <a:spcPct val="90000"/>
              </a:lnSpc>
              <a:spcBef>
                <a:spcPts val="2100"/>
              </a:spcBef>
              <a:buClrTx/>
              <a:buSzTx/>
              <a:buFontTx/>
              <a:buNone/>
              <a:defRPr sz="900" b="1">
                <a:solidFill>
                  <a:srgbClr val="0A2756"/>
                </a:solidFill>
              </a:defRPr>
            </a:lvl5pPr>
          </a:lstStyle>
          <a:p>
            <a:r>
              <a:t>Body Level One</a:t>
            </a:r>
          </a:p>
          <a:p>
            <a:pPr lvl="1"/>
            <a:r>
              <a:t>Body Level Two</a:t>
            </a:r>
          </a:p>
          <a:p>
            <a:pPr lvl="2"/>
            <a:r>
              <a:t>Body Level Three</a:t>
            </a:r>
          </a:p>
          <a:p>
            <a:pPr lvl="3"/>
            <a:r>
              <a:t>Body Level Four</a:t>
            </a:r>
          </a:p>
          <a:p>
            <a:pPr lvl="4"/>
            <a:r>
              <a:t>Body Level Five</a:t>
            </a:r>
          </a:p>
        </p:txBody>
      </p:sp>
      <p:sp>
        <p:nvSpPr>
          <p:cNvPr id="2540" name="Google Shape;1263;p268"/>
          <p:cNvSpPr txBox="1">
            <a:spLocks noGrp="1"/>
          </p:cNvSpPr>
          <p:nvPr>
            <p:ph type="body" sz="quarter" idx="22"/>
          </p:nvPr>
        </p:nvSpPr>
        <p:spPr>
          <a:xfrm>
            <a:off x="404321" y="313581"/>
            <a:ext cx="9360900" cy="404702"/>
          </a:xfrm>
          <a:prstGeom prst="rect">
            <a:avLst/>
          </a:prstGeom>
        </p:spPr>
        <p:txBody>
          <a:bodyPr lIns="19050" tIns="19050" rIns="19050" bIns="19050"/>
          <a:lstStyle/>
          <a:p>
            <a:pPr>
              <a:buClr>
                <a:srgbClr val="585858"/>
              </a:buClr>
              <a:defRPr>
                <a:solidFill>
                  <a:srgbClr val="585858"/>
                </a:solidFill>
              </a:defRPr>
            </a:pPr>
            <a:endParaRPr/>
          </a:p>
        </p:txBody>
      </p:sp>
      <p:sp>
        <p:nvSpPr>
          <p:cNvPr id="2541" name="Slide Number"/>
          <p:cNvSpPr txBox="1">
            <a:spLocks noGrp="1"/>
          </p:cNvSpPr>
          <p:nvPr>
            <p:ph type="sldNum" sz="quarter" idx="2"/>
          </p:nvPr>
        </p:nvSpPr>
        <p:spPr>
          <a:xfrm>
            <a:off x="8840155" y="4801047"/>
            <a:ext cx="145835" cy="152401"/>
          </a:xfrm>
          <a:prstGeom prst="rect">
            <a:avLst/>
          </a:prstGeom>
        </p:spPr>
        <p:txBody>
          <a:bodyPr lIns="19050" tIns="19050" rIns="19050" bIns="19050" anchor="b">
            <a:spAutoFit/>
          </a:bodyPr>
          <a:lstStyle>
            <a:lvl1pPr algn="ctr">
              <a:lnSpc>
                <a:spcPct val="20000"/>
              </a:lnSpc>
              <a:defRPr sz="700">
                <a:solidFill>
                  <a:srgbClr val="000000"/>
                </a:solidFill>
                <a:latin typeface="Montserrat-Regular"/>
                <a:ea typeface="Montserrat-Regular"/>
                <a:cs typeface="Montserrat-Regular"/>
                <a:sym typeface="Montserrat-Regular"/>
              </a:defRPr>
            </a:lvl1pPr>
          </a:lstStyle>
          <a:p>
            <a:fld id="{86CB4B4D-7CA3-9044-876B-883B54F8677D}" type="slidenum">
              <a:t>‹#›</a:t>
            </a:fld>
            <a:endParaRPr/>
          </a:p>
        </p:txBody>
      </p:sp>
    </p:spTree>
  </p:cSld>
  <p:clrMapOvr>
    <a:masterClrMapping/>
  </p:clrMapOvr>
  <p:transition spd="med"/>
</p:sldLayout>
</file>

<file path=ppt/slideLayouts/slideLayout262.xml><?xml version="1.0" encoding="utf-8"?>
<p:sldLayout xmlns:a="http://schemas.openxmlformats.org/drawingml/2006/main" xmlns:r="http://schemas.openxmlformats.org/officeDocument/2006/relationships" xmlns:p="http://schemas.openxmlformats.org/presentationml/2006/main" type="tx">
  <p:cSld name="Testo 2/3 8">
    <p:spTree>
      <p:nvGrpSpPr>
        <p:cNvPr id="1" name=""/>
        <p:cNvGrpSpPr/>
        <p:nvPr/>
      </p:nvGrpSpPr>
      <p:grpSpPr>
        <a:xfrm>
          <a:off x="0" y="0"/>
          <a:ext cx="0" cy="0"/>
          <a:chOff x="0" y="0"/>
          <a:chExt cx="0" cy="0"/>
        </a:xfrm>
      </p:grpSpPr>
      <p:sp>
        <p:nvSpPr>
          <p:cNvPr id="2548" name="Body Level One…"/>
          <p:cNvSpPr txBox="1">
            <a:spLocks noGrp="1"/>
          </p:cNvSpPr>
          <p:nvPr>
            <p:ph type="body" sz="quarter" idx="1"/>
          </p:nvPr>
        </p:nvSpPr>
        <p:spPr>
          <a:xfrm>
            <a:off x="658129" y="934665"/>
            <a:ext cx="2394001" cy="271501"/>
          </a:xfrm>
          <a:prstGeom prst="rect">
            <a:avLst/>
          </a:prstGeom>
        </p:spPr>
        <p:txBody>
          <a:bodyPr lIns="19050" tIns="19050" rIns="19050" bIns="19050" anchor="ctr"/>
          <a:lstStyle>
            <a:lvl1pPr marL="228600" indent="0">
              <a:lnSpc>
                <a:spcPct val="110000"/>
              </a:lnSpc>
              <a:spcBef>
                <a:spcPts val="500"/>
              </a:spcBef>
              <a:buClrTx/>
              <a:buSzTx/>
              <a:buFontTx/>
              <a:buNone/>
              <a:defRPr sz="1500">
                <a:solidFill>
                  <a:srgbClr val="75F461"/>
                </a:solidFill>
                <a:latin typeface="Montserrat-Regular"/>
                <a:ea typeface="Montserrat-Regular"/>
                <a:cs typeface="Montserrat-Regular"/>
                <a:sym typeface="Montserrat-Regular"/>
              </a:defRPr>
            </a:lvl1pPr>
            <a:lvl2pPr marL="914400" indent="-323850">
              <a:lnSpc>
                <a:spcPct val="110000"/>
              </a:lnSpc>
              <a:spcBef>
                <a:spcPts val="500"/>
              </a:spcBef>
              <a:buClrTx/>
              <a:buSzPts val="1500"/>
              <a:buFontTx/>
              <a:buChar char="•"/>
              <a:defRPr sz="1500">
                <a:solidFill>
                  <a:srgbClr val="75F461"/>
                </a:solidFill>
                <a:latin typeface="Montserrat-Regular"/>
                <a:ea typeface="Montserrat-Regular"/>
                <a:cs typeface="Montserrat-Regular"/>
                <a:sym typeface="Montserrat-Regular"/>
              </a:defRPr>
            </a:lvl2pPr>
            <a:lvl3pPr marL="1371600" indent="-323850">
              <a:lnSpc>
                <a:spcPct val="110000"/>
              </a:lnSpc>
              <a:spcBef>
                <a:spcPts val="500"/>
              </a:spcBef>
              <a:buClrTx/>
              <a:buSzPts val="1500"/>
              <a:buFontTx/>
              <a:buChar char="•"/>
              <a:defRPr sz="1500">
                <a:solidFill>
                  <a:srgbClr val="75F461"/>
                </a:solidFill>
                <a:latin typeface="Montserrat-Regular"/>
                <a:ea typeface="Montserrat-Regular"/>
                <a:cs typeface="Montserrat-Regular"/>
                <a:sym typeface="Montserrat-Regular"/>
              </a:defRPr>
            </a:lvl3pPr>
            <a:lvl4pPr marL="1828800" indent="-323850">
              <a:lnSpc>
                <a:spcPct val="110000"/>
              </a:lnSpc>
              <a:spcBef>
                <a:spcPts val="500"/>
              </a:spcBef>
              <a:buClrTx/>
              <a:buSzPts val="1500"/>
              <a:buFontTx/>
              <a:buChar char="•"/>
              <a:defRPr sz="1500">
                <a:solidFill>
                  <a:srgbClr val="75F461"/>
                </a:solidFill>
                <a:latin typeface="Montserrat-Regular"/>
                <a:ea typeface="Montserrat-Regular"/>
                <a:cs typeface="Montserrat-Regular"/>
                <a:sym typeface="Montserrat-Regular"/>
              </a:defRPr>
            </a:lvl4pPr>
            <a:lvl5pPr marL="2286000" indent="-323850">
              <a:lnSpc>
                <a:spcPct val="110000"/>
              </a:lnSpc>
              <a:spcBef>
                <a:spcPts val="500"/>
              </a:spcBef>
              <a:buClrTx/>
              <a:buSzPts val="1500"/>
              <a:buFontTx/>
              <a:buChar char="•"/>
              <a:defRPr sz="1500">
                <a:solidFill>
                  <a:srgbClr val="75F461"/>
                </a:solidFill>
                <a:latin typeface="Montserrat-Regular"/>
                <a:ea typeface="Montserrat-Regular"/>
                <a:cs typeface="Montserrat-Regular"/>
                <a:sym typeface="Montserrat-Regular"/>
              </a:defRPr>
            </a:lvl5pPr>
          </a:lstStyle>
          <a:p>
            <a:r>
              <a:t>Body Level One</a:t>
            </a:r>
          </a:p>
          <a:p>
            <a:pPr lvl="1"/>
            <a:r>
              <a:t>Body Level Two</a:t>
            </a:r>
          </a:p>
          <a:p>
            <a:pPr lvl="2"/>
            <a:r>
              <a:t>Body Level Three</a:t>
            </a:r>
          </a:p>
          <a:p>
            <a:pPr lvl="3"/>
            <a:r>
              <a:t>Body Level Four</a:t>
            </a:r>
          </a:p>
          <a:p>
            <a:pPr lvl="4"/>
            <a:r>
              <a:t>Body Level Five</a:t>
            </a:r>
          </a:p>
        </p:txBody>
      </p:sp>
      <p:sp>
        <p:nvSpPr>
          <p:cNvPr id="2549" name="Google Shape;1267;p269"/>
          <p:cNvSpPr txBox="1">
            <a:spLocks noGrp="1"/>
          </p:cNvSpPr>
          <p:nvPr>
            <p:ph type="body" idx="21"/>
          </p:nvPr>
        </p:nvSpPr>
        <p:spPr>
          <a:xfrm>
            <a:off x="658129" y="725010"/>
            <a:ext cx="4736701" cy="4191900"/>
          </a:xfrm>
          <a:prstGeom prst="rect">
            <a:avLst/>
          </a:prstGeom>
        </p:spPr>
        <p:txBody>
          <a:bodyPr lIns="19050" tIns="19050" rIns="19050" bIns="19050" anchor="ctr"/>
          <a:lstStyle/>
          <a:p>
            <a:pPr>
              <a:buClr>
                <a:srgbClr val="585858"/>
              </a:buClr>
              <a:defRPr>
                <a:solidFill>
                  <a:srgbClr val="585858"/>
                </a:solidFill>
              </a:defRPr>
            </a:pPr>
            <a:endParaRPr/>
          </a:p>
        </p:txBody>
      </p:sp>
      <p:sp>
        <p:nvSpPr>
          <p:cNvPr id="2550" name="Google Shape;1268;p269"/>
          <p:cNvSpPr>
            <a:spLocks noGrp="1"/>
          </p:cNvSpPr>
          <p:nvPr>
            <p:ph type="pic" sz="half" idx="22"/>
          </p:nvPr>
        </p:nvSpPr>
        <p:spPr>
          <a:xfrm>
            <a:off x="6326420" y="29182"/>
            <a:ext cx="2350801" cy="5085001"/>
          </a:xfrm>
          <a:prstGeom prst="rect">
            <a:avLst/>
          </a:prstGeom>
        </p:spPr>
        <p:txBody>
          <a:bodyPr lIns="91439" tIns="45719" rIns="91439" bIns="45719">
            <a:noAutofit/>
          </a:bodyPr>
          <a:lstStyle/>
          <a:p>
            <a:endParaRPr/>
          </a:p>
        </p:txBody>
      </p:sp>
      <p:sp>
        <p:nvSpPr>
          <p:cNvPr id="2551" name="Slide Number"/>
          <p:cNvSpPr txBox="1">
            <a:spLocks noGrp="1"/>
          </p:cNvSpPr>
          <p:nvPr>
            <p:ph type="sldNum" sz="quarter" idx="2"/>
          </p:nvPr>
        </p:nvSpPr>
        <p:spPr>
          <a:xfrm>
            <a:off x="4494849" y="4917528"/>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63.xml><?xml version="1.0" encoding="utf-8"?>
<p:sldLayout xmlns:a="http://schemas.openxmlformats.org/drawingml/2006/main" xmlns:r="http://schemas.openxmlformats.org/officeDocument/2006/relationships" xmlns:p="http://schemas.openxmlformats.org/presentationml/2006/main" type="tx">
  <p:cSld name="TITLE_AND_BODY 5">
    <p:bg>
      <p:bgPr>
        <a:solidFill>
          <a:srgbClr val="75F461"/>
        </a:solidFill>
        <a:effectLst/>
      </p:bgPr>
    </p:bg>
    <p:spTree>
      <p:nvGrpSpPr>
        <p:cNvPr id="1" name=""/>
        <p:cNvGrpSpPr/>
        <p:nvPr/>
      </p:nvGrpSpPr>
      <p:grpSpPr>
        <a:xfrm>
          <a:off x="0" y="0"/>
          <a:ext cx="0" cy="0"/>
          <a:chOff x="0" y="0"/>
          <a:chExt cx="0" cy="0"/>
        </a:xfrm>
      </p:grpSpPr>
      <p:pic>
        <p:nvPicPr>
          <p:cNvPr id="2558" name="Google Shape;1271;p270" descr="Google Shape;1271;p270"/>
          <p:cNvPicPr>
            <a:picLocks noChangeAspect="1"/>
          </p:cNvPicPr>
          <p:nvPr/>
        </p:nvPicPr>
        <p:blipFill>
          <a:blip r:embed="rId2"/>
          <a:srcRect b="48911"/>
          <a:stretch>
            <a:fillRect/>
          </a:stretch>
        </p:blipFill>
        <p:spPr>
          <a:xfrm>
            <a:off x="895870" y="1840134"/>
            <a:ext cx="7352319" cy="1123808"/>
          </a:xfrm>
          <a:prstGeom prst="rect">
            <a:avLst/>
          </a:prstGeom>
          <a:ln w="12700">
            <a:miter lim="400000"/>
          </a:ln>
        </p:spPr>
      </p:pic>
      <p:sp>
        <p:nvSpPr>
          <p:cNvPr id="2559" name="Body Level One…"/>
          <p:cNvSpPr txBox="1">
            <a:spLocks noGrp="1"/>
          </p:cNvSpPr>
          <p:nvPr>
            <p:ph type="body" sz="quarter" idx="1"/>
          </p:nvPr>
        </p:nvSpPr>
        <p:spPr>
          <a:xfrm>
            <a:off x="832098" y="2649372"/>
            <a:ext cx="7479901" cy="1048201"/>
          </a:xfrm>
          <a:prstGeom prst="rect">
            <a:avLst/>
          </a:prstGeom>
        </p:spPr>
        <p:txBody>
          <a:bodyPr lIns="19050" tIns="19050" rIns="19050" bIns="19050" anchor="ctr"/>
          <a:lstStyle>
            <a:lvl1pPr>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lvl1pPr>
            <a:lvl2pPr marL="914400" indent="-3429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lvl2pPr>
            <a:lvl3pPr marL="1371600" indent="-3429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lvl3pPr>
            <a:lvl4pPr marL="1828800" indent="-3429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lvl4pPr>
            <a:lvl5pPr marL="2286000" indent="-3429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560" name="Google Shape;1273;p270"/>
          <p:cNvSpPr txBox="1">
            <a:spLocks noGrp="1"/>
          </p:cNvSpPr>
          <p:nvPr>
            <p:ph type="body" sz="quarter" idx="21"/>
          </p:nvPr>
        </p:nvSpPr>
        <p:spPr>
          <a:xfrm>
            <a:off x="832098" y="3544327"/>
            <a:ext cx="7479901" cy="426600"/>
          </a:xfrm>
          <a:prstGeom prst="rect">
            <a:avLst/>
          </a:prstGeom>
        </p:spPr>
        <p:txBody>
          <a:bodyPr lIns="19050" tIns="19050" rIns="19050" bIns="19050" anchor="ctr"/>
          <a:lstStyle/>
          <a:p>
            <a:pPr>
              <a:buClr>
                <a:srgbClr val="585858"/>
              </a:buClr>
              <a:defRPr>
                <a:solidFill>
                  <a:srgbClr val="585858"/>
                </a:solidFill>
              </a:defRPr>
            </a:pPr>
            <a:endParaRPr/>
          </a:p>
        </p:txBody>
      </p:sp>
      <p:sp>
        <p:nvSpPr>
          <p:cNvPr id="2561" name="Slide Number"/>
          <p:cNvSpPr txBox="1">
            <a:spLocks noGrp="1"/>
          </p:cNvSpPr>
          <p:nvPr>
            <p:ph type="sldNum" sz="quarter" idx="2"/>
          </p:nvPr>
        </p:nvSpPr>
        <p:spPr>
          <a:xfrm>
            <a:off x="4494904" y="4923153"/>
            <a:ext cx="149658" cy="137211"/>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64.xml><?xml version="1.0" encoding="utf-8"?>
<p:sldLayout xmlns:a="http://schemas.openxmlformats.org/drawingml/2006/main" xmlns:r="http://schemas.openxmlformats.org/officeDocument/2006/relationships" xmlns:p="http://schemas.openxmlformats.org/presentationml/2006/main" type="tx">
  <p:cSld name="TITLE_ONLY_2_1 2">
    <p:spTree>
      <p:nvGrpSpPr>
        <p:cNvPr id="1" name=""/>
        <p:cNvGrpSpPr/>
        <p:nvPr/>
      </p:nvGrpSpPr>
      <p:grpSpPr>
        <a:xfrm>
          <a:off x="0" y="0"/>
          <a:ext cx="0" cy="0"/>
          <a:chOff x="0" y="0"/>
          <a:chExt cx="0" cy="0"/>
        </a:xfrm>
      </p:grpSpPr>
      <p:sp>
        <p:nvSpPr>
          <p:cNvPr id="2568" name="Google Shape;1276;p271"/>
          <p:cNvSpPr txBox="1"/>
          <p:nvPr/>
        </p:nvSpPr>
        <p:spPr>
          <a:xfrm>
            <a:off x="5781421" y="5005837"/>
            <a:ext cx="3305100" cy="127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r">
              <a:defRPr sz="500">
                <a:solidFill>
                  <a:srgbClr val="FFFFFF"/>
                </a:solidFill>
                <a:latin typeface="Helvetica Neue"/>
                <a:ea typeface="Helvetica Neue"/>
                <a:cs typeface="Helvetica Neue"/>
                <a:sym typeface="Helvetica Neue"/>
              </a:defRPr>
            </a:lvl1pPr>
          </a:lstStyle>
          <a:p>
            <a:r>
              <a:t>The SaaS Sales Method™</a:t>
            </a:r>
          </a:p>
        </p:txBody>
      </p:sp>
      <p:sp>
        <p:nvSpPr>
          <p:cNvPr id="2569" name="Slide Number"/>
          <p:cNvSpPr txBox="1">
            <a:spLocks noGrp="1"/>
          </p:cNvSpPr>
          <p:nvPr>
            <p:ph type="sldNum" sz="quarter" idx="2"/>
          </p:nvPr>
        </p:nvSpPr>
        <p:spPr>
          <a:xfrm>
            <a:off x="6216524" y="4624373"/>
            <a:ext cx="336763" cy="318346"/>
          </a:xfrm>
          <a:prstGeom prst="rect">
            <a:avLst/>
          </a:prstGeom>
        </p:spPr>
        <p:txBody>
          <a:bodyPr lIns="91399" tIns="91399" rIns="91399" bIns="91399">
            <a:spAutoFit/>
          </a:bodyPr>
          <a:lstStyle>
            <a:lvl1pPr>
              <a:defRPr>
                <a:solidFill>
                  <a:srgbClr val="585858"/>
                </a:solidFill>
              </a:defRPr>
            </a:lvl1pPr>
          </a:lstStyle>
          <a:p>
            <a:fld id="{86CB4B4D-7CA3-9044-876B-883B54F8677D}" type="slidenum">
              <a:t>‹#›</a:t>
            </a:fld>
            <a:endParaRPr/>
          </a:p>
        </p:txBody>
      </p:sp>
    </p:spTree>
  </p:cSld>
  <p:clrMapOvr>
    <a:masterClrMapping/>
  </p:clrMapOvr>
  <p:transition spd="med"/>
</p:sldLayout>
</file>

<file path=ppt/slideLayouts/slideLayout265.xml><?xml version="1.0" encoding="utf-8"?>
<p:sldLayout xmlns:a="http://schemas.openxmlformats.org/drawingml/2006/main" xmlns:r="http://schemas.openxmlformats.org/officeDocument/2006/relationships" xmlns:p="http://schemas.openxmlformats.org/presentationml/2006/main" type="tx">
  <p:cSld name="Titolo_1 copia">
    <p:bg>
      <p:bgPr>
        <a:solidFill>
          <a:srgbClr val="75F461"/>
        </a:solidFill>
        <a:effectLst/>
      </p:bgPr>
    </p:bg>
    <p:spTree>
      <p:nvGrpSpPr>
        <p:cNvPr id="1" name=""/>
        <p:cNvGrpSpPr/>
        <p:nvPr/>
      </p:nvGrpSpPr>
      <p:grpSpPr>
        <a:xfrm>
          <a:off x="0" y="0"/>
          <a:ext cx="0" cy="0"/>
          <a:chOff x="0" y="0"/>
          <a:chExt cx="0" cy="0"/>
        </a:xfrm>
      </p:grpSpPr>
      <p:sp>
        <p:nvSpPr>
          <p:cNvPr id="2576" name="Body Level One…"/>
          <p:cNvSpPr txBox="1">
            <a:spLocks noGrp="1"/>
          </p:cNvSpPr>
          <p:nvPr>
            <p:ph type="body" sz="quarter" idx="1"/>
          </p:nvPr>
        </p:nvSpPr>
        <p:spPr>
          <a:xfrm>
            <a:off x="1298674" y="2116781"/>
            <a:ext cx="5267100" cy="1200301"/>
          </a:xfrm>
          <a:prstGeom prst="rect">
            <a:avLst/>
          </a:prstGeom>
        </p:spPr>
        <p:txBody>
          <a:bodyPr lIns="19025" tIns="19025" rIns="19025" bIns="19025" anchor="ctr"/>
          <a:lstStyle>
            <a:lvl1pPr marL="228600" indent="0">
              <a:lnSpc>
                <a:spcPct val="100000"/>
              </a:lnSpc>
              <a:spcBef>
                <a:spcPts val="500"/>
              </a:spcBef>
              <a:buClrTx/>
              <a:buSzTx/>
              <a:buFontTx/>
              <a:buNone/>
              <a:defRPr sz="4700">
                <a:solidFill>
                  <a:srgbClr val="FFFFFF"/>
                </a:solidFill>
                <a:latin typeface="Montserrat Light"/>
                <a:ea typeface="Montserrat Light"/>
                <a:cs typeface="Montserrat Light"/>
                <a:sym typeface="Montserrat Light"/>
              </a:defRPr>
            </a:lvl1pPr>
            <a:lvl2pPr marL="228600" indent="457200">
              <a:lnSpc>
                <a:spcPct val="100000"/>
              </a:lnSpc>
              <a:spcBef>
                <a:spcPts val="500"/>
              </a:spcBef>
              <a:buClrTx/>
              <a:buSzTx/>
              <a:buFontTx/>
              <a:buNone/>
              <a:defRPr sz="4700">
                <a:solidFill>
                  <a:srgbClr val="FFFFFF"/>
                </a:solidFill>
                <a:latin typeface="Montserrat Light"/>
                <a:ea typeface="Montserrat Light"/>
                <a:cs typeface="Montserrat Light"/>
                <a:sym typeface="Montserrat Light"/>
              </a:defRPr>
            </a:lvl2pPr>
            <a:lvl3pPr marL="228600" indent="914400">
              <a:lnSpc>
                <a:spcPct val="100000"/>
              </a:lnSpc>
              <a:spcBef>
                <a:spcPts val="500"/>
              </a:spcBef>
              <a:buClrTx/>
              <a:buSzTx/>
              <a:buFontTx/>
              <a:buNone/>
              <a:defRPr sz="4700">
                <a:solidFill>
                  <a:srgbClr val="FFFFFF"/>
                </a:solidFill>
                <a:latin typeface="Montserrat Light"/>
                <a:ea typeface="Montserrat Light"/>
                <a:cs typeface="Montserrat Light"/>
                <a:sym typeface="Montserrat Light"/>
              </a:defRPr>
            </a:lvl3pPr>
            <a:lvl4pPr marL="228600" indent="1371600">
              <a:lnSpc>
                <a:spcPct val="100000"/>
              </a:lnSpc>
              <a:spcBef>
                <a:spcPts val="500"/>
              </a:spcBef>
              <a:buClrTx/>
              <a:buSzTx/>
              <a:buFontTx/>
              <a:buNone/>
              <a:defRPr sz="4700">
                <a:solidFill>
                  <a:srgbClr val="FFFFFF"/>
                </a:solidFill>
                <a:latin typeface="Montserrat Light"/>
                <a:ea typeface="Montserrat Light"/>
                <a:cs typeface="Montserrat Light"/>
                <a:sym typeface="Montserrat Light"/>
              </a:defRPr>
            </a:lvl4pPr>
            <a:lvl5pPr marL="228600" indent="1828800">
              <a:lnSpc>
                <a:spcPct val="100000"/>
              </a:lnSpc>
              <a:spcBef>
                <a:spcPts val="500"/>
              </a:spcBef>
              <a:buClrTx/>
              <a:buSzTx/>
              <a:buFontTx/>
              <a:buNone/>
              <a:defRPr sz="4700">
                <a:solidFill>
                  <a:srgbClr val="FFFFFF"/>
                </a:solidFill>
                <a:latin typeface="Montserrat Light"/>
                <a:ea typeface="Montserrat Light"/>
                <a:cs typeface="Montserrat Light"/>
                <a:sym typeface="Montserrat Light"/>
              </a:defRPr>
            </a:lvl5pPr>
          </a:lstStyle>
          <a:p>
            <a:r>
              <a:t>Body Level One</a:t>
            </a:r>
          </a:p>
          <a:p>
            <a:pPr lvl="1"/>
            <a:r>
              <a:t>Body Level Two</a:t>
            </a:r>
          </a:p>
          <a:p>
            <a:pPr lvl="2"/>
            <a:r>
              <a:t>Body Level Three</a:t>
            </a:r>
          </a:p>
          <a:p>
            <a:pPr lvl="3"/>
            <a:r>
              <a:t>Body Level Four</a:t>
            </a:r>
          </a:p>
          <a:p>
            <a:pPr lvl="4"/>
            <a:r>
              <a:t>Body Level Five</a:t>
            </a:r>
          </a:p>
        </p:txBody>
      </p:sp>
      <p:sp>
        <p:nvSpPr>
          <p:cNvPr id="2577" name="Google Shape;1280;p272"/>
          <p:cNvSpPr txBox="1">
            <a:spLocks noGrp="1"/>
          </p:cNvSpPr>
          <p:nvPr>
            <p:ph type="body" sz="quarter" idx="21"/>
          </p:nvPr>
        </p:nvSpPr>
        <p:spPr>
          <a:xfrm>
            <a:off x="1432023" y="1734117"/>
            <a:ext cx="5267100" cy="447601"/>
          </a:xfrm>
          <a:prstGeom prst="rect">
            <a:avLst/>
          </a:prstGeom>
        </p:spPr>
        <p:txBody>
          <a:bodyPr lIns="19025" tIns="19025" rIns="19025" bIns="19025" anchor="ctr"/>
          <a:lstStyle/>
          <a:p>
            <a:pPr>
              <a:buClr>
                <a:srgbClr val="585858"/>
              </a:buClr>
              <a:defRPr>
                <a:solidFill>
                  <a:srgbClr val="585858"/>
                </a:solidFill>
              </a:defRPr>
            </a:pPr>
            <a:endParaRPr/>
          </a:p>
        </p:txBody>
      </p:sp>
      <p:sp>
        <p:nvSpPr>
          <p:cNvPr id="2578" name="Slide Number"/>
          <p:cNvSpPr txBox="1">
            <a:spLocks noGrp="1"/>
          </p:cNvSpPr>
          <p:nvPr>
            <p:ph type="sldNum" sz="quarter" idx="2"/>
          </p:nvPr>
        </p:nvSpPr>
        <p:spPr>
          <a:xfrm>
            <a:off x="4494918" y="4927962"/>
            <a:ext cx="149608" cy="137162"/>
          </a:xfrm>
          <a:prstGeom prst="rect">
            <a:avLst/>
          </a:prstGeom>
        </p:spPr>
        <p:txBody>
          <a:bodyPr lIns="19025" tIns="19025" rIns="19025" bIns="19025"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66.xml><?xml version="1.0" encoding="utf-8"?>
<p:sldLayout xmlns:a="http://schemas.openxmlformats.org/drawingml/2006/main" xmlns:r="http://schemas.openxmlformats.org/officeDocument/2006/relationships" xmlns:p="http://schemas.openxmlformats.org/presentationml/2006/main" type="tx">
  <p:cSld name="Master 2">
    <p:bg>
      <p:bgPr>
        <a:solidFill>
          <a:srgbClr val="FEFDFD"/>
        </a:solidFill>
        <a:effectLst/>
      </p:bgPr>
    </p:bg>
    <p:spTree>
      <p:nvGrpSpPr>
        <p:cNvPr id="1" name=""/>
        <p:cNvGrpSpPr/>
        <p:nvPr/>
      </p:nvGrpSpPr>
      <p:grpSpPr>
        <a:xfrm>
          <a:off x="0" y="0"/>
          <a:ext cx="0" cy="0"/>
          <a:chOff x="0" y="0"/>
          <a:chExt cx="0" cy="0"/>
        </a:xfrm>
      </p:grpSpPr>
      <p:sp>
        <p:nvSpPr>
          <p:cNvPr id="2585" name="Slide Number"/>
          <p:cNvSpPr txBox="1">
            <a:spLocks noGrp="1"/>
          </p:cNvSpPr>
          <p:nvPr>
            <p:ph type="sldNum" sz="quarter" idx="2"/>
          </p:nvPr>
        </p:nvSpPr>
        <p:spPr>
          <a:xfrm>
            <a:off x="4504264" y="719372"/>
            <a:ext cx="3764992" cy="3919678"/>
          </a:xfrm>
          <a:prstGeom prst="rect">
            <a:avLst/>
          </a:prstGeom>
        </p:spPr>
        <p:txBody>
          <a:bodyPr lIns="19050" tIns="19050" rIns="19050" bIns="19050">
            <a:spAutoFit/>
          </a:bodyPr>
          <a:lstStyle>
            <a:lvl1pPr algn="ctr">
              <a:lnSpc>
                <a:spcPct val="150000"/>
              </a:lnSpc>
              <a:defRPr sz="26300">
                <a:solidFill>
                  <a:srgbClr val="FFFFFF"/>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67.xml><?xml version="1.0" encoding="utf-8"?>
<p:sldLayout xmlns:a="http://schemas.openxmlformats.org/drawingml/2006/main" xmlns:r="http://schemas.openxmlformats.org/officeDocument/2006/relationships" xmlns:p="http://schemas.openxmlformats.org/presentationml/2006/main" type="tx">
  <p:cSld name="Titolo e sottotitolo 5">
    <p:spTree>
      <p:nvGrpSpPr>
        <p:cNvPr id="1" name=""/>
        <p:cNvGrpSpPr/>
        <p:nvPr/>
      </p:nvGrpSpPr>
      <p:grpSpPr>
        <a:xfrm>
          <a:off x="0" y="0"/>
          <a:ext cx="0" cy="0"/>
          <a:chOff x="0" y="0"/>
          <a:chExt cx="0" cy="0"/>
        </a:xfrm>
      </p:grpSpPr>
      <p:sp>
        <p:nvSpPr>
          <p:cNvPr id="2592" name="Title Text"/>
          <p:cNvSpPr txBox="1">
            <a:spLocks noGrp="1"/>
          </p:cNvSpPr>
          <p:nvPr>
            <p:ph type="title"/>
          </p:nvPr>
        </p:nvSpPr>
        <p:spPr>
          <a:xfrm>
            <a:off x="666750" y="862012"/>
            <a:ext cx="7810500" cy="1743001"/>
          </a:xfrm>
          <a:prstGeom prst="rect">
            <a:avLst/>
          </a:prstGeom>
        </p:spPr>
        <p:txBody>
          <a:bodyPr lIns="19050" tIns="19050" rIns="19050" bIns="19050" anchor="b"/>
          <a:lstStyle>
            <a:lvl1pPr>
              <a:lnSpc>
                <a:spcPct val="110000"/>
              </a:lnSpc>
              <a:defRPr sz="2300" b="1">
                <a:solidFill>
                  <a:srgbClr val="1A44C7"/>
                </a:solidFill>
                <a:latin typeface="Helvetica Neue"/>
                <a:ea typeface="Helvetica Neue"/>
                <a:cs typeface="Helvetica Neue"/>
                <a:sym typeface="Helvetica Neue"/>
              </a:defRPr>
            </a:lvl1pPr>
          </a:lstStyle>
          <a:p>
            <a:r>
              <a:t>Title Text</a:t>
            </a:r>
          </a:p>
        </p:txBody>
      </p:sp>
      <p:sp>
        <p:nvSpPr>
          <p:cNvPr id="2593" name="Body Level One…"/>
          <p:cNvSpPr txBox="1">
            <a:spLocks noGrp="1"/>
          </p:cNvSpPr>
          <p:nvPr>
            <p:ph type="body" sz="quarter" idx="1"/>
          </p:nvPr>
        </p:nvSpPr>
        <p:spPr>
          <a:xfrm>
            <a:off x="666750" y="2652713"/>
            <a:ext cx="7810500" cy="595501"/>
          </a:xfrm>
          <a:prstGeom prst="rect">
            <a:avLst/>
          </a:prstGeom>
        </p:spPr>
        <p:txBody>
          <a:bodyPr lIns="19050" tIns="19050" rIns="19050" bIns="19050"/>
          <a:lstStyle>
            <a:lvl1pPr marL="228600" indent="0" algn="ctr">
              <a:lnSpc>
                <a:spcPct val="110000"/>
              </a:lnSpc>
              <a:buClrTx/>
              <a:buSzTx/>
              <a:buFontTx/>
              <a:buNone/>
              <a:defRPr sz="1700" b="1">
                <a:solidFill>
                  <a:srgbClr val="1A44C7"/>
                </a:solidFill>
                <a:latin typeface="Helvetica Neue"/>
                <a:ea typeface="Helvetica Neue"/>
                <a:cs typeface="Helvetica Neue"/>
                <a:sym typeface="Helvetica Neue"/>
              </a:defRPr>
            </a:lvl1pPr>
            <a:lvl2pPr marL="228600" indent="457200" algn="ctr">
              <a:lnSpc>
                <a:spcPct val="110000"/>
              </a:lnSpc>
              <a:buClrTx/>
              <a:buSzTx/>
              <a:buFontTx/>
              <a:buNone/>
              <a:defRPr sz="1700" b="1">
                <a:solidFill>
                  <a:srgbClr val="1A44C7"/>
                </a:solidFill>
                <a:latin typeface="Helvetica Neue"/>
                <a:ea typeface="Helvetica Neue"/>
                <a:cs typeface="Helvetica Neue"/>
                <a:sym typeface="Helvetica Neue"/>
              </a:defRPr>
            </a:lvl2pPr>
            <a:lvl3pPr marL="228600" indent="914400" algn="ctr">
              <a:lnSpc>
                <a:spcPct val="110000"/>
              </a:lnSpc>
              <a:buClrTx/>
              <a:buSzTx/>
              <a:buFontTx/>
              <a:buNone/>
              <a:defRPr sz="1700" b="1">
                <a:solidFill>
                  <a:srgbClr val="1A44C7"/>
                </a:solidFill>
                <a:latin typeface="Helvetica Neue"/>
                <a:ea typeface="Helvetica Neue"/>
                <a:cs typeface="Helvetica Neue"/>
                <a:sym typeface="Helvetica Neue"/>
              </a:defRPr>
            </a:lvl3pPr>
            <a:lvl4pPr marL="228600" indent="1371600" algn="ctr">
              <a:lnSpc>
                <a:spcPct val="110000"/>
              </a:lnSpc>
              <a:buClrTx/>
              <a:buSzTx/>
              <a:buFontTx/>
              <a:buNone/>
              <a:defRPr sz="1700" b="1">
                <a:solidFill>
                  <a:srgbClr val="1A44C7"/>
                </a:solidFill>
                <a:latin typeface="Helvetica Neue"/>
                <a:ea typeface="Helvetica Neue"/>
                <a:cs typeface="Helvetica Neue"/>
                <a:sym typeface="Helvetica Neue"/>
              </a:defRPr>
            </a:lvl4pPr>
            <a:lvl5pPr marL="228600" indent="1828800" algn="ctr">
              <a:lnSpc>
                <a:spcPct val="110000"/>
              </a:lnSpc>
              <a:buClrTx/>
              <a:buSzTx/>
              <a:buFontTx/>
              <a:buNone/>
              <a:defRPr sz="1700" b="1">
                <a:solidFill>
                  <a:srgbClr val="1A44C7"/>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594" name="Slide Number"/>
          <p:cNvSpPr txBox="1">
            <a:spLocks noGrp="1"/>
          </p:cNvSpPr>
          <p:nvPr>
            <p:ph type="sldNum" sz="quarter" idx="2"/>
          </p:nvPr>
        </p:nvSpPr>
        <p:spPr>
          <a:xfrm>
            <a:off x="4569619" y="4905375"/>
            <a:ext cx="177902" cy="174485"/>
          </a:xfrm>
          <a:prstGeom prst="rect">
            <a:avLst/>
          </a:prstGeom>
        </p:spPr>
        <p:txBody>
          <a:bodyPr lIns="19050" tIns="19050" rIns="19050" bIns="19050" anchor="t">
            <a:spAutoFit/>
          </a:bodyPr>
          <a:lstStyle>
            <a:lvl1pPr algn="l">
              <a:lnSpc>
                <a:spcPct val="110000"/>
              </a:lnSpc>
              <a:defRPr sz="900">
                <a:solidFill>
                  <a:srgbClr val="1A44C7"/>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268.xml><?xml version="1.0" encoding="utf-8"?>
<p:sldLayout xmlns:a="http://schemas.openxmlformats.org/drawingml/2006/main" xmlns:r="http://schemas.openxmlformats.org/officeDocument/2006/relationships" xmlns:p="http://schemas.openxmlformats.org/presentationml/2006/main" type="tx">
  <p:cSld name="Titolo_1 copia 1 3">
    <p:bg>
      <p:bgPr>
        <a:solidFill>
          <a:srgbClr val="20F843"/>
        </a:solidFill>
        <a:effectLst/>
      </p:bgPr>
    </p:bg>
    <p:spTree>
      <p:nvGrpSpPr>
        <p:cNvPr id="1" name=""/>
        <p:cNvGrpSpPr/>
        <p:nvPr/>
      </p:nvGrpSpPr>
      <p:grpSpPr>
        <a:xfrm>
          <a:off x="0" y="0"/>
          <a:ext cx="0" cy="0"/>
          <a:chOff x="0" y="0"/>
          <a:chExt cx="0" cy="0"/>
        </a:xfrm>
      </p:grpSpPr>
      <p:sp>
        <p:nvSpPr>
          <p:cNvPr id="2601" name="Body Level One…"/>
          <p:cNvSpPr txBox="1">
            <a:spLocks noGrp="1"/>
          </p:cNvSpPr>
          <p:nvPr>
            <p:ph type="body" sz="quarter" idx="1"/>
          </p:nvPr>
        </p:nvSpPr>
        <p:spPr>
          <a:xfrm>
            <a:off x="1298674" y="2062981"/>
            <a:ext cx="5267100" cy="1305001"/>
          </a:xfrm>
          <a:prstGeom prst="rect">
            <a:avLst/>
          </a:prstGeom>
        </p:spPr>
        <p:txBody>
          <a:bodyPr lIns="19050" tIns="19050" rIns="19050" bIns="19050" anchor="ctr"/>
          <a:lstStyle>
            <a:lvl1pPr marL="228600" indent="0">
              <a:lnSpc>
                <a:spcPct val="100000"/>
              </a:lnSpc>
              <a:spcBef>
                <a:spcPts val="500"/>
              </a:spcBef>
              <a:buClrTx/>
              <a:buSzTx/>
              <a:buFontTx/>
              <a:buNone/>
              <a:defRPr sz="7500">
                <a:solidFill>
                  <a:srgbClr val="FFFFFF"/>
                </a:solidFill>
                <a:latin typeface="Helvetica Neue"/>
                <a:ea typeface="Helvetica Neue"/>
                <a:cs typeface="Helvetica Neue"/>
                <a:sym typeface="Helvetica Neue"/>
              </a:defRPr>
            </a:lvl1pPr>
            <a:lvl2pPr marL="914400" indent="-704850">
              <a:lnSpc>
                <a:spcPct val="100000"/>
              </a:lnSpc>
              <a:spcBef>
                <a:spcPts val="500"/>
              </a:spcBef>
              <a:buClrTx/>
              <a:buSzPts val="7500"/>
              <a:buFontTx/>
              <a:buChar char="•"/>
              <a:defRPr sz="7500">
                <a:solidFill>
                  <a:srgbClr val="FFFFFF"/>
                </a:solidFill>
                <a:latin typeface="Helvetica Neue"/>
                <a:ea typeface="Helvetica Neue"/>
                <a:cs typeface="Helvetica Neue"/>
                <a:sym typeface="Helvetica Neue"/>
              </a:defRPr>
            </a:lvl2pPr>
            <a:lvl3pPr marL="1371600" indent="-704850">
              <a:lnSpc>
                <a:spcPct val="100000"/>
              </a:lnSpc>
              <a:spcBef>
                <a:spcPts val="500"/>
              </a:spcBef>
              <a:buClrTx/>
              <a:buSzPts val="7500"/>
              <a:buFontTx/>
              <a:buChar char="•"/>
              <a:defRPr sz="7500">
                <a:solidFill>
                  <a:srgbClr val="FFFFFF"/>
                </a:solidFill>
                <a:latin typeface="Helvetica Neue"/>
                <a:ea typeface="Helvetica Neue"/>
                <a:cs typeface="Helvetica Neue"/>
                <a:sym typeface="Helvetica Neue"/>
              </a:defRPr>
            </a:lvl3pPr>
            <a:lvl4pPr marL="1828800" indent="-704850">
              <a:lnSpc>
                <a:spcPct val="100000"/>
              </a:lnSpc>
              <a:spcBef>
                <a:spcPts val="500"/>
              </a:spcBef>
              <a:buClrTx/>
              <a:buSzPts val="7500"/>
              <a:buFontTx/>
              <a:buChar char="•"/>
              <a:defRPr sz="7500">
                <a:solidFill>
                  <a:srgbClr val="FFFFFF"/>
                </a:solidFill>
                <a:latin typeface="Helvetica Neue"/>
                <a:ea typeface="Helvetica Neue"/>
                <a:cs typeface="Helvetica Neue"/>
                <a:sym typeface="Helvetica Neue"/>
              </a:defRPr>
            </a:lvl4pPr>
            <a:lvl5pPr marL="2286000" indent="-704850">
              <a:lnSpc>
                <a:spcPct val="100000"/>
              </a:lnSpc>
              <a:spcBef>
                <a:spcPts val="500"/>
              </a:spcBef>
              <a:buClrTx/>
              <a:buSzPts val="7500"/>
              <a:buFontTx/>
              <a:buChar char="•"/>
              <a:defRPr sz="7500">
                <a:solidFill>
                  <a:srgbClr val="FFFFFF"/>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602" name="Google Shape;1290;p275"/>
          <p:cNvSpPr txBox="1">
            <a:spLocks noGrp="1"/>
          </p:cNvSpPr>
          <p:nvPr>
            <p:ph type="body" sz="quarter" idx="21"/>
          </p:nvPr>
        </p:nvSpPr>
        <p:spPr>
          <a:xfrm>
            <a:off x="1432024" y="1842267"/>
            <a:ext cx="5267100" cy="438301"/>
          </a:xfrm>
          <a:prstGeom prst="rect">
            <a:avLst/>
          </a:prstGeom>
        </p:spPr>
        <p:txBody>
          <a:bodyPr lIns="19050" tIns="19050" rIns="19050" bIns="19050" anchor="ctr"/>
          <a:lstStyle/>
          <a:p>
            <a:pPr>
              <a:buClr>
                <a:srgbClr val="585858"/>
              </a:buClr>
              <a:defRPr>
                <a:solidFill>
                  <a:srgbClr val="585858"/>
                </a:solidFill>
              </a:defRPr>
            </a:pPr>
            <a:endParaRPr/>
          </a:p>
        </p:txBody>
      </p:sp>
      <p:sp>
        <p:nvSpPr>
          <p:cNvPr id="2603" name="Slide Number"/>
          <p:cNvSpPr txBox="1">
            <a:spLocks noGrp="1"/>
          </p:cNvSpPr>
          <p:nvPr>
            <p:ph type="sldNum" sz="quarter" idx="2"/>
          </p:nvPr>
        </p:nvSpPr>
        <p:spPr>
          <a:xfrm>
            <a:off x="4494904" y="4923153"/>
            <a:ext cx="149658" cy="137211"/>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69.xml><?xml version="1.0" encoding="utf-8"?>
<p:sldLayout xmlns:a="http://schemas.openxmlformats.org/drawingml/2006/main" xmlns:r="http://schemas.openxmlformats.org/officeDocument/2006/relationships" xmlns:p="http://schemas.openxmlformats.org/presentationml/2006/main" type="tx">
  <p:cSld name="TITLE 3">
    <p:spTree>
      <p:nvGrpSpPr>
        <p:cNvPr id="1" name=""/>
        <p:cNvGrpSpPr/>
        <p:nvPr/>
      </p:nvGrpSpPr>
      <p:grpSpPr>
        <a:xfrm>
          <a:off x="0" y="0"/>
          <a:ext cx="0" cy="0"/>
          <a:chOff x="0" y="0"/>
          <a:chExt cx="0" cy="0"/>
        </a:xfrm>
      </p:grpSpPr>
      <p:sp>
        <p:nvSpPr>
          <p:cNvPr id="2610" name="Body Level One…"/>
          <p:cNvSpPr txBox="1">
            <a:spLocks noGrp="1"/>
          </p:cNvSpPr>
          <p:nvPr>
            <p:ph type="body" sz="quarter" idx="1"/>
          </p:nvPr>
        </p:nvSpPr>
        <p:spPr>
          <a:xfrm>
            <a:off x="450502" y="4447447"/>
            <a:ext cx="8239201" cy="238801"/>
          </a:xfrm>
          <a:prstGeom prst="rect">
            <a:avLst/>
          </a:prstGeom>
        </p:spPr>
        <p:txBody>
          <a:bodyPr lIns="17124" tIns="17124" rIns="17124" bIns="17124"/>
          <a:lstStyle>
            <a:lvl1pPr marL="228600" indent="0">
              <a:lnSpc>
                <a:spcPct val="100000"/>
              </a:lnSpc>
              <a:buClrTx/>
              <a:buSzTx/>
              <a:buFontTx/>
              <a:buNone/>
              <a:defRPr sz="1400" b="1">
                <a:solidFill>
                  <a:srgbClr val="000000"/>
                </a:solidFill>
                <a:latin typeface="Helvetica Neue"/>
                <a:ea typeface="Helvetica Neue"/>
                <a:cs typeface="Helvetica Neue"/>
                <a:sym typeface="Helvetica Neue"/>
              </a:defRPr>
            </a:lvl1pPr>
            <a:lvl2pPr marL="914400" indent="-317500">
              <a:lnSpc>
                <a:spcPct val="100000"/>
              </a:lnSpc>
              <a:buClrTx/>
              <a:buSzPts val="1400"/>
              <a:buFontTx/>
              <a:buChar char="•"/>
              <a:defRPr sz="1400" b="1">
                <a:solidFill>
                  <a:srgbClr val="000000"/>
                </a:solidFill>
                <a:latin typeface="Helvetica Neue"/>
                <a:ea typeface="Helvetica Neue"/>
                <a:cs typeface="Helvetica Neue"/>
                <a:sym typeface="Helvetica Neue"/>
              </a:defRPr>
            </a:lvl2pPr>
            <a:lvl3pPr marL="1371600" indent="-317500">
              <a:lnSpc>
                <a:spcPct val="100000"/>
              </a:lnSpc>
              <a:buClrTx/>
              <a:buSzPts val="1400"/>
              <a:buFontTx/>
              <a:buChar char="•"/>
              <a:defRPr sz="1400" b="1">
                <a:solidFill>
                  <a:srgbClr val="000000"/>
                </a:solidFill>
                <a:latin typeface="Helvetica Neue"/>
                <a:ea typeface="Helvetica Neue"/>
                <a:cs typeface="Helvetica Neue"/>
                <a:sym typeface="Helvetica Neue"/>
              </a:defRPr>
            </a:lvl3pPr>
            <a:lvl4pPr marL="1828800" indent="-317500">
              <a:lnSpc>
                <a:spcPct val="100000"/>
              </a:lnSpc>
              <a:buClrTx/>
              <a:buSzPts val="1400"/>
              <a:buFontTx/>
              <a:buChar char="•"/>
              <a:defRPr sz="1400" b="1">
                <a:solidFill>
                  <a:srgbClr val="000000"/>
                </a:solidFill>
                <a:latin typeface="Helvetica Neue"/>
                <a:ea typeface="Helvetica Neue"/>
                <a:cs typeface="Helvetica Neue"/>
                <a:sym typeface="Helvetica Neue"/>
              </a:defRPr>
            </a:lvl4pPr>
            <a:lvl5pPr marL="2286000" indent="-317500">
              <a:lnSpc>
                <a:spcPct val="100000"/>
              </a:lnSpc>
              <a:buClrTx/>
              <a:buSzPts val="1400"/>
              <a:buFontTx/>
              <a:buChar char="•"/>
              <a:defRPr sz="1400" b="1">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611" name="Title Text"/>
          <p:cNvSpPr txBox="1">
            <a:spLocks noGrp="1"/>
          </p:cNvSpPr>
          <p:nvPr>
            <p:ph type="title"/>
          </p:nvPr>
        </p:nvSpPr>
        <p:spPr>
          <a:xfrm>
            <a:off x="452434" y="965621"/>
            <a:ext cx="8239202" cy="1743001"/>
          </a:xfrm>
          <a:prstGeom prst="rect">
            <a:avLst/>
          </a:prstGeom>
        </p:spPr>
        <p:txBody>
          <a:bodyPr lIns="19050" tIns="19050" rIns="19050" bIns="19050" anchor="b"/>
          <a:lstStyle>
            <a:lvl1pPr>
              <a:lnSpc>
                <a:spcPct val="80000"/>
              </a:lnSpc>
              <a:defRPr sz="4400" b="1">
                <a:latin typeface="Helvetica Neue"/>
                <a:ea typeface="Helvetica Neue"/>
                <a:cs typeface="Helvetica Neue"/>
                <a:sym typeface="Helvetica Neue"/>
              </a:defRPr>
            </a:lvl1pPr>
          </a:lstStyle>
          <a:p>
            <a:r>
              <a:t>Title Text</a:t>
            </a:r>
          </a:p>
        </p:txBody>
      </p:sp>
      <p:sp>
        <p:nvSpPr>
          <p:cNvPr id="2612" name="Google Shape;1295;p276"/>
          <p:cNvSpPr txBox="1">
            <a:spLocks noGrp="1"/>
          </p:cNvSpPr>
          <p:nvPr>
            <p:ph type="body" sz="quarter" idx="21"/>
          </p:nvPr>
        </p:nvSpPr>
        <p:spPr>
          <a:xfrm>
            <a:off x="450501" y="2708694"/>
            <a:ext cx="8239202" cy="714301"/>
          </a:xfrm>
          <a:prstGeom prst="rect">
            <a:avLst/>
          </a:prstGeom>
        </p:spPr>
        <p:txBody>
          <a:bodyPr lIns="19050" tIns="19050" rIns="19050" bIns="19050"/>
          <a:lstStyle/>
          <a:p>
            <a:pPr>
              <a:buClr>
                <a:srgbClr val="585858"/>
              </a:buClr>
              <a:defRPr>
                <a:solidFill>
                  <a:srgbClr val="585858"/>
                </a:solidFill>
              </a:defRPr>
            </a:pPr>
            <a:endParaRPr/>
          </a:p>
        </p:txBody>
      </p:sp>
      <p:sp>
        <p:nvSpPr>
          <p:cNvPr id="2613" name="Slide Number"/>
          <p:cNvSpPr txBox="1">
            <a:spLocks noGrp="1"/>
          </p:cNvSpPr>
          <p:nvPr>
            <p:ph type="sldNum" sz="quarter" idx="2"/>
          </p:nvPr>
        </p:nvSpPr>
        <p:spPr>
          <a:xfrm>
            <a:off x="4494904" y="4923153"/>
            <a:ext cx="149658" cy="137211"/>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Punti elenco">
    <p:spTree>
      <p:nvGrpSpPr>
        <p:cNvPr id="1" name=""/>
        <p:cNvGrpSpPr/>
        <p:nvPr/>
      </p:nvGrpSpPr>
      <p:grpSpPr>
        <a:xfrm>
          <a:off x="0" y="0"/>
          <a:ext cx="0" cy="0"/>
          <a:chOff x="0" y="0"/>
          <a:chExt cx="0" cy="0"/>
        </a:xfrm>
      </p:grpSpPr>
      <p:sp>
        <p:nvSpPr>
          <p:cNvPr id="250" name="Body Level One…"/>
          <p:cNvSpPr txBox="1">
            <a:spLocks noGrp="1"/>
          </p:cNvSpPr>
          <p:nvPr>
            <p:ph type="body" idx="1"/>
          </p:nvPr>
        </p:nvSpPr>
        <p:spPr>
          <a:xfrm>
            <a:off x="452437" y="1593188"/>
            <a:ext cx="8239126" cy="3096007"/>
          </a:xfrm>
          <a:prstGeom prst="rect">
            <a:avLst/>
          </a:prstGeom>
        </p:spPr>
        <p:txBody>
          <a:bodyPr lIns="19050" tIns="19050" rIns="19050" bIns="19050"/>
          <a:lstStyle>
            <a:lvl1pPr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lvl1pPr>
            <a:lvl2pPr marL="914400"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lvl2pPr>
            <a:lvl3pPr marL="1371600"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lvl3pPr>
            <a:lvl4pPr marL="1828800"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lvl4pPr>
            <a:lvl5pPr marL="2286000"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51" name="Slide Number"/>
          <p:cNvSpPr txBox="1">
            <a:spLocks noGrp="1"/>
          </p:cNvSpPr>
          <p:nvPr>
            <p:ph type="sldNum" sz="quarter" idx="2"/>
          </p:nvPr>
        </p:nvSpPr>
        <p:spPr>
          <a:xfrm>
            <a:off x="4494828" y="4908639"/>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70.xml><?xml version="1.0" encoding="utf-8"?>
<p:sldLayout xmlns:a="http://schemas.openxmlformats.org/drawingml/2006/main" xmlns:r="http://schemas.openxmlformats.org/officeDocument/2006/relationships" xmlns:p="http://schemas.openxmlformats.org/presentationml/2006/main" type="tx">
  <p:cSld name="Titolo e foto 3">
    <p:spTree>
      <p:nvGrpSpPr>
        <p:cNvPr id="1" name=""/>
        <p:cNvGrpSpPr/>
        <p:nvPr/>
      </p:nvGrpSpPr>
      <p:grpSpPr>
        <a:xfrm>
          <a:off x="0" y="0"/>
          <a:ext cx="0" cy="0"/>
          <a:chOff x="0" y="0"/>
          <a:chExt cx="0" cy="0"/>
        </a:xfrm>
      </p:grpSpPr>
      <p:sp>
        <p:nvSpPr>
          <p:cNvPr id="2620" name="Google Shape;1298;p277"/>
          <p:cNvSpPr>
            <a:spLocks noGrp="1"/>
          </p:cNvSpPr>
          <p:nvPr>
            <p:ph type="pic" idx="21"/>
          </p:nvPr>
        </p:nvSpPr>
        <p:spPr>
          <a:xfrm>
            <a:off x="-433388" y="-485775"/>
            <a:ext cx="10029901" cy="6007200"/>
          </a:xfrm>
          <a:prstGeom prst="rect">
            <a:avLst/>
          </a:prstGeom>
        </p:spPr>
        <p:txBody>
          <a:bodyPr lIns="91439" tIns="45719" rIns="91439" bIns="45719">
            <a:noAutofit/>
          </a:bodyPr>
          <a:lstStyle/>
          <a:p>
            <a:endParaRPr/>
          </a:p>
        </p:txBody>
      </p:sp>
      <p:sp>
        <p:nvSpPr>
          <p:cNvPr id="2621" name="Title Text"/>
          <p:cNvSpPr txBox="1">
            <a:spLocks noGrp="1"/>
          </p:cNvSpPr>
          <p:nvPr>
            <p:ph type="title"/>
          </p:nvPr>
        </p:nvSpPr>
        <p:spPr>
          <a:xfrm>
            <a:off x="452437" y="2671763"/>
            <a:ext cx="8239201" cy="1743001"/>
          </a:xfrm>
          <a:prstGeom prst="rect">
            <a:avLst/>
          </a:prstGeom>
        </p:spPr>
        <p:txBody>
          <a:bodyPr lIns="19050" tIns="19050" rIns="19050" bIns="19050" anchor="b"/>
          <a:lstStyle>
            <a:lvl1pPr>
              <a:lnSpc>
                <a:spcPct val="80000"/>
              </a:lnSpc>
              <a:defRPr sz="4400" b="1">
                <a:latin typeface="Helvetica Neue"/>
                <a:ea typeface="Helvetica Neue"/>
                <a:cs typeface="Helvetica Neue"/>
                <a:sym typeface="Helvetica Neue"/>
              </a:defRPr>
            </a:lvl1pPr>
          </a:lstStyle>
          <a:p>
            <a:r>
              <a:t>Title Text</a:t>
            </a:r>
          </a:p>
        </p:txBody>
      </p:sp>
      <p:sp>
        <p:nvSpPr>
          <p:cNvPr id="2622" name="Body Level One…"/>
          <p:cNvSpPr txBox="1">
            <a:spLocks noGrp="1"/>
          </p:cNvSpPr>
          <p:nvPr>
            <p:ph type="body" sz="quarter" idx="1"/>
          </p:nvPr>
        </p:nvSpPr>
        <p:spPr>
          <a:xfrm>
            <a:off x="452883" y="414800"/>
            <a:ext cx="8238301" cy="238801"/>
          </a:xfrm>
          <a:prstGeom prst="rect">
            <a:avLst/>
          </a:prstGeom>
        </p:spPr>
        <p:txBody>
          <a:bodyPr lIns="17124" tIns="17124" rIns="17124" bIns="17124"/>
          <a:lstStyle>
            <a:lvl1pPr marL="228600" indent="0">
              <a:lnSpc>
                <a:spcPct val="100000"/>
              </a:lnSpc>
              <a:buClrTx/>
              <a:buSzTx/>
              <a:buFontTx/>
              <a:buNone/>
              <a:defRPr sz="1400" b="1">
                <a:solidFill>
                  <a:srgbClr val="000000"/>
                </a:solidFill>
                <a:latin typeface="Helvetica Neue"/>
                <a:ea typeface="Helvetica Neue"/>
                <a:cs typeface="Helvetica Neue"/>
                <a:sym typeface="Helvetica Neue"/>
              </a:defRPr>
            </a:lvl1pPr>
            <a:lvl2pPr marL="914400" indent="-317500">
              <a:lnSpc>
                <a:spcPct val="100000"/>
              </a:lnSpc>
              <a:buClrTx/>
              <a:buSzPts val="1400"/>
              <a:buFontTx/>
              <a:buChar char="•"/>
              <a:defRPr sz="1400" b="1">
                <a:solidFill>
                  <a:srgbClr val="000000"/>
                </a:solidFill>
                <a:latin typeface="Helvetica Neue"/>
                <a:ea typeface="Helvetica Neue"/>
                <a:cs typeface="Helvetica Neue"/>
                <a:sym typeface="Helvetica Neue"/>
              </a:defRPr>
            </a:lvl2pPr>
            <a:lvl3pPr marL="1371600" indent="-317500">
              <a:lnSpc>
                <a:spcPct val="100000"/>
              </a:lnSpc>
              <a:buClrTx/>
              <a:buSzPts val="1400"/>
              <a:buFontTx/>
              <a:buChar char="•"/>
              <a:defRPr sz="1400" b="1">
                <a:solidFill>
                  <a:srgbClr val="000000"/>
                </a:solidFill>
                <a:latin typeface="Helvetica Neue"/>
                <a:ea typeface="Helvetica Neue"/>
                <a:cs typeface="Helvetica Neue"/>
                <a:sym typeface="Helvetica Neue"/>
              </a:defRPr>
            </a:lvl3pPr>
            <a:lvl4pPr marL="1828800" indent="-317500">
              <a:lnSpc>
                <a:spcPct val="100000"/>
              </a:lnSpc>
              <a:buClrTx/>
              <a:buSzPts val="1400"/>
              <a:buFontTx/>
              <a:buChar char="•"/>
              <a:defRPr sz="1400" b="1">
                <a:solidFill>
                  <a:srgbClr val="000000"/>
                </a:solidFill>
                <a:latin typeface="Helvetica Neue"/>
                <a:ea typeface="Helvetica Neue"/>
                <a:cs typeface="Helvetica Neue"/>
                <a:sym typeface="Helvetica Neue"/>
              </a:defRPr>
            </a:lvl4pPr>
            <a:lvl5pPr marL="2286000" indent="-317500">
              <a:lnSpc>
                <a:spcPct val="100000"/>
              </a:lnSpc>
              <a:buClrTx/>
              <a:buSzPts val="1400"/>
              <a:buFontTx/>
              <a:buChar char="•"/>
              <a:defRPr sz="1400" b="1">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623" name="Google Shape;1301;p277"/>
          <p:cNvSpPr txBox="1">
            <a:spLocks noGrp="1"/>
          </p:cNvSpPr>
          <p:nvPr>
            <p:ph type="body" sz="quarter" idx="22"/>
          </p:nvPr>
        </p:nvSpPr>
        <p:spPr>
          <a:xfrm>
            <a:off x="452436" y="4353716"/>
            <a:ext cx="8239202" cy="418801"/>
          </a:xfrm>
          <a:prstGeom prst="rect">
            <a:avLst/>
          </a:prstGeom>
        </p:spPr>
        <p:txBody>
          <a:bodyPr lIns="19050" tIns="19050" rIns="19050" bIns="19050"/>
          <a:lstStyle/>
          <a:p>
            <a:pPr>
              <a:buClr>
                <a:srgbClr val="585858"/>
              </a:buClr>
              <a:defRPr>
                <a:solidFill>
                  <a:srgbClr val="585858"/>
                </a:solidFill>
              </a:defRPr>
            </a:pPr>
            <a:endParaRPr/>
          </a:p>
        </p:txBody>
      </p:sp>
      <p:sp>
        <p:nvSpPr>
          <p:cNvPr id="2624" name="Slide Number"/>
          <p:cNvSpPr txBox="1">
            <a:spLocks noGrp="1"/>
          </p:cNvSpPr>
          <p:nvPr>
            <p:ph type="sldNum" sz="quarter" idx="2"/>
          </p:nvPr>
        </p:nvSpPr>
        <p:spPr>
          <a:xfrm>
            <a:off x="4494904" y="4923153"/>
            <a:ext cx="149658" cy="137211"/>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71.xml><?xml version="1.0" encoding="utf-8"?>
<p:sldLayout xmlns:a="http://schemas.openxmlformats.org/drawingml/2006/main" xmlns:r="http://schemas.openxmlformats.org/officeDocument/2006/relationships" xmlns:p="http://schemas.openxmlformats.org/presentationml/2006/main" type="tx">
  <p:cSld name="Titolo e foto 2 2">
    <p:spTree>
      <p:nvGrpSpPr>
        <p:cNvPr id="1" name=""/>
        <p:cNvGrpSpPr/>
        <p:nvPr/>
      </p:nvGrpSpPr>
      <p:grpSpPr>
        <a:xfrm>
          <a:off x="0" y="0"/>
          <a:ext cx="0" cy="0"/>
          <a:chOff x="0" y="0"/>
          <a:chExt cx="0" cy="0"/>
        </a:xfrm>
      </p:grpSpPr>
      <p:sp>
        <p:nvSpPr>
          <p:cNvPr id="2631" name="Google Shape;1304;p278"/>
          <p:cNvSpPr>
            <a:spLocks noGrp="1"/>
          </p:cNvSpPr>
          <p:nvPr>
            <p:ph type="pic" idx="21"/>
          </p:nvPr>
        </p:nvSpPr>
        <p:spPr>
          <a:xfrm>
            <a:off x="4114800" y="-76200"/>
            <a:ext cx="4554300" cy="5300701"/>
          </a:xfrm>
          <a:prstGeom prst="rect">
            <a:avLst/>
          </a:prstGeom>
        </p:spPr>
        <p:txBody>
          <a:bodyPr lIns="91439" tIns="45719" rIns="91439" bIns="45719">
            <a:noAutofit/>
          </a:bodyPr>
          <a:lstStyle/>
          <a:p>
            <a:endParaRPr/>
          </a:p>
        </p:txBody>
      </p:sp>
      <p:sp>
        <p:nvSpPr>
          <p:cNvPr id="2632" name="Title Text"/>
          <p:cNvSpPr txBox="1">
            <a:spLocks noGrp="1"/>
          </p:cNvSpPr>
          <p:nvPr>
            <p:ph type="title"/>
          </p:nvPr>
        </p:nvSpPr>
        <p:spPr>
          <a:xfrm>
            <a:off x="452437" y="476250"/>
            <a:ext cx="3667201" cy="2205901"/>
          </a:xfrm>
          <a:prstGeom prst="rect">
            <a:avLst/>
          </a:prstGeom>
        </p:spPr>
        <p:txBody>
          <a:bodyPr lIns="19050" tIns="19050" rIns="19050" bIns="19050" anchor="b"/>
          <a:lstStyle>
            <a:lvl1pPr>
              <a:lnSpc>
                <a:spcPct val="80000"/>
              </a:lnSpc>
              <a:defRPr sz="3200" b="1">
                <a:latin typeface="Helvetica Neue"/>
                <a:ea typeface="Helvetica Neue"/>
                <a:cs typeface="Helvetica Neue"/>
                <a:sym typeface="Helvetica Neue"/>
              </a:defRPr>
            </a:lvl1pPr>
          </a:lstStyle>
          <a:p>
            <a:r>
              <a:t>Title Text</a:t>
            </a:r>
          </a:p>
        </p:txBody>
      </p:sp>
      <p:sp>
        <p:nvSpPr>
          <p:cNvPr id="2633" name="Body Level One…"/>
          <p:cNvSpPr txBox="1">
            <a:spLocks noGrp="1"/>
          </p:cNvSpPr>
          <p:nvPr>
            <p:ph type="body" sz="quarter" idx="1"/>
          </p:nvPr>
        </p:nvSpPr>
        <p:spPr>
          <a:xfrm>
            <a:off x="452437" y="2647714"/>
            <a:ext cx="3667201" cy="2019601"/>
          </a:xfrm>
          <a:prstGeom prst="rect">
            <a:avLst/>
          </a:prstGeom>
        </p:spPr>
        <p:txBody>
          <a:bodyPr lIns="19050" tIns="19050" rIns="19050" bIns="19050"/>
          <a:lstStyle>
            <a:lvl1pPr marL="228600" indent="0">
              <a:lnSpc>
                <a:spcPct val="100000"/>
              </a:lnSpc>
              <a:buClrTx/>
              <a:buSzTx/>
              <a:buFontTx/>
              <a:buNone/>
              <a:defRPr sz="2100" b="1">
                <a:solidFill>
                  <a:srgbClr val="000000"/>
                </a:solidFill>
                <a:latin typeface="Helvetica Neue"/>
                <a:ea typeface="Helvetica Neue"/>
                <a:cs typeface="Helvetica Neue"/>
                <a:sym typeface="Helvetica Neue"/>
              </a:defRPr>
            </a:lvl1pPr>
            <a:lvl2pPr marL="228600" indent="457200">
              <a:lnSpc>
                <a:spcPct val="100000"/>
              </a:lnSpc>
              <a:buClrTx/>
              <a:buSzTx/>
              <a:buFontTx/>
              <a:buNone/>
              <a:defRPr sz="2100" b="1">
                <a:solidFill>
                  <a:srgbClr val="000000"/>
                </a:solidFill>
                <a:latin typeface="Helvetica Neue"/>
                <a:ea typeface="Helvetica Neue"/>
                <a:cs typeface="Helvetica Neue"/>
                <a:sym typeface="Helvetica Neue"/>
              </a:defRPr>
            </a:lvl2pPr>
            <a:lvl3pPr marL="228600" indent="914400">
              <a:lnSpc>
                <a:spcPct val="100000"/>
              </a:lnSpc>
              <a:buClrTx/>
              <a:buSzTx/>
              <a:buFontTx/>
              <a:buNone/>
              <a:defRPr sz="2100" b="1">
                <a:solidFill>
                  <a:srgbClr val="000000"/>
                </a:solidFill>
                <a:latin typeface="Helvetica Neue"/>
                <a:ea typeface="Helvetica Neue"/>
                <a:cs typeface="Helvetica Neue"/>
                <a:sym typeface="Helvetica Neue"/>
              </a:defRPr>
            </a:lvl3pPr>
            <a:lvl4pPr marL="228600" indent="1371600">
              <a:lnSpc>
                <a:spcPct val="100000"/>
              </a:lnSpc>
              <a:buClrTx/>
              <a:buSzTx/>
              <a:buFontTx/>
              <a:buNone/>
              <a:defRPr sz="2100" b="1">
                <a:solidFill>
                  <a:srgbClr val="000000"/>
                </a:solidFill>
                <a:latin typeface="Helvetica Neue"/>
                <a:ea typeface="Helvetica Neue"/>
                <a:cs typeface="Helvetica Neue"/>
                <a:sym typeface="Helvetica Neue"/>
              </a:defRPr>
            </a:lvl4pPr>
            <a:lvl5pPr marL="228600" indent="1828800">
              <a:lnSpc>
                <a:spcPct val="100000"/>
              </a:lnSpc>
              <a:buClrTx/>
              <a:buSzTx/>
              <a:buFontTx/>
              <a:buNone/>
              <a:defRPr sz="2100" b="1">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634" name="Slide Number"/>
          <p:cNvSpPr txBox="1">
            <a:spLocks noGrp="1"/>
          </p:cNvSpPr>
          <p:nvPr>
            <p:ph type="sldNum" sz="quarter" idx="2"/>
          </p:nvPr>
        </p:nvSpPr>
        <p:spPr>
          <a:xfrm>
            <a:off x="4494904" y="4924740"/>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72.xml><?xml version="1.0" encoding="utf-8"?>
<p:sldLayout xmlns:a="http://schemas.openxmlformats.org/drawingml/2006/main" xmlns:r="http://schemas.openxmlformats.org/officeDocument/2006/relationships" xmlns:p="http://schemas.openxmlformats.org/presentationml/2006/main" type="tx">
  <p:cSld name="Titolo e punti elenco 2">
    <p:spTree>
      <p:nvGrpSpPr>
        <p:cNvPr id="1" name=""/>
        <p:cNvGrpSpPr/>
        <p:nvPr/>
      </p:nvGrpSpPr>
      <p:grpSpPr>
        <a:xfrm>
          <a:off x="0" y="0"/>
          <a:ext cx="0" cy="0"/>
          <a:chOff x="0" y="0"/>
          <a:chExt cx="0" cy="0"/>
        </a:xfrm>
      </p:grpSpPr>
      <p:sp>
        <p:nvSpPr>
          <p:cNvPr id="2641" name="Title Text"/>
          <p:cNvSpPr txBox="1">
            <a:spLocks noGrp="1"/>
          </p:cNvSpPr>
          <p:nvPr>
            <p:ph type="title"/>
          </p:nvPr>
        </p:nvSpPr>
        <p:spPr>
          <a:xfrm>
            <a:off x="452437" y="404813"/>
            <a:ext cx="8239201" cy="537301"/>
          </a:xfrm>
          <a:prstGeom prst="rect">
            <a:avLst/>
          </a:prstGeom>
        </p:spPr>
        <p:txBody>
          <a:bodyPr lIns="19050" tIns="19050" rIns="19050" bIns="19050"/>
          <a:lstStyle>
            <a:lvl1pPr>
              <a:lnSpc>
                <a:spcPct val="80000"/>
              </a:lnSpc>
              <a:defRPr sz="3200" b="1">
                <a:latin typeface="Helvetica Neue"/>
                <a:ea typeface="Helvetica Neue"/>
                <a:cs typeface="Helvetica Neue"/>
                <a:sym typeface="Helvetica Neue"/>
              </a:defRPr>
            </a:lvl1pPr>
          </a:lstStyle>
          <a:p>
            <a:r>
              <a:t>Title Text</a:t>
            </a:r>
          </a:p>
        </p:txBody>
      </p:sp>
      <p:sp>
        <p:nvSpPr>
          <p:cNvPr id="2642" name="Body Level One…"/>
          <p:cNvSpPr txBox="1">
            <a:spLocks noGrp="1"/>
          </p:cNvSpPr>
          <p:nvPr>
            <p:ph type="body" sz="quarter" idx="1"/>
          </p:nvPr>
        </p:nvSpPr>
        <p:spPr>
          <a:xfrm>
            <a:off x="452437" y="889860"/>
            <a:ext cx="8239201" cy="350701"/>
          </a:xfrm>
          <a:prstGeom prst="rect">
            <a:avLst/>
          </a:prstGeom>
        </p:spPr>
        <p:txBody>
          <a:bodyPr lIns="17124" tIns="17124" rIns="17124" bIns="17124"/>
          <a:lstStyle>
            <a:lvl1pPr marL="228600" indent="0">
              <a:lnSpc>
                <a:spcPct val="100000"/>
              </a:lnSpc>
              <a:buClrTx/>
              <a:buSzTx/>
              <a:buFontTx/>
              <a:buNone/>
              <a:defRPr sz="2100" b="1">
                <a:solidFill>
                  <a:srgbClr val="000000"/>
                </a:solidFill>
                <a:latin typeface="Helvetica Neue"/>
                <a:ea typeface="Helvetica Neue"/>
                <a:cs typeface="Helvetica Neue"/>
                <a:sym typeface="Helvetica Neue"/>
              </a:defRPr>
            </a:lvl1pPr>
            <a:lvl2pPr marL="914400" indent="-361950">
              <a:lnSpc>
                <a:spcPct val="100000"/>
              </a:lnSpc>
              <a:buClrTx/>
              <a:buSzPts val="2100"/>
              <a:buFontTx/>
              <a:buChar char="•"/>
              <a:defRPr sz="2100" b="1">
                <a:solidFill>
                  <a:srgbClr val="000000"/>
                </a:solidFill>
                <a:latin typeface="Helvetica Neue"/>
                <a:ea typeface="Helvetica Neue"/>
                <a:cs typeface="Helvetica Neue"/>
                <a:sym typeface="Helvetica Neue"/>
              </a:defRPr>
            </a:lvl2pPr>
            <a:lvl3pPr marL="1371600" indent="-361950">
              <a:lnSpc>
                <a:spcPct val="100000"/>
              </a:lnSpc>
              <a:buClrTx/>
              <a:buSzPts val="2100"/>
              <a:buFontTx/>
              <a:buChar char="•"/>
              <a:defRPr sz="2100" b="1">
                <a:solidFill>
                  <a:srgbClr val="000000"/>
                </a:solidFill>
                <a:latin typeface="Helvetica Neue"/>
                <a:ea typeface="Helvetica Neue"/>
                <a:cs typeface="Helvetica Neue"/>
                <a:sym typeface="Helvetica Neue"/>
              </a:defRPr>
            </a:lvl3pPr>
            <a:lvl4pPr marL="1828800" indent="-361950">
              <a:lnSpc>
                <a:spcPct val="100000"/>
              </a:lnSpc>
              <a:buClrTx/>
              <a:buSzPts val="2100"/>
              <a:buFontTx/>
              <a:buChar char="•"/>
              <a:defRPr sz="2100" b="1">
                <a:solidFill>
                  <a:srgbClr val="000000"/>
                </a:solidFill>
                <a:latin typeface="Helvetica Neue"/>
                <a:ea typeface="Helvetica Neue"/>
                <a:cs typeface="Helvetica Neue"/>
                <a:sym typeface="Helvetica Neue"/>
              </a:defRPr>
            </a:lvl4pPr>
            <a:lvl5pPr marL="2286000" indent="-361950">
              <a:lnSpc>
                <a:spcPct val="100000"/>
              </a:lnSpc>
              <a:buClrTx/>
              <a:buSzPts val="2100"/>
              <a:buFontTx/>
              <a:buChar char="•"/>
              <a:defRPr sz="2100" b="1">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643" name="Google Shape;1311;p279"/>
          <p:cNvSpPr txBox="1">
            <a:spLocks noGrp="1"/>
          </p:cNvSpPr>
          <p:nvPr>
            <p:ph type="body" idx="21"/>
          </p:nvPr>
        </p:nvSpPr>
        <p:spPr>
          <a:xfrm>
            <a:off x="452436" y="1593188"/>
            <a:ext cx="8239202" cy="3096001"/>
          </a:xfrm>
          <a:prstGeom prst="rect">
            <a:avLst/>
          </a:prstGeom>
        </p:spPr>
        <p:txBody>
          <a:bodyPr lIns="19050" tIns="19050" rIns="19050" bIns="19050"/>
          <a:lstStyle/>
          <a:p>
            <a:pPr>
              <a:buClr>
                <a:srgbClr val="585858"/>
              </a:buClr>
              <a:defRPr>
                <a:solidFill>
                  <a:srgbClr val="585858"/>
                </a:solidFill>
              </a:defRPr>
            </a:pPr>
            <a:endParaRPr/>
          </a:p>
        </p:txBody>
      </p:sp>
      <p:sp>
        <p:nvSpPr>
          <p:cNvPr id="2644" name="Slide Number"/>
          <p:cNvSpPr txBox="1">
            <a:spLocks noGrp="1"/>
          </p:cNvSpPr>
          <p:nvPr>
            <p:ph type="sldNum" sz="quarter" idx="2"/>
          </p:nvPr>
        </p:nvSpPr>
        <p:spPr>
          <a:xfrm>
            <a:off x="4494904" y="4923153"/>
            <a:ext cx="149658" cy="137211"/>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73.xml><?xml version="1.0" encoding="utf-8"?>
<p:sldLayout xmlns:a="http://schemas.openxmlformats.org/drawingml/2006/main" xmlns:r="http://schemas.openxmlformats.org/officeDocument/2006/relationships" xmlns:p="http://schemas.openxmlformats.org/presentationml/2006/main" type="tx">
  <p:cSld name="Punti elenco 2">
    <p:spTree>
      <p:nvGrpSpPr>
        <p:cNvPr id="1" name=""/>
        <p:cNvGrpSpPr/>
        <p:nvPr/>
      </p:nvGrpSpPr>
      <p:grpSpPr>
        <a:xfrm>
          <a:off x="0" y="0"/>
          <a:ext cx="0" cy="0"/>
          <a:chOff x="0" y="0"/>
          <a:chExt cx="0" cy="0"/>
        </a:xfrm>
      </p:grpSpPr>
      <p:sp>
        <p:nvSpPr>
          <p:cNvPr id="2651" name="Body Level One…"/>
          <p:cNvSpPr txBox="1">
            <a:spLocks noGrp="1"/>
          </p:cNvSpPr>
          <p:nvPr>
            <p:ph type="body" idx="1"/>
          </p:nvPr>
        </p:nvSpPr>
        <p:spPr>
          <a:xfrm>
            <a:off x="452437" y="1593188"/>
            <a:ext cx="8239201" cy="3096001"/>
          </a:xfrm>
          <a:prstGeom prst="rect">
            <a:avLst/>
          </a:prstGeom>
        </p:spPr>
        <p:txBody>
          <a:bodyPr lIns="19050" tIns="19050" rIns="19050" bIns="19050"/>
          <a:lstStyle>
            <a:lvl1pPr>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lvl1pPr>
            <a:lvl2pPr marL="914400" indent="-3429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lvl2pPr>
            <a:lvl3pPr marL="1371600" indent="-3429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lvl3pPr>
            <a:lvl4pPr marL="1828800" indent="-3429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lvl4pPr>
            <a:lvl5pPr marL="2286000" indent="-3429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652" name="Slide Number"/>
          <p:cNvSpPr txBox="1">
            <a:spLocks noGrp="1"/>
          </p:cNvSpPr>
          <p:nvPr>
            <p:ph type="sldNum" sz="quarter" idx="2"/>
          </p:nvPr>
        </p:nvSpPr>
        <p:spPr>
          <a:xfrm>
            <a:off x="4494904" y="4923153"/>
            <a:ext cx="149658" cy="137211"/>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74.xml><?xml version="1.0" encoding="utf-8"?>
<p:sldLayout xmlns:a="http://schemas.openxmlformats.org/drawingml/2006/main" xmlns:r="http://schemas.openxmlformats.org/officeDocument/2006/relationships" xmlns:p="http://schemas.openxmlformats.org/presentationml/2006/main" type="tx">
  <p:cSld name="Titolo, punti elenco e foto 2">
    <p:spTree>
      <p:nvGrpSpPr>
        <p:cNvPr id="1" name=""/>
        <p:cNvGrpSpPr/>
        <p:nvPr/>
      </p:nvGrpSpPr>
      <p:grpSpPr>
        <a:xfrm>
          <a:off x="0" y="0"/>
          <a:ext cx="0" cy="0"/>
          <a:chOff x="0" y="0"/>
          <a:chExt cx="0" cy="0"/>
        </a:xfrm>
      </p:grpSpPr>
      <p:sp>
        <p:nvSpPr>
          <p:cNvPr id="2659" name="Body Level One…"/>
          <p:cNvSpPr txBox="1">
            <a:spLocks noGrp="1"/>
          </p:cNvSpPr>
          <p:nvPr>
            <p:ph type="body" sz="quarter" idx="1"/>
          </p:nvPr>
        </p:nvSpPr>
        <p:spPr>
          <a:xfrm>
            <a:off x="452437" y="889860"/>
            <a:ext cx="3667201" cy="350701"/>
          </a:xfrm>
          <a:prstGeom prst="rect">
            <a:avLst/>
          </a:prstGeom>
        </p:spPr>
        <p:txBody>
          <a:bodyPr lIns="17124" tIns="17124" rIns="17124" bIns="17124"/>
          <a:lstStyle>
            <a:lvl1pPr marL="228600" indent="0">
              <a:lnSpc>
                <a:spcPct val="100000"/>
              </a:lnSpc>
              <a:buClrTx/>
              <a:buSzTx/>
              <a:buFontTx/>
              <a:buNone/>
              <a:defRPr sz="2100" b="1">
                <a:solidFill>
                  <a:srgbClr val="000000"/>
                </a:solidFill>
                <a:latin typeface="Helvetica Neue"/>
                <a:ea typeface="Helvetica Neue"/>
                <a:cs typeface="Helvetica Neue"/>
                <a:sym typeface="Helvetica Neue"/>
              </a:defRPr>
            </a:lvl1pPr>
            <a:lvl2pPr marL="914400" indent="-361950">
              <a:lnSpc>
                <a:spcPct val="100000"/>
              </a:lnSpc>
              <a:buClrTx/>
              <a:buSzPts val="2100"/>
              <a:buFontTx/>
              <a:buChar char="•"/>
              <a:defRPr sz="2100" b="1">
                <a:solidFill>
                  <a:srgbClr val="000000"/>
                </a:solidFill>
                <a:latin typeface="Helvetica Neue"/>
                <a:ea typeface="Helvetica Neue"/>
                <a:cs typeface="Helvetica Neue"/>
                <a:sym typeface="Helvetica Neue"/>
              </a:defRPr>
            </a:lvl2pPr>
            <a:lvl3pPr marL="1371600" indent="-361950">
              <a:lnSpc>
                <a:spcPct val="100000"/>
              </a:lnSpc>
              <a:buClrTx/>
              <a:buSzPts val="2100"/>
              <a:buFontTx/>
              <a:buChar char="•"/>
              <a:defRPr sz="2100" b="1">
                <a:solidFill>
                  <a:srgbClr val="000000"/>
                </a:solidFill>
                <a:latin typeface="Helvetica Neue"/>
                <a:ea typeface="Helvetica Neue"/>
                <a:cs typeface="Helvetica Neue"/>
                <a:sym typeface="Helvetica Neue"/>
              </a:defRPr>
            </a:lvl3pPr>
            <a:lvl4pPr marL="1828800" indent="-361950">
              <a:lnSpc>
                <a:spcPct val="100000"/>
              </a:lnSpc>
              <a:buClrTx/>
              <a:buSzPts val="2100"/>
              <a:buFontTx/>
              <a:buChar char="•"/>
              <a:defRPr sz="2100" b="1">
                <a:solidFill>
                  <a:srgbClr val="000000"/>
                </a:solidFill>
                <a:latin typeface="Helvetica Neue"/>
                <a:ea typeface="Helvetica Neue"/>
                <a:cs typeface="Helvetica Neue"/>
                <a:sym typeface="Helvetica Neue"/>
              </a:defRPr>
            </a:lvl4pPr>
            <a:lvl5pPr marL="2286000" indent="-361950">
              <a:lnSpc>
                <a:spcPct val="100000"/>
              </a:lnSpc>
              <a:buClrTx/>
              <a:buSzPts val="2100"/>
              <a:buFontTx/>
              <a:buChar char="•"/>
              <a:defRPr sz="2100" b="1">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660" name="Google Shape;1318;p281"/>
          <p:cNvSpPr txBox="1">
            <a:spLocks noGrp="1"/>
          </p:cNvSpPr>
          <p:nvPr>
            <p:ph type="body" sz="half" idx="21"/>
          </p:nvPr>
        </p:nvSpPr>
        <p:spPr>
          <a:xfrm>
            <a:off x="452436" y="1593188"/>
            <a:ext cx="3667202" cy="3096301"/>
          </a:xfrm>
          <a:prstGeom prst="rect">
            <a:avLst/>
          </a:prstGeom>
        </p:spPr>
        <p:txBody>
          <a:bodyPr lIns="19050" tIns="19050" rIns="19050" bIns="19050"/>
          <a:lstStyle/>
          <a:p>
            <a:pPr>
              <a:buClr>
                <a:srgbClr val="585858"/>
              </a:buClr>
              <a:defRPr>
                <a:solidFill>
                  <a:srgbClr val="585858"/>
                </a:solidFill>
              </a:defRPr>
            </a:pPr>
            <a:endParaRPr/>
          </a:p>
        </p:txBody>
      </p:sp>
      <p:sp>
        <p:nvSpPr>
          <p:cNvPr id="2661" name="Google Shape;1319;p281"/>
          <p:cNvSpPr>
            <a:spLocks noGrp="1"/>
          </p:cNvSpPr>
          <p:nvPr>
            <p:ph type="pic" idx="22"/>
          </p:nvPr>
        </p:nvSpPr>
        <p:spPr>
          <a:xfrm>
            <a:off x="4572000" y="-152726"/>
            <a:ext cx="4093801" cy="5458501"/>
          </a:xfrm>
          <a:prstGeom prst="rect">
            <a:avLst/>
          </a:prstGeom>
        </p:spPr>
        <p:txBody>
          <a:bodyPr lIns="91439" tIns="45719" rIns="91439" bIns="45719">
            <a:noAutofit/>
          </a:bodyPr>
          <a:lstStyle/>
          <a:p>
            <a:endParaRPr/>
          </a:p>
        </p:txBody>
      </p:sp>
      <p:sp>
        <p:nvSpPr>
          <p:cNvPr id="2662" name="Title Text"/>
          <p:cNvSpPr txBox="1">
            <a:spLocks noGrp="1"/>
          </p:cNvSpPr>
          <p:nvPr>
            <p:ph type="title"/>
          </p:nvPr>
        </p:nvSpPr>
        <p:spPr>
          <a:xfrm>
            <a:off x="452437" y="404813"/>
            <a:ext cx="3667201" cy="538201"/>
          </a:xfrm>
          <a:prstGeom prst="rect">
            <a:avLst/>
          </a:prstGeom>
        </p:spPr>
        <p:txBody>
          <a:bodyPr lIns="19050" tIns="19050" rIns="19050" bIns="19050"/>
          <a:lstStyle>
            <a:lvl1pPr>
              <a:lnSpc>
                <a:spcPct val="80000"/>
              </a:lnSpc>
              <a:defRPr sz="3200" b="1">
                <a:latin typeface="Helvetica Neue"/>
                <a:ea typeface="Helvetica Neue"/>
                <a:cs typeface="Helvetica Neue"/>
                <a:sym typeface="Helvetica Neue"/>
              </a:defRPr>
            </a:lvl1pPr>
          </a:lstStyle>
          <a:p>
            <a:r>
              <a:t>Title Text</a:t>
            </a:r>
          </a:p>
        </p:txBody>
      </p:sp>
      <p:sp>
        <p:nvSpPr>
          <p:cNvPr id="2663" name="Slide Number"/>
          <p:cNvSpPr txBox="1">
            <a:spLocks noGrp="1"/>
          </p:cNvSpPr>
          <p:nvPr>
            <p:ph type="sldNum" sz="quarter" idx="2"/>
          </p:nvPr>
        </p:nvSpPr>
        <p:spPr>
          <a:xfrm>
            <a:off x="4494904" y="4923153"/>
            <a:ext cx="149658" cy="137211"/>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75.xml><?xml version="1.0" encoding="utf-8"?>
<p:sldLayout xmlns:a="http://schemas.openxmlformats.org/drawingml/2006/main" xmlns:r="http://schemas.openxmlformats.org/officeDocument/2006/relationships" xmlns:p="http://schemas.openxmlformats.org/presentationml/2006/main" type="tx">
  <p:cSld name="Sezione 2">
    <p:spTree>
      <p:nvGrpSpPr>
        <p:cNvPr id="1" name=""/>
        <p:cNvGrpSpPr/>
        <p:nvPr/>
      </p:nvGrpSpPr>
      <p:grpSpPr>
        <a:xfrm>
          <a:off x="0" y="0"/>
          <a:ext cx="0" cy="0"/>
          <a:chOff x="0" y="0"/>
          <a:chExt cx="0" cy="0"/>
        </a:xfrm>
      </p:grpSpPr>
      <p:sp>
        <p:nvSpPr>
          <p:cNvPr id="2670" name="Title Text"/>
          <p:cNvSpPr txBox="1">
            <a:spLocks noGrp="1"/>
          </p:cNvSpPr>
          <p:nvPr>
            <p:ph type="title"/>
          </p:nvPr>
        </p:nvSpPr>
        <p:spPr>
          <a:xfrm>
            <a:off x="452434" y="1700213"/>
            <a:ext cx="8239202" cy="1743001"/>
          </a:xfrm>
          <a:prstGeom prst="rect">
            <a:avLst/>
          </a:prstGeom>
        </p:spPr>
        <p:txBody>
          <a:bodyPr lIns="19050" tIns="19050" rIns="19050" bIns="19050" anchor="ctr"/>
          <a:lstStyle>
            <a:lvl1pPr>
              <a:lnSpc>
                <a:spcPct val="80000"/>
              </a:lnSpc>
              <a:defRPr sz="4400">
                <a:latin typeface="Helvetica Neue"/>
                <a:ea typeface="Helvetica Neue"/>
                <a:cs typeface="Helvetica Neue"/>
                <a:sym typeface="Helvetica Neue"/>
              </a:defRPr>
            </a:lvl1pPr>
          </a:lstStyle>
          <a:p>
            <a:r>
              <a:t>Title Text</a:t>
            </a:r>
          </a:p>
        </p:txBody>
      </p:sp>
      <p:sp>
        <p:nvSpPr>
          <p:cNvPr id="2671" name="Slide Number"/>
          <p:cNvSpPr txBox="1">
            <a:spLocks noGrp="1"/>
          </p:cNvSpPr>
          <p:nvPr>
            <p:ph type="sldNum" sz="quarter" idx="2"/>
          </p:nvPr>
        </p:nvSpPr>
        <p:spPr>
          <a:xfrm>
            <a:off x="4494904" y="4924740"/>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76.xml><?xml version="1.0" encoding="utf-8"?>
<p:sldLayout xmlns:a="http://schemas.openxmlformats.org/drawingml/2006/main" xmlns:r="http://schemas.openxmlformats.org/officeDocument/2006/relationships" xmlns:p="http://schemas.openxmlformats.org/presentationml/2006/main" type="tx">
  <p:cSld name="Solo titolo 2">
    <p:spTree>
      <p:nvGrpSpPr>
        <p:cNvPr id="1" name=""/>
        <p:cNvGrpSpPr/>
        <p:nvPr/>
      </p:nvGrpSpPr>
      <p:grpSpPr>
        <a:xfrm>
          <a:off x="0" y="0"/>
          <a:ext cx="0" cy="0"/>
          <a:chOff x="0" y="0"/>
          <a:chExt cx="0" cy="0"/>
        </a:xfrm>
      </p:grpSpPr>
      <p:sp>
        <p:nvSpPr>
          <p:cNvPr id="2678" name="Title Text"/>
          <p:cNvSpPr txBox="1">
            <a:spLocks noGrp="1"/>
          </p:cNvSpPr>
          <p:nvPr>
            <p:ph type="title"/>
          </p:nvPr>
        </p:nvSpPr>
        <p:spPr>
          <a:xfrm>
            <a:off x="452437" y="404813"/>
            <a:ext cx="8239201" cy="538201"/>
          </a:xfrm>
          <a:prstGeom prst="rect">
            <a:avLst/>
          </a:prstGeom>
        </p:spPr>
        <p:txBody>
          <a:bodyPr lIns="19050" tIns="19050" rIns="19050" bIns="19050"/>
          <a:lstStyle>
            <a:lvl1pPr>
              <a:lnSpc>
                <a:spcPct val="80000"/>
              </a:lnSpc>
              <a:defRPr sz="3200" b="1">
                <a:latin typeface="Helvetica Neue"/>
                <a:ea typeface="Helvetica Neue"/>
                <a:cs typeface="Helvetica Neue"/>
                <a:sym typeface="Helvetica Neue"/>
              </a:defRPr>
            </a:lvl1pPr>
          </a:lstStyle>
          <a:p>
            <a:r>
              <a:t>Title Text</a:t>
            </a:r>
          </a:p>
        </p:txBody>
      </p:sp>
      <p:sp>
        <p:nvSpPr>
          <p:cNvPr id="2679" name="Body Level One…"/>
          <p:cNvSpPr txBox="1">
            <a:spLocks noGrp="1"/>
          </p:cNvSpPr>
          <p:nvPr>
            <p:ph type="body" sz="quarter" idx="1"/>
          </p:nvPr>
        </p:nvSpPr>
        <p:spPr>
          <a:xfrm>
            <a:off x="452437" y="889860"/>
            <a:ext cx="8239201" cy="350701"/>
          </a:xfrm>
          <a:prstGeom prst="rect">
            <a:avLst/>
          </a:prstGeom>
        </p:spPr>
        <p:txBody>
          <a:bodyPr lIns="17124" tIns="17124" rIns="17124" bIns="17124"/>
          <a:lstStyle>
            <a:lvl1pPr marL="228600" indent="0">
              <a:lnSpc>
                <a:spcPct val="100000"/>
              </a:lnSpc>
              <a:buClrTx/>
              <a:buSzTx/>
              <a:buFontTx/>
              <a:buNone/>
              <a:defRPr sz="2100" b="1">
                <a:solidFill>
                  <a:srgbClr val="000000"/>
                </a:solidFill>
                <a:latin typeface="Helvetica Neue"/>
                <a:ea typeface="Helvetica Neue"/>
                <a:cs typeface="Helvetica Neue"/>
                <a:sym typeface="Helvetica Neue"/>
              </a:defRPr>
            </a:lvl1pPr>
            <a:lvl2pPr marL="914400" indent="-361950">
              <a:lnSpc>
                <a:spcPct val="100000"/>
              </a:lnSpc>
              <a:buClrTx/>
              <a:buSzPts val="2100"/>
              <a:buFontTx/>
              <a:buChar char="•"/>
              <a:defRPr sz="2100" b="1">
                <a:solidFill>
                  <a:srgbClr val="000000"/>
                </a:solidFill>
                <a:latin typeface="Helvetica Neue"/>
                <a:ea typeface="Helvetica Neue"/>
                <a:cs typeface="Helvetica Neue"/>
                <a:sym typeface="Helvetica Neue"/>
              </a:defRPr>
            </a:lvl2pPr>
            <a:lvl3pPr marL="1371600" indent="-361950">
              <a:lnSpc>
                <a:spcPct val="100000"/>
              </a:lnSpc>
              <a:buClrTx/>
              <a:buSzPts val="2100"/>
              <a:buFontTx/>
              <a:buChar char="•"/>
              <a:defRPr sz="2100" b="1">
                <a:solidFill>
                  <a:srgbClr val="000000"/>
                </a:solidFill>
                <a:latin typeface="Helvetica Neue"/>
                <a:ea typeface="Helvetica Neue"/>
                <a:cs typeface="Helvetica Neue"/>
                <a:sym typeface="Helvetica Neue"/>
              </a:defRPr>
            </a:lvl3pPr>
            <a:lvl4pPr marL="1828800" indent="-361950">
              <a:lnSpc>
                <a:spcPct val="100000"/>
              </a:lnSpc>
              <a:buClrTx/>
              <a:buSzPts val="2100"/>
              <a:buFontTx/>
              <a:buChar char="•"/>
              <a:defRPr sz="2100" b="1">
                <a:solidFill>
                  <a:srgbClr val="000000"/>
                </a:solidFill>
                <a:latin typeface="Helvetica Neue"/>
                <a:ea typeface="Helvetica Neue"/>
                <a:cs typeface="Helvetica Neue"/>
                <a:sym typeface="Helvetica Neue"/>
              </a:defRPr>
            </a:lvl4pPr>
            <a:lvl5pPr marL="2286000" indent="-361950">
              <a:lnSpc>
                <a:spcPct val="100000"/>
              </a:lnSpc>
              <a:buClrTx/>
              <a:buSzPts val="2100"/>
              <a:buFontTx/>
              <a:buChar char="•"/>
              <a:defRPr sz="2100" b="1">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680" name="Slide Number"/>
          <p:cNvSpPr txBox="1">
            <a:spLocks noGrp="1"/>
          </p:cNvSpPr>
          <p:nvPr>
            <p:ph type="sldNum" sz="quarter" idx="2"/>
          </p:nvPr>
        </p:nvSpPr>
        <p:spPr>
          <a:xfrm>
            <a:off x="4494904" y="4923153"/>
            <a:ext cx="149658" cy="137211"/>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77.xml><?xml version="1.0" encoding="utf-8"?>
<p:sldLayout xmlns:a="http://schemas.openxmlformats.org/drawingml/2006/main" xmlns:r="http://schemas.openxmlformats.org/officeDocument/2006/relationships" xmlns:p="http://schemas.openxmlformats.org/presentationml/2006/main" type="tx">
  <p:cSld name="Programma 2">
    <p:spTree>
      <p:nvGrpSpPr>
        <p:cNvPr id="1" name=""/>
        <p:cNvGrpSpPr/>
        <p:nvPr/>
      </p:nvGrpSpPr>
      <p:grpSpPr>
        <a:xfrm>
          <a:off x="0" y="0"/>
          <a:ext cx="0" cy="0"/>
          <a:chOff x="0" y="0"/>
          <a:chExt cx="0" cy="0"/>
        </a:xfrm>
      </p:grpSpPr>
      <p:sp>
        <p:nvSpPr>
          <p:cNvPr id="2687" name="Title Text"/>
          <p:cNvSpPr txBox="1">
            <a:spLocks noGrp="1"/>
          </p:cNvSpPr>
          <p:nvPr>
            <p:ph type="title"/>
          </p:nvPr>
        </p:nvSpPr>
        <p:spPr>
          <a:xfrm>
            <a:off x="452437" y="404813"/>
            <a:ext cx="8239201" cy="538201"/>
          </a:xfrm>
          <a:prstGeom prst="rect">
            <a:avLst/>
          </a:prstGeom>
        </p:spPr>
        <p:txBody>
          <a:bodyPr lIns="19050" tIns="19050" rIns="19050" bIns="19050"/>
          <a:lstStyle>
            <a:lvl1pPr>
              <a:lnSpc>
                <a:spcPct val="80000"/>
              </a:lnSpc>
              <a:defRPr sz="3200" b="1">
                <a:latin typeface="Helvetica Neue"/>
                <a:ea typeface="Helvetica Neue"/>
                <a:cs typeface="Helvetica Neue"/>
                <a:sym typeface="Helvetica Neue"/>
              </a:defRPr>
            </a:lvl1pPr>
          </a:lstStyle>
          <a:p>
            <a:r>
              <a:t>Title Text</a:t>
            </a:r>
          </a:p>
        </p:txBody>
      </p:sp>
      <p:sp>
        <p:nvSpPr>
          <p:cNvPr id="2688" name="Body Level One…"/>
          <p:cNvSpPr txBox="1">
            <a:spLocks noGrp="1"/>
          </p:cNvSpPr>
          <p:nvPr>
            <p:ph type="body" sz="quarter" idx="1"/>
          </p:nvPr>
        </p:nvSpPr>
        <p:spPr>
          <a:xfrm>
            <a:off x="452437" y="889860"/>
            <a:ext cx="8239201" cy="350701"/>
          </a:xfrm>
          <a:prstGeom prst="rect">
            <a:avLst/>
          </a:prstGeom>
        </p:spPr>
        <p:txBody>
          <a:bodyPr lIns="17124" tIns="17124" rIns="17124" bIns="17124"/>
          <a:lstStyle>
            <a:lvl1pPr marL="228600" indent="0">
              <a:lnSpc>
                <a:spcPct val="100000"/>
              </a:lnSpc>
              <a:buClrTx/>
              <a:buSzTx/>
              <a:buFontTx/>
              <a:buNone/>
              <a:defRPr sz="2100" b="1">
                <a:solidFill>
                  <a:srgbClr val="000000"/>
                </a:solidFill>
                <a:latin typeface="Helvetica Neue"/>
                <a:ea typeface="Helvetica Neue"/>
                <a:cs typeface="Helvetica Neue"/>
                <a:sym typeface="Helvetica Neue"/>
              </a:defRPr>
            </a:lvl1pPr>
            <a:lvl2pPr marL="914400" indent="-361950">
              <a:lnSpc>
                <a:spcPct val="100000"/>
              </a:lnSpc>
              <a:buClrTx/>
              <a:buSzPts val="2100"/>
              <a:buFontTx/>
              <a:buChar char="•"/>
              <a:defRPr sz="2100" b="1">
                <a:solidFill>
                  <a:srgbClr val="000000"/>
                </a:solidFill>
                <a:latin typeface="Helvetica Neue"/>
                <a:ea typeface="Helvetica Neue"/>
                <a:cs typeface="Helvetica Neue"/>
                <a:sym typeface="Helvetica Neue"/>
              </a:defRPr>
            </a:lvl2pPr>
            <a:lvl3pPr marL="1371600" indent="-361950">
              <a:lnSpc>
                <a:spcPct val="100000"/>
              </a:lnSpc>
              <a:buClrTx/>
              <a:buSzPts val="2100"/>
              <a:buFontTx/>
              <a:buChar char="•"/>
              <a:defRPr sz="2100" b="1">
                <a:solidFill>
                  <a:srgbClr val="000000"/>
                </a:solidFill>
                <a:latin typeface="Helvetica Neue"/>
                <a:ea typeface="Helvetica Neue"/>
                <a:cs typeface="Helvetica Neue"/>
                <a:sym typeface="Helvetica Neue"/>
              </a:defRPr>
            </a:lvl3pPr>
            <a:lvl4pPr marL="1828800" indent="-361950">
              <a:lnSpc>
                <a:spcPct val="100000"/>
              </a:lnSpc>
              <a:buClrTx/>
              <a:buSzPts val="2100"/>
              <a:buFontTx/>
              <a:buChar char="•"/>
              <a:defRPr sz="2100" b="1">
                <a:solidFill>
                  <a:srgbClr val="000000"/>
                </a:solidFill>
                <a:latin typeface="Helvetica Neue"/>
                <a:ea typeface="Helvetica Neue"/>
                <a:cs typeface="Helvetica Neue"/>
                <a:sym typeface="Helvetica Neue"/>
              </a:defRPr>
            </a:lvl4pPr>
            <a:lvl5pPr marL="2286000" indent="-361950">
              <a:lnSpc>
                <a:spcPct val="100000"/>
              </a:lnSpc>
              <a:buClrTx/>
              <a:buSzPts val="2100"/>
              <a:buFontTx/>
              <a:buChar char="•"/>
              <a:defRPr sz="2100" b="1">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689" name="Google Shape;1332;p284"/>
          <p:cNvSpPr txBox="1">
            <a:spLocks noGrp="1"/>
          </p:cNvSpPr>
          <p:nvPr>
            <p:ph type="body" idx="21"/>
          </p:nvPr>
        </p:nvSpPr>
        <p:spPr>
          <a:xfrm>
            <a:off x="452436" y="1593188"/>
            <a:ext cx="8239202" cy="3096001"/>
          </a:xfrm>
          <a:prstGeom prst="rect">
            <a:avLst/>
          </a:prstGeom>
        </p:spPr>
        <p:txBody>
          <a:bodyPr lIns="19050" tIns="19050" rIns="19050" bIns="19050"/>
          <a:lstStyle/>
          <a:p>
            <a:pPr>
              <a:buClr>
                <a:srgbClr val="585858"/>
              </a:buClr>
              <a:defRPr>
                <a:solidFill>
                  <a:srgbClr val="585858"/>
                </a:solidFill>
              </a:defRPr>
            </a:pPr>
            <a:endParaRPr/>
          </a:p>
        </p:txBody>
      </p:sp>
      <p:sp>
        <p:nvSpPr>
          <p:cNvPr id="2690" name="Slide Number"/>
          <p:cNvSpPr txBox="1">
            <a:spLocks noGrp="1"/>
          </p:cNvSpPr>
          <p:nvPr>
            <p:ph type="sldNum" sz="quarter" idx="2"/>
          </p:nvPr>
        </p:nvSpPr>
        <p:spPr>
          <a:xfrm>
            <a:off x="4494904" y="4923153"/>
            <a:ext cx="149658" cy="137211"/>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78.xml><?xml version="1.0" encoding="utf-8"?>
<p:sldLayout xmlns:a="http://schemas.openxmlformats.org/drawingml/2006/main" xmlns:r="http://schemas.openxmlformats.org/officeDocument/2006/relationships" xmlns:p="http://schemas.openxmlformats.org/presentationml/2006/main" type="tx">
  <p:cSld name="Dichiarazione 2">
    <p:spTree>
      <p:nvGrpSpPr>
        <p:cNvPr id="1" name=""/>
        <p:cNvGrpSpPr/>
        <p:nvPr/>
      </p:nvGrpSpPr>
      <p:grpSpPr>
        <a:xfrm>
          <a:off x="0" y="0"/>
          <a:ext cx="0" cy="0"/>
          <a:chOff x="0" y="0"/>
          <a:chExt cx="0" cy="0"/>
        </a:xfrm>
      </p:grpSpPr>
      <p:sp>
        <p:nvSpPr>
          <p:cNvPr id="2697" name="Body Level One…"/>
          <p:cNvSpPr txBox="1">
            <a:spLocks noGrp="1"/>
          </p:cNvSpPr>
          <p:nvPr>
            <p:ph type="body" sz="half" idx="1"/>
          </p:nvPr>
        </p:nvSpPr>
        <p:spPr>
          <a:xfrm>
            <a:off x="452437" y="1845316"/>
            <a:ext cx="8239201" cy="1452901"/>
          </a:xfrm>
          <a:prstGeom prst="rect">
            <a:avLst/>
          </a:prstGeom>
        </p:spPr>
        <p:txBody>
          <a:bodyPr lIns="19050" tIns="19050" rIns="19050" bIns="19050" anchor="ctr"/>
          <a:lstStyle>
            <a:lvl1pPr marL="228600" indent="0" algn="ctr">
              <a:lnSpc>
                <a:spcPct val="80000"/>
              </a:lnSpc>
              <a:buClrTx/>
              <a:buSzTx/>
              <a:buFontTx/>
              <a:buNone/>
              <a:defRPr sz="4400">
                <a:solidFill>
                  <a:srgbClr val="000000"/>
                </a:solidFill>
                <a:latin typeface="Helvetica Neue"/>
                <a:ea typeface="Helvetica Neue"/>
                <a:cs typeface="Helvetica Neue"/>
                <a:sym typeface="Helvetica Neue"/>
              </a:defRPr>
            </a:lvl1pPr>
            <a:lvl2pPr marL="228600" indent="457200" algn="ctr">
              <a:lnSpc>
                <a:spcPct val="80000"/>
              </a:lnSpc>
              <a:buClrTx/>
              <a:buSzTx/>
              <a:buFontTx/>
              <a:buNone/>
              <a:defRPr sz="4400">
                <a:solidFill>
                  <a:srgbClr val="000000"/>
                </a:solidFill>
                <a:latin typeface="Helvetica Neue"/>
                <a:ea typeface="Helvetica Neue"/>
                <a:cs typeface="Helvetica Neue"/>
                <a:sym typeface="Helvetica Neue"/>
              </a:defRPr>
            </a:lvl2pPr>
            <a:lvl3pPr marL="228600" indent="914400" algn="ctr">
              <a:lnSpc>
                <a:spcPct val="80000"/>
              </a:lnSpc>
              <a:buClrTx/>
              <a:buSzTx/>
              <a:buFontTx/>
              <a:buNone/>
              <a:defRPr sz="4400">
                <a:solidFill>
                  <a:srgbClr val="000000"/>
                </a:solidFill>
                <a:latin typeface="Helvetica Neue"/>
                <a:ea typeface="Helvetica Neue"/>
                <a:cs typeface="Helvetica Neue"/>
                <a:sym typeface="Helvetica Neue"/>
              </a:defRPr>
            </a:lvl3pPr>
            <a:lvl4pPr marL="228600" indent="1371600" algn="ctr">
              <a:lnSpc>
                <a:spcPct val="80000"/>
              </a:lnSpc>
              <a:buClrTx/>
              <a:buSzTx/>
              <a:buFontTx/>
              <a:buNone/>
              <a:defRPr sz="4400">
                <a:solidFill>
                  <a:srgbClr val="000000"/>
                </a:solidFill>
                <a:latin typeface="Helvetica Neue"/>
                <a:ea typeface="Helvetica Neue"/>
                <a:cs typeface="Helvetica Neue"/>
                <a:sym typeface="Helvetica Neue"/>
              </a:defRPr>
            </a:lvl4pPr>
            <a:lvl5pPr marL="228600" indent="1828800" algn="ctr">
              <a:lnSpc>
                <a:spcPct val="80000"/>
              </a:lnSpc>
              <a:buClrTx/>
              <a:buSzTx/>
              <a:buFontTx/>
              <a:buNone/>
              <a:defRPr sz="4400">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698" name="Slide Number"/>
          <p:cNvSpPr txBox="1">
            <a:spLocks noGrp="1"/>
          </p:cNvSpPr>
          <p:nvPr>
            <p:ph type="sldNum" sz="quarter" idx="2"/>
          </p:nvPr>
        </p:nvSpPr>
        <p:spPr>
          <a:xfrm>
            <a:off x="4494904" y="4923153"/>
            <a:ext cx="149658" cy="137211"/>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79.xml><?xml version="1.0" encoding="utf-8"?>
<p:sldLayout xmlns:a="http://schemas.openxmlformats.org/drawingml/2006/main" xmlns:r="http://schemas.openxmlformats.org/officeDocument/2006/relationships" xmlns:p="http://schemas.openxmlformats.org/presentationml/2006/main" type="tx">
  <p:cSld name="Informazione importante 2">
    <p:spTree>
      <p:nvGrpSpPr>
        <p:cNvPr id="1" name=""/>
        <p:cNvGrpSpPr/>
        <p:nvPr/>
      </p:nvGrpSpPr>
      <p:grpSpPr>
        <a:xfrm>
          <a:off x="0" y="0"/>
          <a:ext cx="0" cy="0"/>
          <a:chOff x="0" y="0"/>
          <a:chExt cx="0" cy="0"/>
        </a:xfrm>
      </p:grpSpPr>
      <p:sp>
        <p:nvSpPr>
          <p:cNvPr id="2705" name="Body Level One…"/>
          <p:cNvSpPr txBox="1">
            <a:spLocks noGrp="1"/>
          </p:cNvSpPr>
          <p:nvPr>
            <p:ph type="body" idx="1"/>
          </p:nvPr>
        </p:nvSpPr>
        <p:spPr>
          <a:xfrm>
            <a:off x="452437" y="403472"/>
            <a:ext cx="8239201" cy="2715600"/>
          </a:xfrm>
          <a:prstGeom prst="rect">
            <a:avLst/>
          </a:prstGeom>
        </p:spPr>
        <p:txBody>
          <a:bodyPr lIns="19050" tIns="19050" rIns="19050" bIns="19050" anchor="b"/>
          <a:lstStyle>
            <a:lvl1pPr marL="228600" indent="0" algn="ctr">
              <a:lnSpc>
                <a:spcPct val="80000"/>
              </a:lnSpc>
              <a:buClrTx/>
              <a:buSzTx/>
              <a:buFontTx/>
              <a:buNone/>
              <a:defRPr sz="9400" b="1">
                <a:solidFill>
                  <a:srgbClr val="000000"/>
                </a:solidFill>
                <a:latin typeface="Helvetica Neue"/>
                <a:ea typeface="Helvetica Neue"/>
                <a:cs typeface="Helvetica Neue"/>
                <a:sym typeface="Helvetica Neue"/>
              </a:defRPr>
            </a:lvl1pPr>
            <a:lvl2pPr marL="228600" indent="457200" algn="ctr">
              <a:lnSpc>
                <a:spcPct val="80000"/>
              </a:lnSpc>
              <a:buClrTx/>
              <a:buSzTx/>
              <a:buFontTx/>
              <a:buNone/>
              <a:defRPr sz="9400" b="1">
                <a:solidFill>
                  <a:srgbClr val="000000"/>
                </a:solidFill>
                <a:latin typeface="Helvetica Neue"/>
                <a:ea typeface="Helvetica Neue"/>
                <a:cs typeface="Helvetica Neue"/>
                <a:sym typeface="Helvetica Neue"/>
              </a:defRPr>
            </a:lvl2pPr>
            <a:lvl3pPr marL="228600" indent="914400" algn="ctr">
              <a:lnSpc>
                <a:spcPct val="80000"/>
              </a:lnSpc>
              <a:buClrTx/>
              <a:buSzTx/>
              <a:buFontTx/>
              <a:buNone/>
              <a:defRPr sz="9400" b="1">
                <a:solidFill>
                  <a:srgbClr val="000000"/>
                </a:solidFill>
                <a:latin typeface="Helvetica Neue"/>
                <a:ea typeface="Helvetica Neue"/>
                <a:cs typeface="Helvetica Neue"/>
                <a:sym typeface="Helvetica Neue"/>
              </a:defRPr>
            </a:lvl3pPr>
            <a:lvl4pPr marL="228600" indent="1371600" algn="ctr">
              <a:lnSpc>
                <a:spcPct val="80000"/>
              </a:lnSpc>
              <a:buClrTx/>
              <a:buSzTx/>
              <a:buFontTx/>
              <a:buNone/>
              <a:defRPr sz="9400" b="1">
                <a:solidFill>
                  <a:srgbClr val="000000"/>
                </a:solidFill>
                <a:latin typeface="Helvetica Neue"/>
                <a:ea typeface="Helvetica Neue"/>
                <a:cs typeface="Helvetica Neue"/>
                <a:sym typeface="Helvetica Neue"/>
              </a:defRPr>
            </a:lvl4pPr>
            <a:lvl5pPr marL="228600" indent="1828800" algn="ctr">
              <a:lnSpc>
                <a:spcPct val="80000"/>
              </a:lnSpc>
              <a:buClrTx/>
              <a:buSzTx/>
              <a:buFontTx/>
              <a:buNone/>
              <a:defRPr sz="9400" b="1">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706" name="Google Shape;1339;p286"/>
          <p:cNvSpPr txBox="1">
            <a:spLocks noGrp="1"/>
          </p:cNvSpPr>
          <p:nvPr>
            <p:ph type="body" sz="quarter" idx="21"/>
          </p:nvPr>
        </p:nvSpPr>
        <p:spPr>
          <a:xfrm>
            <a:off x="452436" y="3098317"/>
            <a:ext cx="8239202" cy="350701"/>
          </a:xfrm>
          <a:prstGeom prst="rect">
            <a:avLst/>
          </a:prstGeom>
        </p:spPr>
        <p:txBody>
          <a:bodyPr lIns="17124" tIns="17124" rIns="17124" bIns="17124"/>
          <a:lstStyle/>
          <a:p>
            <a:pPr>
              <a:buClr>
                <a:srgbClr val="585858"/>
              </a:buClr>
              <a:defRPr>
                <a:solidFill>
                  <a:srgbClr val="585858"/>
                </a:solidFill>
              </a:defRPr>
            </a:pPr>
            <a:endParaRPr/>
          </a:p>
        </p:txBody>
      </p:sp>
      <p:sp>
        <p:nvSpPr>
          <p:cNvPr id="2707" name="Slide Number"/>
          <p:cNvSpPr txBox="1">
            <a:spLocks noGrp="1"/>
          </p:cNvSpPr>
          <p:nvPr>
            <p:ph type="sldNum" sz="quarter" idx="2"/>
          </p:nvPr>
        </p:nvSpPr>
        <p:spPr>
          <a:xfrm>
            <a:off x="4494904" y="4923153"/>
            <a:ext cx="149658" cy="137211"/>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olo, punti elenco e foto">
    <p:spTree>
      <p:nvGrpSpPr>
        <p:cNvPr id="1" name=""/>
        <p:cNvGrpSpPr/>
        <p:nvPr/>
      </p:nvGrpSpPr>
      <p:grpSpPr>
        <a:xfrm>
          <a:off x="0" y="0"/>
          <a:ext cx="0" cy="0"/>
          <a:chOff x="0" y="0"/>
          <a:chExt cx="0" cy="0"/>
        </a:xfrm>
      </p:grpSpPr>
      <p:sp>
        <p:nvSpPr>
          <p:cNvPr id="258" name="Body Level One…"/>
          <p:cNvSpPr txBox="1">
            <a:spLocks noGrp="1"/>
          </p:cNvSpPr>
          <p:nvPr>
            <p:ph type="body" sz="quarter" idx="1"/>
          </p:nvPr>
        </p:nvSpPr>
        <p:spPr>
          <a:xfrm>
            <a:off x="452437" y="889860"/>
            <a:ext cx="3667126" cy="350543"/>
          </a:xfrm>
          <a:prstGeom prst="rect">
            <a:avLst/>
          </a:prstGeom>
        </p:spPr>
        <p:txBody>
          <a:bodyPr lIns="17149" tIns="17149" rIns="17149" bIns="17149"/>
          <a:lstStyle>
            <a:lvl1pPr marL="228600" indent="0">
              <a:lnSpc>
                <a:spcPct val="100000"/>
              </a:lnSpc>
              <a:buClrTx/>
              <a:buSzTx/>
              <a:buFontTx/>
              <a:buNone/>
              <a:defRPr sz="2100" b="1">
                <a:solidFill>
                  <a:srgbClr val="000000"/>
                </a:solidFill>
                <a:latin typeface="Helvetica Neue"/>
                <a:ea typeface="Helvetica Neue"/>
                <a:cs typeface="Helvetica Neue"/>
                <a:sym typeface="Helvetica Neue"/>
              </a:defRPr>
            </a:lvl1pPr>
            <a:lvl2pPr marL="960966" indent="-325966">
              <a:lnSpc>
                <a:spcPct val="100000"/>
              </a:lnSpc>
              <a:buClrTx/>
              <a:buSzPts val="2100"/>
              <a:buFontTx/>
              <a:buChar char="•"/>
              <a:defRPr sz="2100" b="1">
                <a:solidFill>
                  <a:srgbClr val="000000"/>
                </a:solidFill>
                <a:latin typeface="Helvetica Neue"/>
                <a:ea typeface="Helvetica Neue"/>
                <a:cs typeface="Helvetica Neue"/>
                <a:sym typeface="Helvetica Neue"/>
              </a:defRPr>
            </a:lvl2pPr>
            <a:lvl3pPr marL="1418166" indent="-325966">
              <a:lnSpc>
                <a:spcPct val="100000"/>
              </a:lnSpc>
              <a:buClrTx/>
              <a:buSzPts val="2100"/>
              <a:buFontTx/>
              <a:buChar char="•"/>
              <a:defRPr sz="2100" b="1">
                <a:solidFill>
                  <a:srgbClr val="000000"/>
                </a:solidFill>
                <a:latin typeface="Helvetica Neue"/>
                <a:ea typeface="Helvetica Neue"/>
                <a:cs typeface="Helvetica Neue"/>
                <a:sym typeface="Helvetica Neue"/>
              </a:defRPr>
            </a:lvl3pPr>
            <a:lvl4pPr marL="1875366" indent="-325966">
              <a:lnSpc>
                <a:spcPct val="100000"/>
              </a:lnSpc>
              <a:buClrTx/>
              <a:buSzPts val="2100"/>
              <a:buFontTx/>
              <a:buChar char="•"/>
              <a:defRPr sz="2100" b="1">
                <a:solidFill>
                  <a:srgbClr val="000000"/>
                </a:solidFill>
                <a:latin typeface="Helvetica Neue"/>
                <a:ea typeface="Helvetica Neue"/>
                <a:cs typeface="Helvetica Neue"/>
                <a:sym typeface="Helvetica Neue"/>
              </a:defRPr>
            </a:lvl4pPr>
            <a:lvl5pPr marL="2332566" indent="-325966">
              <a:lnSpc>
                <a:spcPct val="100000"/>
              </a:lnSpc>
              <a:buClrTx/>
              <a:buSzPts val="2100"/>
              <a:buFontTx/>
              <a:buChar char="•"/>
              <a:defRPr sz="2100" b="1">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59" name="Google Shape;127;p30"/>
          <p:cNvSpPr txBox="1">
            <a:spLocks noGrp="1"/>
          </p:cNvSpPr>
          <p:nvPr>
            <p:ph type="body" sz="half" idx="21"/>
          </p:nvPr>
        </p:nvSpPr>
        <p:spPr>
          <a:xfrm>
            <a:off x="452437" y="1593188"/>
            <a:ext cx="3667126" cy="3096237"/>
          </a:xfrm>
          <a:prstGeom prst="rect">
            <a:avLst/>
          </a:prstGeom>
        </p:spPr>
        <p:txBody>
          <a:bodyPr lIns="19050" tIns="19050" rIns="19050" bIns="19050"/>
          <a:lstStyle/>
          <a:p>
            <a:pPr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pPr>
            <a:endParaRPr/>
          </a:p>
        </p:txBody>
      </p:sp>
      <p:sp>
        <p:nvSpPr>
          <p:cNvPr id="260" name="Google Shape;128;p30"/>
          <p:cNvSpPr>
            <a:spLocks noGrp="1"/>
          </p:cNvSpPr>
          <p:nvPr>
            <p:ph type="pic" idx="22"/>
          </p:nvPr>
        </p:nvSpPr>
        <p:spPr>
          <a:xfrm>
            <a:off x="4572000" y="-152726"/>
            <a:ext cx="4093829" cy="5458438"/>
          </a:xfrm>
          <a:prstGeom prst="rect">
            <a:avLst/>
          </a:prstGeom>
        </p:spPr>
        <p:txBody>
          <a:bodyPr lIns="91439" tIns="45719" rIns="91439" bIns="45719">
            <a:noAutofit/>
          </a:bodyPr>
          <a:lstStyle/>
          <a:p>
            <a:endParaRPr/>
          </a:p>
        </p:txBody>
      </p:sp>
      <p:sp>
        <p:nvSpPr>
          <p:cNvPr id="261" name="Title Text"/>
          <p:cNvSpPr txBox="1">
            <a:spLocks noGrp="1"/>
          </p:cNvSpPr>
          <p:nvPr>
            <p:ph type="title"/>
          </p:nvPr>
        </p:nvSpPr>
        <p:spPr>
          <a:xfrm>
            <a:off x="452437" y="404813"/>
            <a:ext cx="3667126" cy="538163"/>
          </a:xfrm>
          <a:prstGeom prst="rect">
            <a:avLst/>
          </a:prstGeom>
        </p:spPr>
        <p:txBody>
          <a:bodyPr lIns="19050" tIns="19050" rIns="19050" bIns="19050"/>
          <a:lstStyle>
            <a:lvl1pPr>
              <a:lnSpc>
                <a:spcPct val="80000"/>
              </a:lnSpc>
              <a:defRPr sz="3200" b="1">
                <a:latin typeface="Helvetica Neue"/>
                <a:ea typeface="Helvetica Neue"/>
                <a:cs typeface="Helvetica Neue"/>
                <a:sym typeface="Helvetica Neue"/>
              </a:defRPr>
            </a:lvl1pPr>
          </a:lstStyle>
          <a:p>
            <a:r>
              <a:t>Title Text</a:t>
            </a:r>
          </a:p>
        </p:txBody>
      </p:sp>
      <p:sp>
        <p:nvSpPr>
          <p:cNvPr id="262" name="Slide Number"/>
          <p:cNvSpPr txBox="1">
            <a:spLocks noGrp="1"/>
          </p:cNvSpPr>
          <p:nvPr>
            <p:ph type="sldNum" sz="quarter" idx="2"/>
          </p:nvPr>
        </p:nvSpPr>
        <p:spPr>
          <a:xfrm>
            <a:off x="4494828" y="4908639"/>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80.xml><?xml version="1.0" encoding="utf-8"?>
<p:sldLayout xmlns:a="http://schemas.openxmlformats.org/drawingml/2006/main" xmlns:r="http://schemas.openxmlformats.org/officeDocument/2006/relationships" xmlns:p="http://schemas.openxmlformats.org/presentationml/2006/main" type="tx">
  <p:cSld name="Citazione 2">
    <p:spTree>
      <p:nvGrpSpPr>
        <p:cNvPr id="1" name=""/>
        <p:cNvGrpSpPr/>
        <p:nvPr/>
      </p:nvGrpSpPr>
      <p:grpSpPr>
        <a:xfrm>
          <a:off x="0" y="0"/>
          <a:ext cx="0" cy="0"/>
          <a:chOff x="0" y="0"/>
          <a:chExt cx="0" cy="0"/>
        </a:xfrm>
      </p:grpSpPr>
      <p:sp>
        <p:nvSpPr>
          <p:cNvPr id="2714" name="Body Level One…"/>
          <p:cNvSpPr txBox="1">
            <a:spLocks noGrp="1"/>
          </p:cNvSpPr>
          <p:nvPr>
            <p:ph type="body" sz="quarter" idx="1"/>
          </p:nvPr>
        </p:nvSpPr>
        <p:spPr>
          <a:xfrm>
            <a:off x="911259" y="4003295"/>
            <a:ext cx="7575000" cy="238801"/>
          </a:xfrm>
          <a:prstGeom prst="rect">
            <a:avLst/>
          </a:prstGeom>
        </p:spPr>
        <p:txBody>
          <a:bodyPr lIns="17124" tIns="17124" rIns="17124" bIns="17124"/>
          <a:lstStyle>
            <a:lvl1pPr marL="228600" indent="0">
              <a:lnSpc>
                <a:spcPct val="100000"/>
              </a:lnSpc>
              <a:buClrTx/>
              <a:buSzTx/>
              <a:buFontTx/>
              <a:buNone/>
              <a:defRPr sz="1400" b="1">
                <a:solidFill>
                  <a:srgbClr val="000000"/>
                </a:solidFill>
                <a:latin typeface="Helvetica Neue"/>
                <a:ea typeface="Helvetica Neue"/>
                <a:cs typeface="Helvetica Neue"/>
                <a:sym typeface="Helvetica Neue"/>
              </a:defRPr>
            </a:lvl1pPr>
            <a:lvl2pPr marL="914400" indent="-317500">
              <a:lnSpc>
                <a:spcPct val="100000"/>
              </a:lnSpc>
              <a:buClrTx/>
              <a:buSzPts val="1400"/>
              <a:buFontTx/>
              <a:buChar char="•"/>
              <a:defRPr sz="1400" b="1">
                <a:solidFill>
                  <a:srgbClr val="000000"/>
                </a:solidFill>
                <a:latin typeface="Helvetica Neue"/>
                <a:ea typeface="Helvetica Neue"/>
                <a:cs typeface="Helvetica Neue"/>
                <a:sym typeface="Helvetica Neue"/>
              </a:defRPr>
            </a:lvl2pPr>
            <a:lvl3pPr marL="1371600" indent="-317500">
              <a:lnSpc>
                <a:spcPct val="100000"/>
              </a:lnSpc>
              <a:buClrTx/>
              <a:buSzPts val="1400"/>
              <a:buFontTx/>
              <a:buChar char="•"/>
              <a:defRPr sz="1400" b="1">
                <a:solidFill>
                  <a:srgbClr val="000000"/>
                </a:solidFill>
                <a:latin typeface="Helvetica Neue"/>
                <a:ea typeface="Helvetica Neue"/>
                <a:cs typeface="Helvetica Neue"/>
                <a:sym typeface="Helvetica Neue"/>
              </a:defRPr>
            </a:lvl3pPr>
            <a:lvl4pPr marL="1828800" indent="-317500">
              <a:lnSpc>
                <a:spcPct val="100000"/>
              </a:lnSpc>
              <a:buClrTx/>
              <a:buSzPts val="1400"/>
              <a:buFontTx/>
              <a:buChar char="•"/>
              <a:defRPr sz="1400" b="1">
                <a:solidFill>
                  <a:srgbClr val="000000"/>
                </a:solidFill>
                <a:latin typeface="Helvetica Neue"/>
                <a:ea typeface="Helvetica Neue"/>
                <a:cs typeface="Helvetica Neue"/>
                <a:sym typeface="Helvetica Neue"/>
              </a:defRPr>
            </a:lvl4pPr>
            <a:lvl5pPr marL="2286000" indent="-317500">
              <a:lnSpc>
                <a:spcPct val="100000"/>
              </a:lnSpc>
              <a:buClrTx/>
              <a:buSzPts val="1400"/>
              <a:buFontTx/>
              <a:buChar char="•"/>
              <a:defRPr sz="1400" b="1">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715" name="Google Shape;1343;p287"/>
          <p:cNvSpPr txBox="1">
            <a:spLocks noGrp="1"/>
          </p:cNvSpPr>
          <p:nvPr>
            <p:ph type="body" sz="half" idx="21"/>
          </p:nvPr>
        </p:nvSpPr>
        <p:spPr>
          <a:xfrm>
            <a:off x="657721" y="1852446"/>
            <a:ext cx="7828499" cy="1438802"/>
          </a:xfrm>
          <a:prstGeom prst="rect">
            <a:avLst/>
          </a:prstGeom>
        </p:spPr>
        <p:txBody>
          <a:bodyPr lIns="19050" tIns="19050" rIns="19050" bIns="19050"/>
          <a:lstStyle/>
          <a:p>
            <a:pPr>
              <a:buClr>
                <a:srgbClr val="585858"/>
              </a:buClr>
              <a:defRPr>
                <a:solidFill>
                  <a:srgbClr val="585858"/>
                </a:solidFill>
              </a:defRPr>
            </a:pPr>
            <a:endParaRPr/>
          </a:p>
        </p:txBody>
      </p:sp>
      <p:sp>
        <p:nvSpPr>
          <p:cNvPr id="2716" name="Slide Number"/>
          <p:cNvSpPr txBox="1">
            <a:spLocks noGrp="1"/>
          </p:cNvSpPr>
          <p:nvPr>
            <p:ph type="sldNum" sz="quarter" idx="2"/>
          </p:nvPr>
        </p:nvSpPr>
        <p:spPr>
          <a:xfrm>
            <a:off x="4494904" y="4923153"/>
            <a:ext cx="149658" cy="137211"/>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81.xml><?xml version="1.0" encoding="utf-8"?>
<p:sldLayout xmlns:a="http://schemas.openxmlformats.org/drawingml/2006/main" xmlns:r="http://schemas.openxmlformats.org/officeDocument/2006/relationships" xmlns:p="http://schemas.openxmlformats.org/presentationml/2006/main" type="tx">
  <p:cSld name="Foto - 3 per pagina 2">
    <p:spTree>
      <p:nvGrpSpPr>
        <p:cNvPr id="1" name=""/>
        <p:cNvGrpSpPr/>
        <p:nvPr/>
      </p:nvGrpSpPr>
      <p:grpSpPr>
        <a:xfrm>
          <a:off x="0" y="0"/>
          <a:ext cx="0" cy="0"/>
          <a:chOff x="0" y="0"/>
          <a:chExt cx="0" cy="0"/>
        </a:xfrm>
      </p:grpSpPr>
      <p:sp>
        <p:nvSpPr>
          <p:cNvPr id="2723" name="Google Shape;1346;p288"/>
          <p:cNvSpPr>
            <a:spLocks noGrp="1"/>
          </p:cNvSpPr>
          <p:nvPr>
            <p:ph type="pic" sz="quarter" idx="21"/>
          </p:nvPr>
        </p:nvSpPr>
        <p:spPr>
          <a:xfrm>
            <a:off x="5910262" y="381000"/>
            <a:ext cx="2789701" cy="2231101"/>
          </a:xfrm>
          <a:prstGeom prst="rect">
            <a:avLst/>
          </a:prstGeom>
        </p:spPr>
        <p:txBody>
          <a:bodyPr lIns="91439" tIns="45719" rIns="91439" bIns="45719">
            <a:noAutofit/>
          </a:bodyPr>
          <a:lstStyle/>
          <a:p>
            <a:endParaRPr/>
          </a:p>
        </p:txBody>
      </p:sp>
      <p:sp>
        <p:nvSpPr>
          <p:cNvPr id="2724" name="Google Shape;1347;p288"/>
          <p:cNvSpPr>
            <a:spLocks noGrp="1"/>
          </p:cNvSpPr>
          <p:nvPr>
            <p:ph type="pic" sz="half" idx="22"/>
          </p:nvPr>
        </p:nvSpPr>
        <p:spPr>
          <a:xfrm>
            <a:off x="5062537" y="1491853"/>
            <a:ext cx="3914700" cy="4556401"/>
          </a:xfrm>
          <a:prstGeom prst="rect">
            <a:avLst/>
          </a:prstGeom>
        </p:spPr>
        <p:txBody>
          <a:bodyPr lIns="91439" tIns="45719" rIns="91439" bIns="45719">
            <a:noAutofit/>
          </a:bodyPr>
          <a:lstStyle/>
          <a:p>
            <a:endParaRPr/>
          </a:p>
        </p:txBody>
      </p:sp>
      <p:sp>
        <p:nvSpPr>
          <p:cNvPr id="2725" name="Google Shape;1348;p288"/>
          <p:cNvSpPr>
            <a:spLocks noGrp="1"/>
          </p:cNvSpPr>
          <p:nvPr>
            <p:ph type="pic" idx="23"/>
          </p:nvPr>
        </p:nvSpPr>
        <p:spPr>
          <a:xfrm>
            <a:off x="-52387" y="185737"/>
            <a:ext cx="6229500" cy="4671901"/>
          </a:xfrm>
          <a:prstGeom prst="rect">
            <a:avLst/>
          </a:prstGeom>
        </p:spPr>
        <p:txBody>
          <a:bodyPr lIns="91439" tIns="45719" rIns="91439" bIns="45719">
            <a:noAutofit/>
          </a:bodyPr>
          <a:lstStyle/>
          <a:p>
            <a:endParaRPr/>
          </a:p>
        </p:txBody>
      </p:sp>
      <p:sp>
        <p:nvSpPr>
          <p:cNvPr id="2726" name="Slide Number"/>
          <p:cNvSpPr txBox="1">
            <a:spLocks noGrp="1"/>
          </p:cNvSpPr>
          <p:nvPr>
            <p:ph type="sldNum" sz="quarter" idx="2"/>
          </p:nvPr>
        </p:nvSpPr>
        <p:spPr>
          <a:xfrm>
            <a:off x="4494904" y="4923153"/>
            <a:ext cx="149658" cy="137211"/>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82.xml><?xml version="1.0" encoding="utf-8"?>
<p:sldLayout xmlns:a="http://schemas.openxmlformats.org/drawingml/2006/main" xmlns:r="http://schemas.openxmlformats.org/officeDocument/2006/relationships" xmlns:p="http://schemas.openxmlformats.org/presentationml/2006/main" type="tx">
  <p:cSld name="Foto 2">
    <p:spTree>
      <p:nvGrpSpPr>
        <p:cNvPr id="1" name=""/>
        <p:cNvGrpSpPr/>
        <p:nvPr/>
      </p:nvGrpSpPr>
      <p:grpSpPr>
        <a:xfrm>
          <a:off x="0" y="0"/>
          <a:ext cx="0" cy="0"/>
          <a:chOff x="0" y="0"/>
          <a:chExt cx="0" cy="0"/>
        </a:xfrm>
      </p:grpSpPr>
      <p:sp>
        <p:nvSpPr>
          <p:cNvPr id="2733" name="Google Shape;1351;p289"/>
          <p:cNvSpPr>
            <a:spLocks noGrp="1"/>
          </p:cNvSpPr>
          <p:nvPr>
            <p:ph type="pic" idx="21"/>
          </p:nvPr>
        </p:nvSpPr>
        <p:spPr>
          <a:xfrm>
            <a:off x="-500063" y="-2071687"/>
            <a:ext cx="10144201" cy="8115301"/>
          </a:xfrm>
          <a:prstGeom prst="rect">
            <a:avLst/>
          </a:prstGeom>
        </p:spPr>
        <p:txBody>
          <a:bodyPr lIns="91439" tIns="45719" rIns="91439" bIns="45719">
            <a:noAutofit/>
          </a:bodyPr>
          <a:lstStyle/>
          <a:p>
            <a:endParaRPr/>
          </a:p>
        </p:txBody>
      </p:sp>
      <p:sp>
        <p:nvSpPr>
          <p:cNvPr id="2734" name="Slide Number"/>
          <p:cNvSpPr txBox="1">
            <a:spLocks noGrp="1"/>
          </p:cNvSpPr>
          <p:nvPr>
            <p:ph type="sldNum" sz="quarter" idx="2"/>
          </p:nvPr>
        </p:nvSpPr>
        <p:spPr>
          <a:xfrm>
            <a:off x="4494904" y="4923153"/>
            <a:ext cx="149658" cy="137211"/>
          </a:xfrm>
          <a:prstGeom prst="rect">
            <a:avLst/>
          </a:prstGeom>
        </p:spPr>
        <p:txBody>
          <a:bodyPr lIns="19050" tIns="19050" rIns="19050" bIns="19050" anchor="b">
            <a:spAutoFit/>
          </a:bodyPr>
          <a:lstStyle>
            <a:lvl1pPr algn="ctr">
              <a:defRPr sz="700">
                <a:solidFill>
                  <a:srgbClr val="FFFFFF"/>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83.xml><?xml version="1.0" encoding="utf-8"?>
<p:sldLayout xmlns:a="http://schemas.openxmlformats.org/drawingml/2006/main" xmlns:r="http://schemas.openxmlformats.org/officeDocument/2006/relationships" xmlns:p="http://schemas.openxmlformats.org/presentationml/2006/main" type="tx">
  <p:cSld name="Vuota 2">
    <p:spTree>
      <p:nvGrpSpPr>
        <p:cNvPr id="1" name=""/>
        <p:cNvGrpSpPr/>
        <p:nvPr/>
      </p:nvGrpSpPr>
      <p:grpSpPr>
        <a:xfrm>
          <a:off x="0" y="0"/>
          <a:ext cx="0" cy="0"/>
          <a:chOff x="0" y="0"/>
          <a:chExt cx="0" cy="0"/>
        </a:xfrm>
      </p:grpSpPr>
      <p:sp>
        <p:nvSpPr>
          <p:cNvPr id="2741" name="Slide Number"/>
          <p:cNvSpPr txBox="1">
            <a:spLocks noGrp="1"/>
          </p:cNvSpPr>
          <p:nvPr>
            <p:ph type="sldNum" sz="quarter" idx="2"/>
          </p:nvPr>
        </p:nvSpPr>
        <p:spPr>
          <a:xfrm>
            <a:off x="4494904" y="4923153"/>
            <a:ext cx="149658" cy="137211"/>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84.xml><?xml version="1.0" encoding="utf-8"?>
<p:sldLayout xmlns:a="http://schemas.openxmlformats.org/drawingml/2006/main" xmlns:r="http://schemas.openxmlformats.org/officeDocument/2006/relationships" xmlns:p="http://schemas.openxmlformats.org/presentationml/2006/main" type="tx">
  <p:cSld name="Titolo 3">
    <p:bg>
      <p:bgPr>
        <a:solidFill>
          <a:srgbClr val="75F461"/>
        </a:solidFill>
        <a:effectLst/>
      </p:bgPr>
    </p:bg>
    <p:spTree>
      <p:nvGrpSpPr>
        <p:cNvPr id="1" name=""/>
        <p:cNvGrpSpPr/>
        <p:nvPr/>
      </p:nvGrpSpPr>
      <p:grpSpPr>
        <a:xfrm>
          <a:off x="0" y="0"/>
          <a:ext cx="0" cy="0"/>
          <a:chOff x="0" y="0"/>
          <a:chExt cx="0" cy="0"/>
        </a:xfrm>
      </p:grpSpPr>
      <p:sp>
        <p:nvSpPr>
          <p:cNvPr id="2748" name="Body Level One…"/>
          <p:cNvSpPr txBox="1">
            <a:spLocks noGrp="1"/>
          </p:cNvSpPr>
          <p:nvPr>
            <p:ph type="body" sz="quarter" idx="1"/>
          </p:nvPr>
        </p:nvSpPr>
        <p:spPr>
          <a:xfrm>
            <a:off x="1703744" y="1814585"/>
            <a:ext cx="768901" cy="609601"/>
          </a:xfrm>
          <a:prstGeom prst="rect">
            <a:avLst/>
          </a:prstGeom>
        </p:spPr>
        <p:txBody>
          <a:bodyPr lIns="19050" tIns="19050" rIns="19050" bIns="19050" anchor="ctr"/>
          <a:lstStyle>
            <a:lvl1pPr marL="228600" indent="0">
              <a:lnSpc>
                <a:spcPct val="100000"/>
              </a:lnSpc>
              <a:buClrTx/>
              <a:buSzTx/>
              <a:buFontTx/>
              <a:buNone/>
              <a:defRPr sz="3800" b="1">
                <a:solidFill>
                  <a:srgbClr val="000000"/>
                </a:solidFill>
                <a:latin typeface="Helvetica Neue"/>
                <a:ea typeface="Helvetica Neue"/>
                <a:cs typeface="Helvetica Neue"/>
                <a:sym typeface="Helvetica Neue"/>
              </a:defRPr>
            </a:lvl1pPr>
            <a:lvl2pPr marL="914400" indent="-469900">
              <a:lnSpc>
                <a:spcPct val="100000"/>
              </a:lnSpc>
              <a:buClrTx/>
              <a:buSzPts val="3800"/>
              <a:buFontTx/>
              <a:buChar char="•"/>
              <a:defRPr sz="3800" b="1">
                <a:solidFill>
                  <a:srgbClr val="000000"/>
                </a:solidFill>
                <a:latin typeface="Helvetica Neue"/>
                <a:ea typeface="Helvetica Neue"/>
                <a:cs typeface="Helvetica Neue"/>
                <a:sym typeface="Helvetica Neue"/>
              </a:defRPr>
            </a:lvl2pPr>
            <a:lvl3pPr marL="1371600" indent="-469900">
              <a:lnSpc>
                <a:spcPct val="100000"/>
              </a:lnSpc>
              <a:buClrTx/>
              <a:buSzPts val="3800"/>
              <a:buFontTx/>
              <a:buChar char="•"/>
              <a:defRPr sz="3800" b="1">
                <a:solidFill>
                  <a:srgbClr val="000000"/>
                </a:solidFill>
                <a:latin typeface="Helvetica Neue"/>
                <a:ea typeface="Helvetica Neue"/>
                <a:cs typeface="Helvetica Neue"/>
                <a:sym typeface="Helvetica Neue"/>
              </a:defRPr>
            </a:lvl3pPr>
            <a:lvl4pPr marL="1828800" indent="-469900">
              <a:lnSpc>
                <a:spcPct val="100000"/>
              </a:lnSpc>
              <a:buClrTx/>
              <a:buSzPts val="3800"/>
              <a:buFontTx/>
              <a:buChar char="•"/>
              <a:defRPr sz="3800" b="1">
                <a:solidFill>
                  <a:srgbClr val="000000"/>
                </a:solidFill>
                <a:latin typeface="Helvetica Neue"/>
                <a:ea typeface="Helvetica Neue"/>
                <a:cs typeface="Helvetica Neue"/>
                <a:sym typeface="Helvetica Neue"/>
              </a:defRPr>
            </a:lvl4pPr>
            <a:lvl5pPr marL="2286000" indent="-469900">
              <a:lnSpc>
                <a:spcPct val="100000"/>
              </a:lnSpc>
              <a:buClrTx/>
              <a:buSzPts val="3800"/>
              <a:buFontTx/>
              <a:buChar char="•"/>
              <a:defRPr sz="3800" b="1">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749" name="Google Shape;1357;p291"/>
          <p:cNvSpPr txBox="1">
            <a:spLocks noGrp="1"/>
          </p:cNvSpPr>
          <p:nvPr>
            <p:ph type="body" sz="quarter" idx="21"/>
          </p:nvPr>
        </p:nvSpPr>
        <p:spPr>
          <a:xfrm>
            <a:off x="2527086" y="2091970"/>
            <a:ext cx="1852500" cy="266701"/>
          </a:xfrm>
          <a:prstGeom prst="rect">
            <a:avLst/>
          </a:prstGeom>
        </p:spPr>
        <p:txBody>
          <a:bodyPr lIns="19050" tIns="19050" rIns="19050" bIns="19050" anchor="ctr"/>
          <a:lstStyle/>
          <a:p>
            <a:pPr marL="416052" indent="-312039" defTabSz="832104">
              <a:buClr>
                <a:srgbClr val="585858"/>
              </a:buClr>
              <a:buSzPts val="1600"/>
              <a:defRPr sz="1638">
                <a:solidFill>
                  <a:srgbClr val="585858"/>
                </a:solidFill>
              </a:defRPr>
            </a:pPr>
            <a:endParaRPr/>
          </a:p>
        </p:txBody>
      </p:sp>
      <p:sp>
        <p:nvSpPr>
          <p:cNvPr id="2750" name="Google Shape;1358;p291"/>
          <p:cNvSpPr txBox="1">
            <a:spLocks noGrp="1"/>
          </p:cNvSpPr>
          <p:nvPr>
            <p:ph type="body" sz="quarter" idx="22"/>
          </p:nvPr>
        </p:nvSpPr>
        <p:spPr>
          <a:xfrm>
            <a:off x="4700863" y="1814585"/>
            <a:ext cx="835201" cy="609601"/>
          </a:xfrm>
          <a:prstGeom prst="rect">
            <a:avLst/>
          </a:prstGeom>
        </p:spPr>
        <p:txBody>
          <a:bodyPr lIns="19050" tIns="19050" rIns="19050" bIns="19050" anchor="ctr"/>
          <a:lstStyle/>
          <a:p>
            <a:pPr>
              <a:buClr>
                <a:srgbClr val="585858"/>
              </a:buClr>
              <a:defRPr>
                <a:solidFill>
                  <a:srgbClr val="585858"/>
                </a:solidFill>
              </a:defRPr>
            </a:pPr>
            <a:endParaRPr/>
          </a:p>
        </p:txBody>
      </p:sp>
      <p:sp>
        <p:nvSpPr>
          <p:cNvPr id="2751" name="Google Shape;1359;p291"/>
          <p:cNvSpPr txBox="1">
            <a:spLocks noGrp="1"/>
          </p:cNvSpPr>
          <p:nvPr>
            <p:ph type="body" sz="quarter" idx="23"/>
          </p:nvPr>
        </p:nvSpPr>
        <p:spPr>
          <a:xfrm>
            <a:off x="5590961" y="2091970"/>
            <a:ext cx="1852500" cy="266701"/>
          </a:xfrm>
          <a:prstGeom prst="rect">
            <a:avLst/>
          </a:prstGeom>
        </p:spPr>
        <p:txBody>
          <a:bodyPr lIns="19050" tIns="19050" rIns="19050" bIns="19050" anchor="ctr"/>
          <a:lstStyle/>
          <a:p>
            <a:pPr marL="416052" indent="-312039" defTabSz="832104">
              <a:buClr>
                <a:srgbClr val="585858"/>
              </a:buClr>
              <a:buSzPts val="1600"/>
              <a:defRPr sz="1638">
                <a:solidFill>
                  <a:srgbClr val="585858"/>
                </a:solidFill>
              </a:defRPr>
            </a:pPr>
            <a:endParaRPr/>
          </a:p>
        </p:txBody>
      </p:sp>
      <p:sp>
        <p:nvSpPr>
          <p:cNvPr id="2752" name="Google Shape;1360;p291"/>
          <p:cNvSpPr txBox="1">
            <a:spLocks noGrp="1"/>
          </p:cNvSpPr>
          <p:nvPr>
            <p:ph type="body" sz="quarter" idx="24"/>
          </p:nvPr>
        </p:nvSpPr>
        <p:spPr>
          <a:xfrm>
            <a:off x="1703744" y="2710913"/>
            <a:ext cx="835201" cy="609601"/>
          </a:xfrm>
          <a:prstGeom prst="rect">
            <a:avLst/>
          </a:prstGeom>
        </p:spPr>
        <p:txBody>
          <a:bodyPr lIns="19050" tIns="19050" rIns="19050" bIns="19050" anchor="ctr"/>
          <a:lstStyle/>
          <a:p>
            <a:pPr>
              <a:buClr>
                <a:srgbClr val="585858"/>
              </a:buClr>
              <a:defRPr>
                <a:solidFill>
                  <a:srgbClr val="585858"/>
                </a:solidFill>
              </a:defRPr>
            </a:pPr>
            <a:endParaRPr/>
          </a:p>
        </p:txBody>
      </p:sp>
      <p:sp>
        <p:nvSpPr>
          <p:cNvPr id="2753" name="Google Shape;1361;p291"/>
          <p:cNvSpPr txBox="1">
            <a:spLocks noGrp="1"/>
          </p:cNvSpPr>
          <p:nvPr>
            <p:ph type="body" sz="quarter" idx="25"/>
          </p:nvPr>
        </p:nvSpPr>
        <p:spPr>
          <a:xfrm>
            <a:off x="2527086" y="2988298"/>
            <a:ext cx="2046301" cy="266701"/>
          </a:xfrm>
          <a:prstGeom prst="rect">
            <a:avLst/>
          </a:prstGeom>
        </p:spPr>
        <p:txBody>
          <a:bodyPr lIns="19050" tIns="19050" rIns="19050" bIns="19050" anchor="ctr"/>
          <a:lstStyle/>
          <a:p>
            <a:pPr marL="416052" indent="-312039" defTabSz="832104">
              <a:buClr>
                <a:srgbClr val="585858"/>
              </a:buClr>
              <a:buSzPts val="1600"/>
              <a:defRPr sz="1638">
                <a:solidFill>
                  <a:srgbClr val="585858"/>
                </a:solidFill>
              </a:defRPr>
            </a:pPr>
            <a:endParaRPr/>
          </a:p>
        </p:txBody>
      </p:sp>
      <p:sp>
        <p:nvSpPr>
          <p:cNvPr id="2754" name="Google Shape;1362;p291"/>
          <p:cNvSpPr txBox="1">
            <a:spLocks noGrp="1"/>
          </p:cNvSpPr>
          <p:nvPr>
            <p:ph type="body" sz="quarter" idx="26"/>
          </p:nvPr>
        </p:nvSpPr>
        <p:spPr>
          <a:xfrm>
            <a:off x="4700863" y="2710913"/>
            <a:ext cx="835201" cy="609601"/>
          </a:xfrm>
          <a:prstGeom prst="rect">
            <a:avLst/>
          </a:prstGeom>
        </p:spPr>
        <p:txBody>
          <a:bodyPr lIns="19050" tIns="19050" rIns="19050" bIns="19050" anchor="ctr"/>
          <a:lstStyle/>
          <a:p>
            <a:pPr>
              <a:buClr>
                <a:srgbClr val="585858"/>
              </a:buClr>
              <a:defRPr>
                <a:solidFill>
                  <a:srgbClr val="585858"/>
                </a:solidFill>
              </a:defRPr>
            </a:pPr>
            <a:endParaRPr/>
          </a:p>
        </p:txBody>
      </p:sp>
      <p:sp>
        <p:nvSpPr>
          <p:cNvPr id="2755" name="Google Shape;1363;p291"/>
          <p:cNvSpPr txBox="1">
            <a:spLocks noGrp="1"/>
          </p:cNvSpPr>
          <p:nvPr>
            <p:ph type="body" sz="quarter" idx="27"/>
          </p:nvPr>
        </p:nvSpPr>
        <p:spPr>
          <a:xfrm>
            <a:off x="5590961" y="2988298"/>
            <a:ext cx="1852500" cy="266701"/>
          </a:xfrm>
          <a:prstGeom prst="rect">
            <a:avLst/>
          </a:prstGeom>
        </p:spPr>
        <p:txBody>
          <a:bodyPr lIns="19050" tIns="19050" rIns="19050" bIns="19050" anchor="ctr"/>
          <a:lstStyle/>
          <a:p>
            <a:pPr marL="416052" indent="-312039" defTabSz="832104">
              <a:buClr>
                <a:srgbClr val="585858"/>
              </a:buClr>
              <a:buSzPts val="1600"/>
              <a:defRPr sz="1638">
                <a:solidFill>
                  <a:srgbClr val="585858"/>
                </a:solidFill>
              </a:defRPr>
            </a:pPr>
            <a:endParaRPr/>
          </a:p>
        </p:txBody>
      </p:sp>
      <p:sp>
        <p:nvSpPr>
          <p:cNvPr id="2756" name="Google Shape;1364;p291"/>
          <p:cNvSpPr txBox="1">
            <a:spLocks noGrp="1"/>
          </p:cNvSpPr>
          <p:nvPr>
            <p:ph type="body" sz="quarter" idx="28"/>
          </p:nvPr>
        </p:nvSpPr>
        <p:spPr>
          <a:xfrm>
            <a:off x="1703744" y="3607241"/>
            <a:ext cx="768901" cy="609601"/>
          </a:xfrm>
          <a:prstGeom prst="rect">
            <a:avLst/>
          </a:prstGeom>
        </p:spPr>
        <p:txBody>
          <a:bodyPr lIns="19050" tIns="19050" rIns="19050" bIns="19050" anchor="ctr"/>
          <a:lstStyle/>
          <a:p>
            <a:pPr>
              <a:buClr>
                <a:srgbClr val="585858"/>
              </a:buClr>
              <a:defRPr>
                <a:solidFill>
                  <a:srgbClr val="585858"/>
                </a:solidFill>
              </a:defRPr>
            </a:pPr>
            <a:endParaRPr/>
          </a:p>
        </p:txBody>
      </p:sp>
      <p:sp>
        <p:nvSpPr>
          <p:cNvPr id="2757" name="Google Shape;1365;p291"/>
          <p:cNvSpPr txBox="1">
            <a:spLocks noGrp="1"/>
          </p:cNvSpPr>
          <p:nvPr>
            <p:ph type="body" sz="quarter" idx="29"/>
          </p:nvPr>
        </p:nvSpPr>
        <p:spPr>
          <a:xfrm>
            <a:off x="2527086" y="3879863"/>
            <a:ext cx="1852500" cy="266701"/>
          </a:xfrm>
          <a:prstGeom prst="rect">
            <a:avLst/>
          </a:prstGeom>
        </p:spPr>
        <p:txBody>
          <a:bodyPr lIns="19050" tIns="19050" rIns="19050" bIns="19050" anchor="ctr"/>
          <a:lstStyle/>
          <a:p>
            <a:pPr marL="416052" indent="-312039" defTabSz="832104">
              <a:buClr>
                <a:srgbClr val="585858"/>
              </a:buClr>
              <a:buSzPts val="1600"/>
              <a:defRPr sz="1638">
                <a:solidFill>
                  <a:srgbClr val="585858"/>
                </a:solidFill>
              </a:defRPr>
            </a:pPr>
            <a:endParaRPr/>
          </a:p>
        </p:txBody>
      </p:sp>
      <p:sp>
        <p:nvSpPr>
          <p:cNvPr id="2758" name="Google Shape;1366;p291"/>
          <p:cNvSpPr txBox="1">
            <a:spLocks noGrp="1"/>
          </p:cNvSpPr>
          <p:nvPr>
            <p:ph type="body" sz="quarter" idx="30"/>
          </p:nvPr>
        </p:nvSpPr>
        <p:spPr>
          <a:xfrm>
            <a:off x="4700863" y="3607241"/>
            <a:ext cx="835201" cy="609601"/>
          </a:xfrm>
          <a:prstGeom prst="rect">
            <a:avLst/>
          </a:prstGeom>
        </p:spPr>
        <p:txBody>
          <a:bodyPr lIns="19050" tIns="19050" rIns="19050" bIns="19050" anchor="ctr"/>
          <a:lstStyle/>
          <a:p>
            <a:pPr>
              <a:buClr>
                <a:srgbClr val="585858"/>
              </a:buClr>
              <a:defRPr>
                <a:solidFill>
                  <a:srgbClr val="585858"/>
                </a:solidFill>
              </a:defRPr>
            </a:pPr>
            <a:endParaRPr/>
          </a:p>
        </p:txBody>
      </p:sp>
      <p:sp>
        <p:nvSpPr>
          <p:cNvPr id="2759" name="Google Shape;1367;p291"/>
          <p:cNvSpPr txBox="1">
            <a:spLocks noGrp="1"/>
          </p:cNvSpPr>
          <p:nvPr>
            <p:ph type="body" sz="quarter" idx="31"/>
          </p:nvPr>
        </p:nvSpPr>
        <p:spPr>
          <a:xfrm>
            <a:off x="5590961" y="3884626"/>
            <a:ext cx="2346301" cy="266701"/>
          </a:xfrm>
          <a:prstGeom prst="rect">
            <a:avLst/>
          </a:prstGeom>
        </p:spPr>
        <p:txBody>
          <a:bodyPr lIns="19050" tIns="19050" rIns="19050" bIns="19050" anchor="ctr"/>
          <a:lstStyle/>
          <a:p>
            <a:pPr marL="416052" indent="-312039" defTabSz="832104">
              <a:buClr>
                <a:srgbClr val="585858"/>
              </a:buClr>
              <a:buSzPts val="1600"/>
              <a:defRPr sz="1638">
                <a:solidFill>
                  <a:srgbClr val="585858"/>
                </a:solidFill>
              </a:defRPr>
            </a:pPr>
            <a:endParaRPr/>
          </a:p>
        </p:txBody>
      </p:sp>
      <p:sp>
        <p:nvSpPr>
          <p:cNvPr id="2760" name="Google Shape;1368;p291"/>
          <p:cNvSpPr txBox="1">
            <a:spLocks noGrp="1"/>
          </p:cNvSpPr>
          <p:nvPr>
            <p:ph type="body" sz="quarter" idx="32"/>
          </p:nvPr>
        </p:nvSpPr>
        <p:spPr>
          <a:xfrm>
            <a:off x="429722" y="311630"/>
            <a:ext cx="9360900" cy="404702"/>
          </a:xfrm>
          <a:prstGeom prst="rect">
            <a:avLst/>
          </a:prstGeom>
        </p:spPr>
        <p:txBody>
          <a:bodyPr lIns="19050" tIns="19050" rIns="19050" bIns="19050"/>
          <a:lstStyle/>
          <a:p>
            <a:pPr>
              <a:buClr>
                <a:srgbClr val="585858"/>
              </a:buClr>
              <a:defRPr>
                <a:solidFill>
                  <a:srgbClr val="585858"/>
                </a:solidFill>
              </a:defRPr>
            </a:pPr>
            <a:endParaRPr/>
          </a:p>
        </p:txBody>
      </p:sp>
      <p:sp>
        <p:nvSpPr>
          <p:cNvPr id="2761" name="Slide Number"/>
          <p:cNvSpPr txBox="1">
            <a:spLocks noGrp="1"/>
          </p:cNvSpPr>
          <p:nvPr>
            <p:ph type="sldNum" sz="quarter" idx="2"/>
          </p:nvPr>
        </p:nvSpPr>
        <p:spPr>
          <a:xfrm>
            <a:off x="4494904" y="4923153"/>
            <a:ext cx="149658" cy="137211"/>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85.xml><?xml version="1.0" encoding="utf-8"?>
<p:sldLayout xmlns:a="http://schemas.openxmlformats.org/drawingml/2006/main" xmlns:r="http://schemas.openxmlformats.org/officeDocument/2006/relationships" xmlns:p="http://schemas.openxmlformats.org/presentationml/2006/main" type="tx">
  <p:cSld name="Testo 2/3 9">
    <p:spTree>
      <p:nvGrpSpPr>
        <p:cNvPr id="1" name=""/>
        <p:cNvGrpSpPr/>
        <p:nvPr/>
      </p:nvGrpSpPr>
      <p:grpSpPr>
        <a:xfrm>
          <a:off x="0" y="0"/>
          <a:ext cx="0" cy="0"/>
          <a:chOff x="0" y="0"/>
          <a:chExt cx="0" cy="0"/>
        </a:xfrm>
      </p:grpSpPr>
      <p:sp>
        <p:nvSpPr>
          <p:cNvPr id="2768" name="Body Level One…"/>
          <p:cNvSpPr txBox="1">
            <a:spLocks noGrp="1"/>
          </p:cNvSpPr>
          <p:nvPr>
            <p:ph type="body" sz="quarter" idx="1"/>
          </p:nvPr>
        </p:nvSpPr>
        <p:spPr>
          <a:xfrm>
            <a:off x="658129" y="937046"/>
            <a:ext cx="2394001" cy="266701"/>
          </a:xfrm>
          <a:prstGeom prst="rect">
            <a:avLst/>
          </a:prstGeom>
        </p:spPr>
        <p:txBody>
          <a:bodyPr lIns="19050" tIns="19050" rIns="19050" bIns="19050" anchor="ctr"/>
          <a:lstStyle>
            <a:lvl1pPr marL="228600" indent="0">
              <a:lnSpc>
                <a:spcPct val="110000"/>
              </a:lnSpc>
              <a:buClrTx/>
              <a:buSzTx/>
              <a:buFontTx/>
              <a:buNone/>
              <a:defRPr sz="1500" b="1">
                <a:solidFill>
                  <a:srgbClr val="75F461"/>
                </a:solidFill>
                <a:latin typeface="Helvetica Neue"/>
                <a:ea typeface="Helvetica Neue"/>
                <a:cs typeface="Helvetica Neue"/>
                <a:sym typeface="Helvetica Neue"/>
              </a:defRPr>
            </a:lvl1pPr>
            <a:lvl2pPr marL="914400" indent="-323850">
              <a:lnSpc>
                <a:spcPct val="110000"/>
              </a:lnSpc>
              <a:buClrTx/>
              <a:buSzPts val="1500"/>
              <a:buFontTx/>
              <a:buChar char="•"/>
              <a:defRPr sz="1500" b="1">
                <a:solidFill>
                  <a:srgbClr val="75F461"/>
                </a:solidFill>
                <a:latin typeface="Helvetica Neue"/>
                <a:ea typeface="Helvetica Neue"/>
                <a:cs typeface="Helvetica Neue"/>
                <a:sym typeface="Helvetica Neue"/>
              </a:defRPr>
            </a:lvl2pPr>
            <a:lvl3pPr marL="1371600" indent="-323850">
              <a:lnSpc>
                <a:spcPct val="110000"/>
              </a:lnSpc>
              <a:buClrTx/>
              <a:buSzPts val="1500"/>
              <a:buFontTx/>
              <a:buChar char="•"/>
              <a:defRPr sz="1500" b="1">
                <a:solidFill>
                  <a:srgbClr val="75F461"/>
                </a:solidFill>
                <a:latin typeface="Helvetica Neue"/>
                <a:ea typeface="Helvetica Neue"/>
                <a:cs typeface="Helvetica Neue"/>
                <a:sym typeface="Helvetica Neue"/>
              </a:defRPr>
            </a:lvl3pPr>
            <a:lvl4pPr marL="1828800" indent="-323850">
              <a:lnSpc>
                <a:spcPct val="110000"/>
              </a:lnSpc>
              <a:buClrTx/>
              <a:buSzPts val="1500"/>
              <a:buFontTx/>
              <a:buChar char="•"/>
              <a:defRPr sz="1500" b="1">
                <a:solidFill>
                  <a:srgbClr val="75F461"/>
                </a:solidFill>
                <a:latin typeface="Helvetica Neue"/>
                <a:ea typeface="Helvetica Neue"/>
                <a:cs typeface="Helvetica Neue"/>
                <a:sym typeface="Helvetica Neue"/>
              </a:defRPr>
            </a:lvl4pPr>
            <a:lvl5pPr marL="2286000" indent="-323850">
              <a:lnSpc>
                <a:spcPct val="110000"/>
              </a:lnSpc>
              <a:buClrTx/>
              <a:buSzPts val="1500"/>
              <a:buFontTx/>
              <a:buChar char="•"/>
              <a:defRPr sz="1500" b="1">
                <a:solidFill>
                  <a:srgbClr val="75F461"/>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769" name="Google Shape;1372;p292"/>
          <p:cNvSpPr txBox="1">
            <a:spLocks noGrp="1"/>
          </p:cNvSpPr>
          <p:nvPr>
            <p:ph type="body" sz="half" idx="21"/>
          </p:nvPr>
        </p:nvSpPr>
        <p:spPr>
          <a:xfrm>
            <a:off x="658129" y="1276031"/>
            <a:ext cx="4736701" cy="3090001"/>
          </a:xfrm>
          <a:prstGeom prst="rect">
            <a:avLst/>
          </a:prstGeom>
        </p:spPr>
        <p:txBody>
          <a:bodyPr lIns="19050" tIns="19050" rIns="19050" bIns="19050" anchor="ctr"/>
          <a:lstStyle/>
          <a:p>
            <a:pPr>
              <a:buClr>
                <a:srgbClr val="585858"/>
              </a:buClr>
              <a:defRPr>
                <a:solidFill>
                  <a:srgbClr val="585858"/>
                </a:solidFill>
              </a:defRPr>
            </a:pPr>
            <a:endParaRPr/>
          </a:p>
        </p:txBody>
      </p:sp>
      <p:sp>
        <p:nvSpPr>
          <p:cNvPr id="2770" name="Google Shape;1373;p292"/>
          <p:cNvSpPr>
            <a:spLocks noGrp="1"/>
          </p:cNvSpPr>
          <p:nvPr>
            <p:ph type="pic" sz="half" idx="22"/>
          </p:nvPr>
        </p:nvSpPr>
        <p:spPr>
          <a:xfrm>
            <a:off x="6326420" y="29182"/>
            <a:ext cx="2350801" cy="5085001"/>
          </a:xfrm>
          <a:prstGeom prst="rect">
            <a:avLst/>
          </a:prstGeom>
        </p:spPr>
        <p:txBody>
          <a:bodyPr lIns="91439" tIns="45719" rIns="91439" bIns="45719">
            <a:noAutofit/>
          </a:bodyPr>
          <a:lstStyle/>
          <a:p>
            <a:endParaRPr/>
          </a:p>
        </p:txBody>
      </p:sp>
      <p:sp>
        <p:nvSpPr>
          <p:cNvPr id="2771" name="Slide Number"/>
          <p:cNvSpPr txBox="1">
            <a:spLocks noGrp="1"/>
          </p:cNvSpPr>
          <p:nvPr>
            <p:ph type="sldNum" sz="quarter" idx="2"/>
          </p:nvPr>
        </p:nvSpPr>
        <p:spPr>
          <a:xfrm>
            <a:off x="4494904" y="4923153"/>
            <a:ext cx="149658" cy="137211"/>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86.xml><?xml version="1.0" encoding="utf-8"?>
<p:sldLayout xmlns:a="http://schemas.openxmlformats.org/drawingml/2006/main" xmlns:r="http://schemas.openxmlformats.org/officeDocument/2006/relationships" xmlns:p="http://schemas.openxmlformats.org/presentationml/2006/main" type="tx">
  <p:cSld name="Titolo_1 copia 1 2 2">
    <p:bg>
      <p:bgPr>
        <a:solidFill>
          <a:srgbClr val="75F461"/>
        </a:solidFill>
        <a:effectLst/>
      </p:bgPr>
    </p:bg>
    <p:spTree>
      <p:nvGrpSpPr>
        <p:cNvPr id="1" name=""/>
        <p:cNvGrpSpPr/>
        <p:nvPr/>
      </p:nvGrpSpPr>
      <p:grpSpPr>
        <a:xfrm>
          <a:off x="0" y="0"/>
          <a:ext cx="0" cy="0"/>
          <a:chOff x="0" y="0"/>
          <a:chExt cx="0" cy="0"/>
        </a:xfrm>
      </p:grpSpPr>
      <p:sp>
        <p:nvSpPr>
          <p:cNvPr id="2778" name="Body Level One…"/>
          <p:cNvSpPr txBox="1">
            <a:spLocks noGrp="1"/>
          </p:cNvSpPr>
          <p:nvPr>
            <p:ph type="body" sz="quarter" idx="1"/>
          </p:nvPr>
        </p:nvSpPr>
        <p:spPr>
          <a:xfrm>
            <a:off x="1298674" y="2062981"/>
            <a:ext cx="5267100" cy="1305001"/>
          </a:xfrm>
          <a:prstGeom prst="rect">
            <a:avLst/>
          </a:prstGeom>
        </p:spPr>
        <p:txBody>
          <a:bodyPr lIns="19050" tIns="19050" rIns="19050" bIns="19050" anchor="ctr"/>
          <a:lstStyle>
            <a:lvl1pPr marL="228600" indent="0">
              <a:lnSpc>
                <a:spcPct val="100000"/>
              </a:lnSpc>
              <a:spcBef>
                <a:spcPts val="500"/>
              </a:spcBef>
              <a:buClrTx/>
              <a:buSzTx/>
              <a:buFontTx/>
              <a:buNone/>
              <a:defRPr sz="7500">
                <a:solidFill>
                  <a:srgbClr val="FFFFFF"/>
                </a:solidFill>
                <a:latin typeface="Helvetica Neue"/>
                <a:ea typeface="Helvetica Neue"/>
                <a:cs typeface="Helvetica Neue"/>
                <a:sym typeface="Helvetica Neue"/>
              </a:defRPr>
            </a:lvl1pPr>
            <a:lvl2pPr marL="914400" indent="-704850">
              <a:lnSpc>
                <a:spcPct val="100000"/>
              </a:lnSpc>
              <a:spcBef>
                <a:spcPts val="500"/>
              </a:spcBef>
              <a:buClrTx/>
              <a:buSzPts val="7500"/>
              <a:buFontTx/>
              <a:buChar char="•"/>
              <a:defRPr sz="7500">
                <a:solidFill>
                  <a:srgbClr val="FFFFFF"/>
                </a:solidFill>
                <a:latin typeface="Helvetica Neue"/>
                <a:ea typeface="Helvetica Neue"/>
                <a:cs typeface="Helvetica Neue"/>
                <a:sym typeface="Helvetica Neue"/>
              </a:defRPr>
            </a:lvl2pPr>
            <a:lvl3pPr marL="1371600" indent="-704850">
              <a:lnSpc>
                <a:spcPct val="100000"/>
              </a:lnSpc>
              <a:spcBef>
                <a:spcPts val="500"/>
              </a:spcBef>
              <a:buClrTx/>
              <a:buSzPts val="7500"/>
              <a:buFontTx/>
              <a:buChar char="•"/>
              <a:defRPr sz="7500">
                <a:solidFill>
                  <a:srgbClr val="FFFFFF"/>
                </a:solidFill>
                <a:latin typeface="Helvetica Neue"/>
                <a:ea typeface="Helvetica Neue"/>
                <a:cs typeface="Helvetica Neue"/>
                <a:sym typeface="Helvetica Neue"/>
              </a:defRPr>
            </a:lvl3pPr>
            <a:lvl4pPr marL="1828800" indent="-704850">
              <a:lnSpc>
                <a:spcPct val="100000"/>
              </a:lnSpc>
              <a:spcBef>
                <a:spcPts val="500"/>
              </a:spcBef>
              <a:buClrTx/>
              <a:buSzPts val="7500"/>
              <a:buFontTx/>
              <a:buChar char="•"/>
              <a:defRPr sz="7500">
                <a:solidFill>
                  <a:srgbClr val="FFFFFF"/>
                </a:solidFill>
                <a:latin typeface="Helvetica Neue"/>
                <a:ea typeface="Helvetica Neue"/>
                <a:cs typeface="Helvetica Neue"/>
                <a:sym typeface="Helvetica Neue"/>
              </a:defRPr>
            </a:lvl4pPr>
            <a:lvl5pPr marL="2286000" indent="-704850">
              <a:lnSpc>
                <a:spcPct val="100000"/>
              </a:lnSpc>
              <a:spcBef>
                <a:spcPts val="500"/>
              </a:spcBef>
              <a:buClrTx/>
              <a:buSzPts val="7500"/>
              <a:buFontTx/>
              <a:buChar char="•"/>
              <a:defRPr sz="7500">
                <a:solidFill>
                  <a:srgbClr val="FFFFFF"/>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779" name="Google Shape;1377;p293"/>
          <p:cNvSpPr txBox="1">
            <a:spLocks noGrp="1"/>
          </p:cNvSpPr>
          <p:nvPr>
            <p:ph type="body" sz="quarter" idx="21"/>
          </p:nvPr>
        </p:nvSpPr>
        <p:spPr>
          <a:xfrm>
            <a:off x="1432024" y="1842267"/>
            <a:ext cx="5267100" cy="438301"/>
          </a:xfrm>
          <a:prstGeom prst="rect">
            <a:avLst/>
          </a:prstGeom>
        </p:spPr>
        <p:txBody>
          <a:bodyPr lIns="19050" tIns="19050" rIns="19050" bIns="19050" anchor="ctr"/>
          <a:lstStyle/>
          <a:p>
            <a:pPr>
              <a:buClr>
                <a:srgbClr val="585858"/>
              </a:buClr>
              <a:defRPr>
                <a:solidFill>
                  <a:srgbClr val="585858"/>
                </a:solidFill>
              </a:defRPr>
            </a:pPr>
            <a:endParaRPr/>
          </a:p>
        </p:txBody>
      </p:sp>
      <p:sp>
        <p:nvSpPr>
          <p:cNvPr id="2780" name="Slide Number"/>
          <p:cNvSpPr txBox="1">
            <a:spLocks noGrp="1"/>
          </p:cNvSpPr>
          <p:nvPr>
            <p:ph type="sldNum" sz="quarter" idx="2"/>
          </p:nvPr>
        </p:nvSpPr>
        <p:spPr>
          <a:xfrm>
            <a:off x="4494904" y="4923153"/>
            <a:ext cx="149658" cy="137211"/>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87.xml><?xml version="1.0" encoding="utf-8"?>
<p:sldLayout xmlns:a="http://schemas.openxmlformats.org/drawingml/2006/main" xmlns:r="http://schemas.openxmlformats.org/officeDocument/2006/relationships" xmlns:p="http://schemas.openxmlformats.org/presentationml/2006/main" type="tx">
  <p:cSld name="Testo 2/3 2 3">
    <p:spTree>
      <p:nvGrpSpPr>
        <p:cNvPr id="1" name=""/>
        <p:cNvGrpSpPr/>
        <p:nvPr/>
      </p:nvGrpSpPr>
      <p:grpSpPr>
        <a:xfrm>
          <a:off x="0" y="0"/>
          <a:ext cx="0" cy="0"/>
          <a:chOff x="0" y="0"/>
          <a:chExt cx="0" cy="0"/>
        </a:xfrm>
      </p:grpSpPr>
      <p:sp>
        <p:nvSpPr>
          <p:cNvPr id="2787" name="Google Shape;1380;p294"/>
          <p:cNvSpPr>
            <a:spLocks noGrp="1"/>
          </p:cNvSpPr>
          <p:nvPr>
            <p:ph type="pic" sz="half" idx="21"/>
          </p:nvPr>
        </p:nvSpPr>
        <p:spPr>
          <a:xfrm>
            <a:off x="6326420" y="29182"/>
            <a:ext cx="2350801" cy="5085001"/>
          </a:xfrm>
          <a:prstGeom prst="rect">
            <a:avLst/>
          </a:prstGeom>
        </p:spPr>
        <p:txBody>
          <a:bodyPr lIns="91439" tIns="45719" rIns="91439" bIns="45719">
            <a:noAutofit/>
          </a:bodyPr>
          <a:lstStyle/>
          <a:p>
            <a:endParaRPr/>
          </a:p>
        </p:txBody>
      </p:sp>
      <p:sp>
        <p:nvSpPr>
          <p:cNvPr id="2788" name="Body Level One…"/>
          <p:cNvSpPr txBox="1">
            <a:spLocks noGrp="1"/>
          </p:cNvSpPr>
          <p:nvPr>
            <p:ph type="body" sz="half" idx="1"/>
          </p:nvPr>
        </p:nvSpPr>
        <p:spPr>
          <a:xfrm>
            <a:off x="435762" y="1346359"/>
            <a:ext cx="4713600" cy="2061300"/>
          </a:xfrm>
          <a:prstGeom prst="rect">
            <a:avLst/>
          </a:prstGeom>
        </p:spPr>
        <p:txBody>
          <a:bodyPr lIns="19050" tIns="19050" rIns="19050" bIns="19050" anchor="ctr"/>
          <a:lstStyle>
            <a:lvl1pPr>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lvl1pPr>
            <a:lvl2pPr marL="914400" indent="-3429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lvl2pPr>
            <a:lvl3pPr marL="1371600" indent="-3429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lvl3pPr>
            <a:lvl4pPr marL="1828800" indent="-3429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lvl4pPr>
            <a:lvl5pPr marL="2286000" indent="-3429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789" name="Google Shape;1382;p294"/>
          <p:cNvSpPr txBox="1">
            <a:spLocks noGrp="1"/>
          </p:cNvSpPr>
          <p:nvPr>
            <p:ph type="body" sz="quarter" idx="22"/>
          </p:nvPr>
        </p:nvSpPr>
        <p:spPr>
          <a:xfrm>
            <a:off x="404322" y="313581"/>
            <a:ext cx="9360900" cy="404702"/>
          </a:xfrm>
          <a:prstGeom prst="rect">
            <a:avLst/>
          </a:prstGeom>
        </p:spPr>
        <p:txBody>
          <a:bodyPr lIns="19050" tIns="19050" rIns="19050" bIns="19050"/>
          <a:lstStyle/>
          <a:p>
            <a:pPr>
              <a:buClr>
                <a:srgbClr val="585858"/>
              </a:buClr>
              <a:defRPr>
                <a:solidFill>
                  <a:srgbClr val="585858"/>
                </a:solidFill>
              </a:defRPr>
            </a:pPr>
            <a:endParaRPr/>
          </a:p>
        </p:txBody>
      </p:sp>
      <p:sp>
        <p:nvSpPr>
          <p:cNvPr id="2790" name="Slide Number"/>
          <p:cNvSpPr txBox="1">
            <a:spLocks noGrp="1"/>
          </p:cNvSpPr>
          <p:nvPr>
            <p:ph type="sldNum" sz="quarter" idx="2"/>
          </p:nvPr>
        </p:nvSpPr>
        <p:spPr>
          <a:xfrm>
            <a:off x="8838291" y="4920752"/>
            <a:ext cx="149658" cy="137211"/>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88.xml><?xml version="1.0" encoding="utf-8"?>
<p:sldLayout xmlns:a="http://schemas.openxmlformats.org/drawingml/2006/main" xmlns:r="http://schemas.openxmlformats.org/officeDocument/2006/relationships" xmlns:p="http://schemas.openxmlformats.org/presentationml/2006/main" type="tx">
  <p:cSld name="Testo 2/3 copia 12 5">
    <p:spTree>
      <p:nvGrpSpPr>
        <p:cNvPr id="1" name=""/>
        <p:cNvGrpSpPr/>
        <p:nvPr/>
      </p:nvGrpSpPr>
      <p:grpSpPr>
        <a:xfrm>
          <a:off x="0" y="0"/>
          <a:ext cx="0" cy="0"/>
          <a:chOff x="0" y="0"/>
          <a:chExt cx="0" cy="0"/>
        </a:xfrm>
      </p:grpSpPr>
      <p:sp>
        <p:nvSpPr>
          <p:cNvPr id="2797" name="Body Level One…"/>
          <p:cNvSpPr txBox="1">
            <a:spLocks noGrp="1"/>
          </p:cNvSpPr>
          <p:nvPr>
            <p:ph type="body" sz="quarter" idx="1"/>
          </p:nvPr>
        </p:nvSpPr>
        <p:spPr>
          <a:xfrm>
            <a:off x="426995" y="725518"/>
            <a:ext cx="5584801" cy="257101"/>
          </a:xfrm>
          <a:prstGeom prst="rect">
            <a:avLst/>
          </a:prstGeom>
        </p:spPr>
        <p:txBody>
          <a:bodyPr lIns="19050" tIns="19050" rIns="19050" bIns="19050" anchor="ctr"/>
          <a:lstStyle>
            <a:lvl1pPr marL="228600" indent="0">
              <a:lnSpc>
                <a:spcPct val="100000"/>
              </a:lnSpc>
              <a:spcBef>
                <a:spcPts val="500"/>
              </a:spcBef>
              <a:buClrTx/>
              <a:buSzTx/>
              <a:buFontTx/>
              <a:buNone/>
              <a:defRPr sz="1400" b="1">
                <a:solidFill>
                  <a:srgbClr val="000000"/>
                </a:solidFill>
                <a:latin typeface="Helvetica Neue"/>
                <a:ea typeface="Helvetica Neue"/>
                <a:cs typeface="Helvetica Neue"/>
                <a:sym typeface="Helvetica Neue"/>
              </a:defRPr>
            </a:lvl1pPr>
            <a:lvl2pPr marL="914400" indent="-317500">
              <a:lnSpc>
                <a:spcPct val="100000"/>
              </a:lnSpc>
              <a:spcBef>
                <a:spcPts val="500"/>
              </a:spcBef>
              <a:buClrTx/>
              <a:buSzPts val="1400"/>
              <a:buFontTx/>
              <a:buChar char="•"/>
              <a:defRPr sz="1400" b="1">
                <a:solidFill>
                  <a:srgbClr val="000000"/>
                </a:solidFill>
                <a:latin typeface="Helvetica Neue"/>
                <a:ea typeface="Helvetica Neue"/>
                <a:cs typeface="Helvetica Neue"/>
                <a:sym typeface="Helvetica Neue"/>
              </a:defRPr>
            </a:lvl2pPr>
            <a:lvl3pPr marL="1371600" indent="-317500">
              <a:lnSpc>
                <a:spcPct val="100000"/>
              </a:lnSpc>
              <a:spcBef>
                <a:spcPts val="500"/>
              </a:spcBef>
              <a:buClrTx/>
              <a:buSzPts val="1400"/>
              <a:buFontTx/>
              <a:buChar char="•"/>
              <a:defRPr sz="1400" b="1">
                <a:solidFill>
                  <a:srgbClr val="000000"/>
                </a:solidFill>
                <a:latin typeface="Helvetica Neue"/>
                <a:ea typeface="Helvetica Neue"/>
                <a:cs typeface="Helvetica Neue"/>
                <a:sym typeface="Helvetica Neue"/>
              </a:defRPr>
            </a:lvl3pPr>
            <a:lvl4pPr marL="1828800" indent="-317500">
              <a:lnSpc>
                <a:spcPct val="100000"/>
              </a:lnSpc>
              <a:spcBef>
                <a:spcPts val="500"/>
              </a:spcBef>
              <a:buClrTx/>
              <a:buSzPts val="1400"/>
              <a:buFontTx/>
              <a:buChar char="•"/>
              <a:defRPr sz="1400" b="1">
                <a:solidFill>
                  <a:srgbClr val="000000"/>
                </a:solidFill>
                <a:latin typeface="Helvetica Neue"/>
                <a:ea typeface="Helvetica Neue"/>
                <a:cs typeface="Helvetica Neue"/>
                <a:sym typeface="Helvetica Neue"/>
              </a:defRPr>
            </a:lvl4pPr>
            <a:lvl5pPr marL="2286000" indent="-317500">
              <a:lnSpc>
                <a:spcPct val="100000"/>
              </a:lnSpc>
              <a:spcBef>
                <a:spcPts val="500"/>
              </a:spcBef>
              <a:buClrTx/>
              <a:buSzPts val="1400"/>
              <a:buFontTx/>
              <a:buChar char="•"/>
              <a:defRPr sz="1400" b="1">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798" name="Google Shape;1386;p295"/>
          <p:cNvSpPr txBox="1">
            <a:spLocks noGrp="1"/>
          </p:cNvSpPr>
          <p:nvPr>
            <p:ph type="body" sz="quarter" idx="21"/>
          </p:nvPr>
        </p:nvSpPr>
        <p:spPr>
          <a:xfrm>
            <a:off x="431755" y="312742"/>
            <a:ext cx="9356402" cy="390601"/>
          </a:xfrm>
          <a:prstGeom prst="rect">
            <a:avLst/>
          </a:prstGeom>
        </p:spPr>
        <p:txBody>
          <a:bodyPr lIns="19050" tIns="19050" rIns="19050" bIns="19050"/>
          <a:lstStyle/>
          <a:p>
            <a:pPr>
              <a:buClr>
                <a:srgbClr val="585858"/>
              </a:buClr>
              <a:defRPr>
                <a:solidFill>
                  <a:srgbClr val="585858"/>
                </a:solidFill>
              </a:defRPr>
            </a:pPr>
            <a:endParaRPr/>
          </a:p>
        </p:txBody>
      </p:sp>
      <p:sp>
        <p:nvSpPr>
          <p:cNvPr id="2799" name="Slide Number"/>
          <p:cNvSpPr txBox="1">
            <a:spLocks noGrp="1"/>
          </p:cNvSpPr>
          <p:nvPr>
            <p:ph type="sldNum" sz="quarter" idx="2"/>
          </p:nvPr>
        </p:nvSpPr>
        <p:spPr>
          <a:xfrm>
            <a:off x="4501883" y="4930560"/>
            <a:ext cx="135536" cy="127001"/>
          </a:xfrm>
          <a:prstGeom prst="rect">
            <a:avLst/>
          </a:prstGeom>
        </p:spPr>
        <p:txBody>
          <a:bodyPr lIns="19050" tIns="19050" rIns="19050" bIns="19050" anchor="b">
            <a:spAutoFit/>
          </a:bodyPr>
          <a:lstStyle>
            <a:lvl1pPr algn="ctr">
              <a:defRPr sz="6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89.xml><?xml version="1.0" encoding="utf-8"?>
<p:sldLayout xmlns:a="http://schemas.openxmlformats.org/drawingml/2006/main" xmlns:r="http://schemas.openxmlformats.org/officeDocument/2006/relationships" xmlns:p="http://schemas.openxmlformats.org/presentationml/2006/main" type="tx">
  <p:cSld name="TITLE_AND_BODY 2 3">
    <p:spTree>
      <p:nvGrpSpPr>
        <p:cNvPr id="1" name=""/>
        <p:cNvGrpSpPr/>
        <p:nvPr/>
      </p:nvGrpSpPr>
      <p:grpSpPr>
        <a:xfrm>
          <a:off x="0" y="0"/>
          <a:ext cx="0" cy="0"/>
          <a:chOff x="0" y="0"/>
          <a:chExt cx="0" cy="0"/>
        </a:xfrm>
      </p:grpSpPr>
      <p:sp>
        <p:nvSpPr>
          <p:cNvPr id="2806" name="Title Text"/>
          <p:cNvSpPr txBox="1">
            <a:spLocks noGrp="1"/>
          </p:cNvSpPr>
          <p:nvPr>
            <p:ph type="title"/>
          </p:nvPr>
        </p:nvSpPr>
        <p:spPr>
          <a:xfrm>
            <a:off x="633412" y="133350"/>
            <a:ext cx="7877100" cy="857400"/>
          </a:xfrm>
          <a:prstGeom prst="rect">
            <a:avLst/>
          </a:prstGeom>
        </p:spPr>
        <p:txBody>
          <a:bodyPr lIns="19050" tIns="19050" rIns="19050" bIns="19050" anchor="ctr"/>
          <a:lstStyle>
            <a:lvl1pPr>
              <a:lnSpc>
                <a:spcPct val="110000"/>
              </a:lnSpc>
              <a:defRPr sz="2300" b="1">
                <a:solidFill>
                  <a:srgbClr val="1742C6"/>
                </a:solidFill>
                <a:latin typeface="Helvetica Neue"/>
                <a:ea typeface="Helvetica Neue"/>
                <a:cs typeface="Helvetica Neue"/>
                <a:sym typeface="Helvetica Neue"/>
              </a:defRPr>
            </a:lvl1pPr>
          </a:lstStyle>
          <a:p>
            <a:r>
              <a:t>Title Text</a:t>
            </a:r>
          </a:p>
        </p:txBody>
      </p:sp>
      <p:sp>
        <p:nvSpPr>
          <p:cNvPr id="2807" name="Slide Number"/>
          <p:cNvSpPr txBox="1">
            <a:spLocks noGrp="1"/>
          </p:cNvSpPr>
          <p:nvPr>
            <p:ph type="sldNum" sz="quarter" idx="2"/>
          </p:nvPr>
        </p:nvSpPr>
        <p:spPr>
          <a:xfrm>
            <a:off x="4480735" y="4905375"/>
            <a:ext cx="177902" cy="174485"/>
          </a:xfrm>
          <a:prstGeom prst="rect">
            <a:avLst/>
          </a:prstGeom>
        </p:spPr>
        <p:txBody>
          <a:bodyPr lIns="19050" tIns="19050" rIns="19050" bIns="19050" anchor="t">
            <a:spAutoFit/>
          </a:bodyPr>
          <a:lstStyle>
            <a:lvl1pPr algn="ctr">
              <a:defRPr sz="9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Sezione">
    <p:spTree>
      <p:nvGrpSpPr>
        <p:cNvPr id="1" name=""/>
        <p:cNvGrpSpPr/>
        <p:nvPr/>
      </p:nvGrpSpPr>
      <p:grpSpPr>
        <a:xfrm>
          <a:off x="0" y="0"/>
          <a:ext cx="0" cy="0"/>
          <a:chOff x="0" y="0"/>
          <a:chExt cx="0" cy="0"/>
        </a:xfrm>
      </p:grpSpPr>
      <p:sp>
        <p:nvSpPr>
          <p:cNvPr id="269" name="Title Text"/>
          <p:cNvSpPr txBox="1">
            <a:spLocks noGrp="1"/>
          </p:cNvSpPr>
          <p:nvPr>
            <p:ph type="title"/>
          </p:nvPr>
        </p:nvSpPr>
        <p:spPr>
          <a:xfrm>
            <a:off x="452435" y="1700213"/>
            <a:ext cx="8239129" cy="1743076"/>
          </a:xfrm>
          <a:prstGeom prst="rect">
            <a:avLst/>
          </a:prstGeom>
        </p:spPr>
        <p:txBody>
          <a:bodyPr lIns="19050" tIns="19050" rIns="19050" bIns="19050" anchor="ctr"/>
          <a:lstStyle>
            <a:lvl1pPr>
              <a:lnSpc>
                <a:spcPct val="80000"/>
              </a:lnSpc>
              <a:defRPr sz="4400">
                <a:latin typeface="Helvetica Neue"/>
                <a:ea typeface="Helvetica Neue"/>
                <a:cs typeface="Helvetica Neue"/>
                <a:sym typeface="Helvetica Neue"/>
              </a:defRPr>
            </a:lvl1pPr>
          </a:lstStyle>
          <a:p>
            <a:r>
              <a:t>Title Text</a:t>
            </a:r>
          </a:p>
        </p:txBody>
      </p:sp>
      <p:sp>
        <p:nvSpPr>
          <p:cNvPr id="270" name="Slide Number"/>
          <p:cNvSpPr txBox="1">
            <a:spLocks noGrp="1"/>
          </p:cNvSpPr>
          <p:nvPr>
            <p:ph type="sldNum" sz="quarter" idx="2"/>
          </p:nvPr>
        </p:nvSpPr>
        <p:spPr>
          <a:xfrm>
            <a:off x="4494828" y="4910226"/>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90.xml><?xml version="1.0" encoding="utf-8"?>
<p:sldLayout xmlns:a="http://schemas.openxmlformats.org/drawingml/2006/main" xmlns:r="http://schemas.openxmlformats.org/officeDocument/2006/relationships" xmlns:p="http://schemas.openxmlformats.org/presentationml/2006/main" type="tx">
  <p:cSld name="TITLE_AND_BODY_1">
    <p:bg>
      <p:bgPr>
        <a:solidFill>
          <a:srgbClr val="75F461"/>
        </a:solidFill>
        <a:effectLst/>
      </p:bgPr>
    </p:bg>
    <p:spTree>
      <p:nvGrpSpPr>
        <p:cNvPr id="1" name=""/>
        <p:cNvGrpSpPr/>
        <p:nvPr/>
      </p:nvGrpSpPr>
      <p:grpSpPr>
        <a:xfrm>
          <a:off x="0" y="0"/>
          <a:ext cx="0" cy="0"/>
          <a:chOff x="0" y="0"/>
          <a:chExt cx="0" cy="0"/>
        </a:xfrm>
      </p:grpSpPr>
      <p:sp>
        <p:nvSpPr>
          <p:cNvPr id="2814" name="Title Text"/>
          <p:cNvSpPr txBox="1">
            <a:spLocks noGrp="1"/>
          </p:cNvSpPr>
          <p:nvPr>
            <p:ph type="title"/>
          </p:nvPr>
        </p:nvSpPr>
        <p:spPr>
          <a:xfrm>
            <a:off x="666748" y="863334"/>
            <a:ext cx="7810501" cy="1743301"/>
          </a:xfrm>
          <a:prstGeom prst="rect">
            <a:avLst/>
          </a:prstGeom>
        </p:spPr>
        <p:txBody>
          <a:bodyPr lIns="19025" tIns="19025" rIns="19025" bIns="19025" anchor="b"/>
          <a:lstStyle>
            <a:lvl1pPr>
              <a:lnSpc>
                <a:spcPct val="110000"/>
              </a:lnSpc>
              <a:defRPr sz="2200" b="1">
                <a:latin typeface="Helvetica Neue"/>
                <a:ea typeface="Helvetica Neue"/>
                <a:cs typeface="Helvetica Neue"/>
                <a:sym typeface="Helvetica Neue"/>
              </a:defRPr>
            </a:lvl1pPr>
          </a:lstStyle>
          <a:p>
            <a:r>
              <a:t>Title Text</a:t>
            </a:r>
          </a:p>
        </p:txBody>
      </p:sp>
      <p:sp>
        <p:nvSpPr>
          <p:cNvPr id="2815" name="Body Level One…"/>
          <p:cNvSpPr txBox="1">
            <a:spLocks noGrp="1"/>
          </p:cNvSpPr>
          <p:nvPr>
            <p:ph type="body" sz="quarter" idx="1"/>
          </p:nvPr>
        </p:nvSpPr>
        <p:spPr>
          <a:xfrm>
            <a:off x="666748" y="2654162"/>
            <a:ext cx="7810501" cy="595501"/>
          </a:xfrm>
          <a:prstGeom prst="rect">
            <a:avLst/>
          </a:prstGeom>
        </p:spPr>
        <p:txBody>
          <a:bodyPr lIns="19025" tIns="19025" rIns="19025" bIns="19025"/>
          <a:lstStyle>
            <a:lvl1pPr marL="228600" indent="0" algn="ctr">
              <a:lnSpc>
                <a:spcPct val="110000"/>
              </a:lnSpc>
              <a:buClrTx/>
              <a:buSzTx/>
              <a:buFontTx/>
              <a:buNone/>
              <a:defRPr sz="1600" b="1">
                <a:solidFill>
                  <a:srgbClr val="000000"/>
                </a:solidFill>
                <a:latin typeface="Helvetica Neue"/>
                <a:ea typeface="Helvetica Neue"/>
                <a:cs typeface="Helvetica Neue"/>
                <a:sym typeface="Helvetica Neue"/>
              </a:defRPr>
            </a:lvl1pPr>
            <a:lvl2pPr marL="228600" indent="457200" algn="ctr">
              <a:lnSpc>
                <a:spcPct val="110000"/>
              </a:lnSpc>
              <a:buClrTx/>
              <a:buSzTx/>
              <a:buFontTx/>
              <a:buNone/>
              <a:defRPr sz="1600" b="1">
                <a:solidFill>
                  <a:srgbClr val="000000"/>
                </a:solidFill>
                <a:latin typeface="Helvetica Neue"/>
                <a:ea typeface="Helvetica Neue"/>
                <a:cs typeface="Helvetica Neue"/>
                <a:sym typeface="Helvetica Neue"/>
              </a:defRPr>
            </a:lvl2pPr>
            <a:lvl3pPr marL="228600" indent="914400" algn="ctr">
              <a:lnSpc>
                <a:spcPct val="110000"/>
              </a:lnSpc>
              <a:buClrTx/>
              <a:buSzTx/>
              <a:buFontTx/>
              <a:buNone/>
              <a:defRPr sz="1600" b="1">
                <a:solidFill>
                  <a:srgbClr val="000000"/>
                </a:solidFill>
                <a:latin typeface="Helvetica Neue"/>
                <a:ea typeface="Helvetica Neue"/>
                <a:cs typeface="Helvetica Neue"/>
                <a:sym typeface="Helvetica Neue"/>
              </a:defRPr>
            </a:lvl3pPr>
            <a:lvl4pPr marL="228600" indent="1371600" algn="ctr">
              <a:lnSpc>
                <a:spcPct val="110000"/>
              </a:lnSpc>
              <a:buClrTx/>
              <a:buSzTx/>
              <a:buFontTx/>
              <a:buNone/>
              <a:defRPr sz="1600" b="1">
                <a:solidFill>
                  <a:srgbClr val="000000"/>
                </a:solidFill>
                <a:latin typeface="Helvetica Neue"/>
                <a:ea typeface="Helvetica Neue"/>
                <a:cs typeface="Helvetica Neue"/>
                <a:sym typeface="Helvetica Neue"/>
              </a:defRPr>
            </a:lvl4pPr>
            <a:lvl5pPr marL="228600" indent="1828800" algn="ctr">
              <a:lnSpc>
                <a:spcPct val="110000"/>
              </a:lnSpc>
              <a:buClrTx/>
              <a:buSzTx/>
              <a:buFontTx/>
              <a:buNone/>
              <a:defRPr sz="1600" b="1">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816" name="Slide Number"/>
          <p:cNvSpPr txBox="1">
            <a:spLocks noGrp="1"/>
          </p:cNvSpPr>
          <p:nvPr>
            <p:ph type="sldNum" sz="quarter" idx="2"/>
          </p:nvPr>
        </p:nvSpPr>
        <p:spPr>
          <a:xfrm>
            <a:off x="4569616" y="4906981"/>
            <a:ext cx="149608" cy="137072"/>
          </a:xfrm>
          <a:prstGeom prst="rect">
            <a:avLst/>
          </a:prstGeom>
        </p:spPr>
        <p:txBody>
          <a:bodyPr lIns="19025" tIns="19025" rIns="19025" bIns="19025" anchor="t">
            <a:spAutoFit/>
          </a:bodyPr>
          <a:lstStyle>
            <a:lvl1pPr algn="l">
              <a:lnSpc>
                <a:spcPct val="110000"/>
              </a:lnSpc>
              <a:defRPr sz="700">
                <a:solidFill>
                  <a:srgbClr val="1A44C7"/>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291.xml><?xml version="1.0" encoding="utf-8"?>
<p:sldLayout xmlns:a="http://schemas.openxmlformats.org/drawingml/2006/main" xmlns:r="http://schemas.openxmlformats.org/officeDocument/2006/relationships" xmlns:p="http://schemas.openxmlformats.org/presentationml/2006/main" type="tx">
  <p:cSld name="Testo 2/3 3 2">
    <p:spTree>
      <p:nvGrpSpPr>
        <p:cNvPr id="1" name=""/>
        <p:cNvGrpSpPr/>
        <p:nvPr/>
      </p:nvGrpSpPr>
      <p:grpSpPr>
        <a:xfrm>
          <a:off x="0" y="0"/>
          <a:ext cx="0" cy="0"/>
          <a:chOff x="0" y="0"/>
          <a:chExt cx="0" cy="0"/>
        </a:xfrm>
      </p:grpSpPr>
      <p:sp>
        <p:nvSpPr>
          <p:cNvPr id="2823" name="Body Level One…"/>
          <p:cNvSpPr txBox="1">
            <a:spLocks noGrp="1"/>
          </p:cNvSpPr>
          <p:nvPr>
            <p:ph type="body" sz="quarter" idx="1"/>
          </p:nvPr>
        </p:nvSpPr>
        <p:spPr>
          <a:xfrm>
            <a:off x="658129" y="937046"/>
            <a:ext cx="2394001" cy="266701"/>
          </a:xfrm>
          <a:prstGeom prst="rect">
            <a:avLst/>
          </a:prstGeom>
        </p:spPr>
        <p:txBody>
          <a:bodyPr lIns="19050" tIns="19050" rIns="19050" bIns="19050" anchor="ctr"/>
          <a:lstStyle>
            <a:lvl1pPr marL="228600" indent="0">
              <a:lnSpc>
                <a:spcPct val="110000"/>
              </a:lnSpc>
              <a:buClrTx/>
              <a:buSzTx/>
              <a:buFontTx/>
              <a:buNone/>
              <a:defRPr sz="1500" b="1">
                <a:solidFill>
                  <a:srgbClr val="75F461"/>
                </a:solidFill>
                <a:latin typeface="Helvetica Neue"/>
                <a:ea typeface="Helvetica Neue"/>
                <a:cs typeface="Helvetica Neue"/>
                <a:sym typeface="Helvetica Neue"/>
              </a:defRPr>
            </a:lvl1pPr>
            <a:lvl2pPr marL="914400" indent="-323850">
              <a:lnSpc>
                <a:spcPct val="110000"/>
              </a:lnSpc>
              <a:buClrTx/>
              <a:buSzPts val="1500"/>
              <a:buFontTx/>
              <a:buChar char="•"/>
              <a:defRPr sz="1500" b="1">
                <a:solidFill>
                  <a:srgbClr val="75F461"/>
                </a:solidFill>
                <a:latin typeface="Helvetica Neue"/>
                <a:ea typeface="Helvetica Neue"/>
                <a:cs typeface="Helvetica Neue"/>
                <a:sym typeface="Helvetica Neue"/>
              </a:defRPr>
            </a:lvl2pPr>
            <a:lvl3pPr marL="1371600" indent="-323850">
              <a:lnSpc>
                <a:spcPct val="110000"/>
              </a:lnSpc>
              <a:buClrTx/>
              <a:buSzPts val="1500"/>
              <a:buFontTx/>
              <a:buChar char="•"/>
              <a:defRPr sz="1500" b="1">
                <a:solidFill>
                  <a:srgbClr val="75F461"/>
                </a:solidFill>
                <a:latin typeface="Helvetica Neue"/>
                <a:ea typeface="Helvetica Neue"/>
                <a:cs typeface="Helvetica Neue"/>
                <a:sym typeface="Helvetica Neue"/>
              </a:defRPr>
            </a:lvl3pPr>
            <a:lvl4pPr marL="1828800" indent="-323850">
              <a:lnSpc>
                <a:spcPct val="110000"/>
              </a:lnSpc>
              <a:buClrTx/>
              <a:buSzPts val="1500"/>
              <a:buFontTx/>
              <a:buChar char="•"/>
              <a:defRPr sz="1500" b="1">
                <a:solidFill>
                  <a:srgbClr val="75F461"/>
                </a:solidFill>
                <a:latin typeface="Helvetica Neue"/>
                <a:ea typeface="Helvetica Neue"/>
                <a:cs typeface="Helvetica Neue"/>
                <a:sym typeface="Helvetica Neue"/>
              </a:defRPr>
            </a:lvl4pPr>
            <a:lvl5pPr marL="2286000" indent="-323850">
              <a:lnSpc>
                <a:spcPct val="110000"/>
              </a:lnSpc>
              <a:buClrTx/>
              <a:buSzPts val="1500"/>
              <a:buFontTx/>
              <a:buChar char="•"/>
              <a:defRPr sz="1500" b="1">
                <a:solidFill>
                  <a:srgbClr val="75F461"/>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824" name="Google Shape;1397;p298"/>
          <p:cNvSpPr txBox="1">
            <a:spLocks noGrp="1"/>
          </p:cNvSpPr>
          <p:nvPr>
            <p:ph type="body" sz="half" idx="21"/>
          </p:nvPr>
        </p:nvSpPr>
        <p:spPr>
          <a:xfrm>
            <a:off x="658129" y="1276031"/>
            <a:ext cx="4736701" cy="3090001"/>
          </a:xfrm>
          <a:prstGeom prst="rect">
            <a:avLst/>
          </a:prstGeom>
        </p:spPr>
        <p:txBody>
          <a:bodyPr lIns="19050" tIns="19050" rIns="19050" bIns="19050" anchor="ctr"/>
          <a:lstStyle/>
          <a:p>
            <a:pPr>
              <a:buClr>
                <a:srgbClr val="585858"/>
              </a:buClr>
              <a:defRPr>
                <a:solidFill>
                  <a:srgbClr val="585858"/>
                </a:solidFill>
              </a:defRPr>
            </a:pPr>
            <a:endParaRPr/>
          </a:p>
        </p:txBody>
      </p:sp>
      <p:sp>
        <p:nvSpPr>
          <p:cNvPr id="2825" name="Google Shape;1398;p298"/>
          <p:cNvSpPr>
            <a:spLocks noGrp="1"/>
          </p:cNvSpPr>
          <p:nvPr>
            <p:ph type="pic" sz="half" idx="22"/>
          </p:nvPr>
        </p:nvSpPr>
        <p:spPr>
          <a:xfrm>
            <a:off x="6326420" y="29182"/>
            <a:ext cx="2350801" cy="5085001"/>
          </a:xfrm>
          <a:prstGeom prst="rect">
            <a:avLst/>
          </a:prstGeom>
        </p:spPr>
        <p:txBody>
          <a:bodyPr lIns="91439" tIns="45719" rIns="91439" bIns="45719">
            <a:noAutofit/>
          </a:bodyPr>
          <a:lstStyle/>
          <a:p>
            <a:endParaRPr/>
          </a:p>
        </p:txBody>
      </p:sp>
      <p:sp>
        <p:nvSpPr>
          <p:cNvPr id="2826" name="Slide Number"/>
          <p:cNvSpPr txBox="1">
            <a:spLocks noGrp="1"/>
          </p:cNvSpPr>
          <p:nvPr>
            <p:ph type="sldNum" sz="quarter" idx="2"/>
          </p:nvPr>
        </p:nvSpPr>
        <p:spPr>
          <a:xfrm>
            <a:off x="4494904" y="4923153"/>
            <a:ext cx="149658" cy="137211"/>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92.xml><?xml version="1.0" encoding="utf-8"?>
<p:sldLayout xmlns:a="http://schemas.openxmlformats.org/drawingml/2006/main" xmlns:r="http://schemas.openxmlformats.org/officeDocument/2006/relationships" xmlns:p="http://schemas.openxmlformats.org/presentationml/2006/main" type="tx">
  <p:cSld name="Titolo e sottotitolo 2 3">
    <p:spTree>
      <p:nvGrpSpPr>
        <p:cNvPr id="1" name=""/>
        <p:cNvGrpSpPr/>
        <p:nvPr/>
      </p:nvGrpSpPr>
      <p:grpSpPr>
        <a:xfrm>
          <a:off x="0" y="0"/>
          <a:ext cx="0" cy="0"/>
          <a:chOff x="0" y="0"/>
          <a:chExt cx="0" cy="0"/>
        </a:xfrm>
      </p:grpSpPr>
      <p:sp>
        <p:nvSpPr>
          <p:cNvPr id="2833" name="Title Text"/>
          <p:cNvSpPr txBox="1">
            <a:spLocks noGrp="1"/>
          </p:cNvSpPr>
          <p:nvPr>
            <p:ph type="title"/>
          </p:nvPr>
        </p:nvSpPr>
        <p:spPr>
          <a:xfrm>
            <a:off x="666750" y="862012"/>
            <a:ext cx="7810500" cy="1743001"/>
          </a:xfrm>
          <a:prstGeom prst="rect">
            <a:avLst/>
          </a:prstGeom>
        </p:spPr>
        <p:txBody>
          <a:bodyPr lIns="19050" tIns="19050" rIns="19050" bIns="19050" anchor="b"/>
          <a:lstStyle>
            <a:lvl1pPr>
              <a:lnSpc>
                <a:spcPct val="110000"/>
              </a:lnSpc>
              <a:defRPr sz="2300" b="1">
                <a:solidFill>
                  <a:srgbClr val="1A44C7"/>
                </a:solidFill>
                <a:latin typeface="Helvetica Neue"/>
                <a:ea typeface="Helvetica Neue"/>
                <a:cs typeface="Helvetica Neue"/>
                <a:sym typeface="Helvetica Neue"/>
              </a:defRPr>
            </a:lvl1pPr>
          </a:lstStyle>
          <a:p>
            <a:r>
              <a:t>Title Text</a:t>
            </a:r>
          </a:p>
        </p:txBody>
      </p:sp>
      <p:sp>
        <p:nvSpPr>
          <p:cNvPr id="2834" name="Body Level One…"/>
          <p:cNvSpPr txBox="1">
            <a:spLocks noGrp="1"/>
          </p:cNvSpPr>
          <p:nvPr>
            <p:ph type="body" sz="quarter" idx="1"/>
          </p:nvPr>
        </p:nvSpPr>
        <p:spPr>
          <a:xfrm>
            <a:off x="666750" y="2652713"/>
            <a:ext cx="7810500" cy="595501"/>
          </a:xfrm>
          <a:prstGeom prst="rect">
            <a:avLst/>
          </a:prstGeom>
        </p:spPr>
        <p:txBody>
          <a:bodyPr lIns="19050" tIns="19050" rIns="19050" bIns="19050"/>
          <a:lstStyle>
            <a:lvl1pPr marL="228600" indent="0" algn="ctr">
              <a:lnSpc>
                <a:spcPct val="110000"/>
              </a:lnSpc>
              <a:buClrTx/>
              <a:buSzTx/>
              <a:buFontTx/>
              <a:buNone/>
              <a:defRPr sz="1700" b="1">
                <a:solidFill>
                  <a:srgbClr val="1A44C7"/>
                </a:solidFill>
                <a:latin typeface="Helvetica Neue"/>
                <a:ea typeface="Helvetica Neue"/>
                <a:cs typeface="Helvetica Neue"/>
                <a:sym typeface="Helvetica Neue"/>
              </a:defRPr>
            </a:lvl1pPr>
            <a:lvl2pPr marL="228600" indent="457200" algn="ctr">
              <a:lnSpc>
                <a:spcPct val="110000"/>
              </a:lnSpc>
              <a:buClrTx/>
              <a:buSzTx/>
              <a:buFontTx/>
              <a:buNone/>
              <a:defRPr sz="1700" b="1">
                <a:solidFill>
                  <a:srgbClr val="1A44C7"/>
                </a:solidFill>
                <a:latin typeface="Helvetica Neue"/>
                <a:ea typeface="Helvetica Neue"/>
                <a:cs typeface="Helvetica Neue"/>
                <a:sym typeface="Helvetica Neue"/>
              </a:defRPr>
            </a:lvl2pPr>
            <a:lvl3pPr marL="228600" indent="914400" algn="ctr">
              <a:lnSpc>
                <a:spcPct val="110000"/>
              </a:lnSpc>
              <a:buClrTx/>
              <a:buSzTx/>
              <a:buFontTx/>
              <a:buNone/>
              <a:defRPr sz="1700" b="1">
                <a:solidFill>
                  <a:srgbClr val="1A44C7"/>
                </a:solidFill>
                <a:latin typeface="Helvetica Neue"/>
                <a:ea typeface="Helvetica Neue"/>
                <a:cs typeface="Helvetica Neue"/>
                <a:sym typeface="Helvetica Neue"/>
              </a:defRPr>
            </a:lvl3pPr>
            <a:lvl4pPr marL="228600" indent="1371600" algn="ctr">
              <a:lnSpc>
                <a:spcPct val="110000"/>
              </a:lnSpc>
              <a:buClrTx/>
              <a:buSzTx/>
              <a:buFontTx/>
              <a:buNone/>
              <a:defRPr sz="1700" b="1">
                <a:solidFill>
                  <a:srgbClr val="1A44C7"/>
                </a:solidFill>
                <a:latin typeface="Helvetica Neue"/>
                <a:ea typeface="Helvetica Neue"/>
                <a:cs typeface="Helvetica Neue"/>
                <a:sym typeface="Helvetica Neue"/>
              </a:defRPr>
            </a:lvl4pPr>
            <a:lvl5pPr marL="228600" indent="1828800" algn="ctr">
              <a:lnSpc>
                <a:spcPct val="110000"/>
              </a:lnSpc>
              <a:buClrTx/>
              <a:buSzTx/>
              <a:buFontTx/>
              <a:buNone/>
              <a:defRPr sz="1700" b="1">
                <a:solidFill>
                  <a:srgbClr val="1A44C7"/>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835" name="Slide Number"/>
          <p:cNvSpPr txBox="1">
            <a:spLocks noGrp="1"/>
          </p:cNvSpPr>
          <p:nvPr>
            <p:ph type="sldNum" sz="quarter" idx="2"/>
          </p:nvPr>
        </p:nvSpPr>
        <p:spPr>
          <a:xfrm>
            <a:off x="4569619" y="4905375"/>
            <a:ext cx="177902" cy="174485"/>
          </a:xfrm>
          <a:prstGeom prst="rect">
            <a:avLst/>
          </a:prstGeom>
        </p:spPr>
        <p:txBody>
          <a:bodyPr lIns="19050" tIns="19050" rIns="19050" bIns="19050" anchor="t">
            <a:spAutoFit/>
          </a:bodyPr>
          <a:lstStyle>
            <a:lvl1pPr algn="l">
              <a:lnSpc>
                <a:spcPct val="110000"/>
              </a:lnSpc>
              <a:defRPr sz="900">
                <a:solidFill>
                  <a:srgbClr val="1A44C7"/>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293.xml><?xml version="1.0" encoding="utf-8"?>
<p:sldLayout xmlns:a="http://schemas.openxmlformats.org/drawingml/2006/main" xmlns:r="http://schemas.openxmlformats.org/officeDocument/2006/relationships" xmlns:p="http://schemas.openxmlformats.org/presentationml/2006/main" type="tx">
  <p:cSld name="Titolo e sottotitolo 3 2">
    <p:spTree>
      <p:nvGrpSpPr>
        <p:cNvPr id="1" name=""/>
        <p:cNvGrpSpPr/>
        <p:nvPr/>
      </p:nvGrpSpPr>
      <p:grpSpPr>
        <a:xfrm>
          <a:off x="0" y="0"/>
          <a:ext cx="0" cy="0"/>
          <a:chOff x="0" y="0"/>
          <a:chExt cx="0" cy="0"/>
        </a:xfrm>
      </p:grpSpPr>
      <p:sp>
        <p:nvSpPr>
          <p:cNvPr id="2842" name="Title Text"/>
          <p:cNvSpPr txBox="1">
            <a:spLocks noGrp="1"/>
          </p:cNvSpPr>
          <p:nvPr>
            <p:ph type="title"/>
          </p:nvPr>
        </p:nvSpPr>
        <p:spPr>
          <a:xfrm>
            <a:off x="666750" y="862012"/>
            <a:ext cx="7810500" cy="1743001"/>
          </a:xfrm>
          <a:prstGeom prst="rect">
            <a:avLst/>
          </a:prstGeom>
        </p:spPr>
        <p:txBody>
          <a:bodyPr lIns="19050" tIns="19050" rIns="19050" bIns="19050" anchor="b"/>
          <a:lstStyle>
            <a:lvl1pPr>
              <a:lnSpc>
                <a:spcPct val="110000"/>
              </a:lnSpc>
              <a:defRPr sz="2300" b="1">
                <a:solidFill>
                  <a:srgbClr val="1A44C7"/>
                </a:solidFill>
                <a:latin typeface="Helvetica Neue"/>
                <a:ea typeface="Helvetica Neue"/>
                <a:cs typeface="Helvetica Neue"/>
                <a:sym typeface="Helvetica Neue"/>
              </a:defRPr>
            </a:lvl1pPr>
          </a:lstStyle>
          <a:p>
            <a:r>
              <a:t>Title Text</a:t>
            </a:r>
          </a:p>
        </p:txBody>
      </p:sp>
      <p:sp>
        <p:nvSpPr>
          <p:cNvPr id="2843" name="Body Level One…"/>
          <p:cNvSpPr txBox="1">
            <a:spLocks noGrp="1"/>
          </p:cNvSpPr>
          <p:nvPr>
            <p:ph type="body" sz="quarter" idx="1"/>
          </p:nvPr>
        </p:nvSpPr>
        <p:spPr>
          <a:xfrm>
            <a:off x="666750" y="2652713"/>
            <a:ext cx="7810500" cy="595501"/>
          </a:xfrm>
          <a:prstGeom prst="rect">
            <a:avLst/>
          </a:prstGeom>
        </p:spPr>
        <p:txBody>
          <a:bodyPr lIns="19050" tIns="19050" rIns="19050" bIns="19050"/>
          <a:lstStyle>
            <a:lvl1pPr marL="228600" indent="0" algn="ctr">
              <a:lnSpc>
                <a:spcPct val="110000"/>
              </a:lnSpc>
              <a:buClrTx/>
              <a:buSzTx/>
              <a:buFontTx/>
              <a:buNone/>
              <a:defRPr sz="1700" b="1">
                <a:solidFill>
                  <a:srgbClr val="1A44C7"/>
                </a:solidFill>
                <a:latin typeface="Helvetica Neue"/>
                <a:ea typeface="Helvetica Neue"/>
                <a:cs typeface="Helvetica Neue"/>
                <a:sym typeface="Helvetica Neue"/>
              </a:defRPr>
            </a:lvl1pPr>
            <a:lvl2pPr marL="228600" indent="457200" algn="ctr">
              <a:lnSpc>
                <a:spcPct val="110000"/>
              </a:lnSpc>
              <a:buClrTx/>
              <a:buSzTx/>
              <a:buFontTx/>
              <a:buNone/>
              <a:defRPr sz="1700" b="1">
                <a:solidFill>
                  <a:srgbClr val="1A44C7"/>
                </a:solidFill>
                <a:latin typeface="Helvetica Neue"/>
                <a:ea typeface="Helvetica Neue"/>
                <a:cs typeface="Helvetica Neue"/>
                <a:sym typeface="Helvetica Neue"/>
              </a:defRPr>
            </a:lvl2pPr>
            <a:lvl3pPr marL="228600" indent="914400" algn="ctr">
              <a:lnSpc>
                <a:spcPct val="110000"/>
              </a:lnSpc>
              <a:buClrTx/>
              <a:buSzTx/>
              <a:buFontTx/>
              <a:buNone/>
              <a:defRPr sz="1700" b="1">
                <a:solidFill>
                  <a:srgbClr val="1A44C7"/>
                </a:solidFill>
                <a:latin typeface="Helvetica Neue"/>
                <a:ea typeface="Helvetica Neue"/>
                <a:cs typeface="Helvetica Neue"/>
                <a:sym typeface="Helvetica Neue"/>
              </a:defRPr>
            </a:lvl3pPr>
            <a:lvl4pPr marL="228600" indent="1371600" algn="ctr">
              <a:lnSpc>
                <a:spcPct val="110000"/>
              </a:lnSpc>
              <a:buClrTx/>
              <a:buSzTx/>
              <a:buFontTx/>
              <a:buNone/>
              <a:defRPr sz="1700" b="1">
                <a:solidFill>
                  <a:srgbClr val="1A44C7"/>
                </a:solidFill>
                <a:latin typeface="Helvetica Neue"/>
                <a:ea typeface="Helvetica Neue"/>
                <a:cs typeface="Helvetica Neue"/>
                <a:sym typeface="Helvetica Neue"/>
              </a:defRPr>
            </a:lvl4pPr>
            <a:lvl5pPr marL="228600" indent="1828800" algn="ctr">
              <a:lnSpc>
                <a:spcPct val="110000"/>
              </a:lnSpc>
              <a:buClrTx/>
              <a:buSzTx/>
              <a:buFontTx/>
              <a:buNone/>
              <a:defRPr sz="1700" b="1">
                <a:solidFill>
                  <a:srgbClr val="1A44C7"/>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844" name="Slide Number"/>
          <p:cNvSpPr txBox="1">
            <a:spLocks noGrp="1"/>
          </p:cNvSpPr>
          <p:nvPr>
            <p:ph type="sldNum" sz="quarter" idx="2"/>
          </p:nvPr>
        </p:nvSpPr>
        <p:spPr>
          <a:xfrm>
            <a:off x="4569619" y="4905375"/>
            <a:ext cx="177902" cy="174485"/>
          </a:xfrm>
          <a:prstGeom prst="rect">
            <a:avLst/>
          </a:prstGeom>
        </p:spPr>
        <p:txBody>
          <a:bodyPr lIns="19050" tIns="19050" rIns="19050" bIns="19050" anchor="t">
            <a:spAutoFit/>
          </a:bodyPr>
          <a:lstStyle>
            <a:lvl1pPr algn="l">
              <a:lnSpc>
                <a:spcPct val="110000"/>
              </a:lnSpc>
              <a:defRPr sz="900">
                <a:solidFill>
                  <a:srgbClr val="1A44C7"/>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294.xml><?xml version="1.0" encoding="utf-8"?>
<p:sldLayout xmlns:a="http://schemas.openxmlformats.org/drawingml/2006/main" xmlns:r="http://schemas.openxmlformats.org/officeDocument/2006/relationships" xmlns:p="http://schemas.openxmlformats.org/presentationml/2006/main" type="tx">
  <p:cSld name="TITLE_AND_BODY_2">
    <p:spTree>
      <p:nvGrpSpPr>
        <p:cNvPr id="1" name=""/>
        <p:cNvGrpSpPr/>
        <p:nvPr/>
      </p:nvGrpSpPr>
      <p:grpSpPr>
        <a:xfrm>
          <a:off x="0" y="0"/>
          <a:ext cx="0" cy="0"/>
          <a:chOff x="0" y="0"/>
          <a:chExt cx="0" cy="0"/>
        </a:xfrm>
      </p:grpSpPr>
      <p:sp>
        <p:nvSpPr>
          <p:cNvPr id="2851" name="Title Text"/>
          <p:cNvSpPr txBox="1">
            <a:spLocks noGrp="1"/>
          </p:cNvSpPr>
          <p:nvPr>
            <p:ph type="title"/>
          </p:nvPr>
        </p:nvSpPr>
        <p:spPr>
          <a:xfrm>
            <a:off x="666750" y="862012"/>
            <a:ext cx="7810500" cy="1743001"/>
          </a:xfrm>
          <a:prstGeom prst="rect">
            <a:avLst/>
          </a:prstGeom>
        </p:spPr>
        <p:txBody>
          <a:bodyPr lIns="19050" tIns="19050" rIns="19050" bIns="19050" anchor="b"/>
          <a:lstStyle>
            <a:lvl1pPr>
              <a:lnSpc>
                <a:spcPct val="110000"/>
              </a:lnSpc>
              <a:defRPr sz="2300">
                <a:solidFill>
                  <a:srgbClr val="1A44C7"/>
                </a:solidFill>
              </a:defRPr>
            </a:lvl1pPr>
          </a:lstStyle>
          <a:p>
            <a:r>
              <a:t>Title Text</a:t>
            </a:r>
          </a:p>
        </p:txBody>
      </p:sp>
      <p:sp>
        <p:nvSpPr>
          <p:cNvPr id="2852" name="Body Level One…"/>
          <p:cNvSpPr txBox="1">
            <a:spLocks noGrp="1"/>
          </p:cNvSpPr>
          <p:nvPr>
            <p:ph type="body" sz="quarter" idx="1"/>
          </p:nvPr>
        </p:nvSpPr>
        <p:spPr>
          <a:xfrm>
            <a:off x="666750" y="2652713"/>
            <a:ext cx="7810500" cy="595201"/>
          </a:xfrm>
          <a:prstGeom prst="rect">
            <a:avLst/>
          </a:prstGeom>
        </p:spPr>
        <p:txBody>
          <a:bodyPr lIns="19050" tIns="19050" rIns="19050" bIns="19050"/>
          <a:lstStyle>
            <a:lvl1pPr marL="228600" indent="0" algn="ctr">
              <a:lnSpc>
                <a:spcPct val="110000"/>
              </a:lnSpc>
              <a:buClrTx/>
              <a:buSzTx/>
              <a:buFontTx/>
              <a:buNone/>
              <a:defRPr sz="1700" b="1">
                <a:solidFill>
                  <a:srgbClr val="1A44C7"/>
                </a:solidFill>
              </a:defRPr>
            </a:lvl1pPr>
            <a:lvl2pPr marL="228600" indent="457200" algn="ctr">
              <a:lnSpc>
                <a:spcPct val="110000"/>
              </a:lnSpc>
              <a:buClrTx/>
              <a:buSzTx/>
              <a:buFontTx/>
              <a:buNone/>
              <a:defRPr sz="1700" b="1">
                <a:solidFill>
                  <a:srgbClr val="1A44C7"/>
                </a:solidFill>
              </a:defRPr>
            </a:lvl2pPr>
            <a:lvl3pPr marL="228600" indent="914400" algn="ctr">
              <a:lnSpc>
                <a:spcPct val="110000"/>
              </a:lnSpc>
              <a:buClrTx/>
              <a:buSzTx/>
              <a:buFontTx/>
              <a:buNone/>
              <a:defRPr sz="1700" b="1">
                <a:solidFill>
                  <a:srgbClr val="1A44C7"/>
                </a:solidFill>
              </a:defRPr>
            </a:lvl3pPr>
            <a:lvl4pPr marL="228600" indent="1371600" algn="ctr">
              <a:lnSpc>
                <a:spcPct val="110000"/>
              </a:lnSpc>
              <a:buClrTx/>
              <a:buSzTx/>
              <a:buFontTx/>
              <a:buNone/>
              <a:defRPr sz="1700" b="1">
                <a:solidFill>
                  <a:srgbClr val="1A44C7"/>
                </a:solidFill>
              </a:defRPr>
            </a:lvl4pPr>
            <a:lvl5pPr marL="228600" indent="1828800" algn="ctr">
              <a:lnSpc>
                <a:spcPct val="110000"/>
              </a:lnSpc>
              <a:buClrTx/>
              <a:buSzTx/>
              <a:buFontTx/>
              <a:buNone/>
              <a:defRPr sz="1700" b="1">
                <a:solidFill>
                  <a:srgbClr val="1A44C7"/>
                </a:solidFill>
              </a:defRPr>
            </a:lvl5pPr>
          </a:lstStyle>
          <a:p>
            <a:r>
              <a:t>Body Level One</a:t>
            </a:r>
          </a:p>
          <a:p>
            <a:pPr lvl="1"/>
            <a:r>
              <a:t>Body Level Two</a:t>
            </a:r>
          </a:p>
          <a:p>
            <a:pPr lvl="2"/>
            <a:r>
              <a:t>Body Level Three</a:t>
            </a:r>
          </a:p>
          <a:p>
            <a:pPr lvl="3"/>
            <a:r>
              <a:t>Body Level Four</a:t>
            </a:r>
          </a:p>
          <a:p>
            <a:pPr lvl="4"/>
            <a:r>
              <a:t>Body Level Five</a:t>
            </a:r>
          </a:p>
        </p:txBody>
      </p:sp>
      <p:sp>
        <p:nvSpPr>
          <p:cNvPr id="2853" name="Slide Number"/>
          <p:cNvSpPr txBox="1">
            <a:spLocks noGrp="1"/>
          </p:cNvSpPr>
          <p:nvPr>
            <p:ph type="sldNum" sz="quarter" idx="2"/>
          </p:nvPr>
        </p:nvSpPr>
        <p:spPr>
          <a:xfrm>
            <a:off x="4569619" y="4905375"/>
            <a:ext cx="177902" cy="174485"/>
          </a:xfrm>
          <a:prstGeom prst="rect">
            <a:avLst/>
          </a:prstGeom>
        </p:spPr>
        <p:txBody>
          <a:bodyPr lIns="19050" tIns="19050" rIns="19050" bIns="19050" anchor="t">
            <a:spAutoFit/>
          </a:bodyPr>
          <a:lstStyle>
            <a:lvl1pPr algn="l">
              <a:lnSpc>
                <a:spcPct val="110000"/>
              </a:lnSpc>
              <a:defRPr sz="900">
                <a:solidFill>
                  <a:srgbClr val="1A44C7"/>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295.xml><?xml version="1.0" encoding="utf-8"?>
<p:sldLayout xmlns:a="http://schemas.openxmlformats.org/drawingml/2006/main" xmlns:r="http://schemas.openxmlformats.org/officeDocument/2006/relationships" xmlns:p="http://schemas.openxmlformats.org/presentationml/2006/main" type="tx">
  <p:cSld name="Solo titolo_1">
    <p:spTree>
      <p:nvGrpSpPr>
        <p:cNvPr id="1" name=""/>
        <p:cNvGrpSpPr/>
        <p:nvPr/>
      </p:nvGrpSpPr>
      <p:grpSpPr>
        <a:xfrm>
          <a:off x="0" y="0"/>
          <a:ext cx="0" cy="0"/>
          <a:chOff x="0" y="0"/>
          <a:chExt cx="0" cy="0"/>
        </a:xfrm>
      </p:grpSpPr>
      <p:sp>
        <p:nvSpPr>
          <p:cNvPr id="2860" name="Title Text"/>
          <p:cNvSpPr txBox="1">
            <a:spLocks noGrp="1"/>
          </p:cNvSpPr>
          <p:nvPr>
            <p:ph type="title"/>
          </p:nvPr>
        </p:nvSpPr>
        <p:spPr>
          <a:xfrm>
            <a:off x="628650" y="273843"/>
            <a:ext cx="7886700" cy="994201"/>
          </a:xfrm>
          <a:prstGeom prst="rect">
            <a:avLst/>
          </a:prstGeom>
        </p:spPr>
        <p:txBody>
          <a:bodyPr lIns="34275" tIns="34275" rIns="34275" bIns="34275"/>
          <a:lstStyle>
            <a:lvl1pPr>
              <a:lnSpc>
                <a:spcPct val="90000"/>
              </a:lnSpc>
              <a:defRPr sz="3300">
                <a:latin typeface="Calibri"/>
                <a:ea typeface="Calibri"/>
                <a:cs typeface="Calibri"/>
                <a:sym typeface="Calibri"/>
              </a:defRPr>
            </a:lvl1pPr>
          </a:lstStyle>
          <a:p>
            <a:r>
              <a:t>Title Text</a:t>
            </a:r>
          </a:p>
        </p:txBody>
      </p:sp>
      <p:sp>
        <p:nvSpPr>
          <p:cNvPr id="2861" name="Slide Number"/>
          <p:cNvSpPr txBox="1">
            <a:spLocks noGrp="1"/>
          </p:cNvSpPr>
          <p:nvPr>
            <p:ph type="sldNum" sz="quarter" idx="2"/>
          </p:nvPr>
        </p:nvSpPr>
        <p:spPr>
          <a:xfrm>
            <a:off x="6344745" y="4676217"/>
            <a:ext cx="208388" cy="191812"/>
          </a:xfrm>
          <a:prstGeom prst="rect">
            <a:avLst/>
          </a:prstGeom>
        </p:spPr>
        <p:txBody>
          <a:bodyPr lIns="34275" tIns="34275" rIns="34275" bIns="34275">
            <a:spAutoFit/>
          </a:bodyPr>
          <a:lstStyle>
            <a:lvl1pPr>
              <a:defRPr sz="9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296.xml><?xml version="1.0" encoding="utf-8"?>
<p:sldLayout xmlns:a="http://schemas.openxmlformats.org/drawingml/2006/main" xmlns:r="http://schemas.openxmlformats.org/officeDocument/2006/relationships" xmlns:p="http://schemas.openxmlformats.org/presentationml/2006/main" type="tx">
  <p:cSld name="Layout personalizzato">
    <p:spTree>
      <p:nvGrpSpPr>
        <p:cNvPr id="1" name=""/>
        <p:cNvGrpSpPr/>
        <p:nvPr/>
      </p:nvGrpSpPr>
      <p:grpSpPr>
        <a:xfrm>
          <a:off x="0" y="0"/>
          <a:ext cx="0" cy="0"/>
          <a:chOff x="0" y="0"/>
          <a:chExt cx="0" cy="0"/>
        </a:xfrm>
      </p:grpSpPr>
      <p:sp>
        <p:nvSpPr>
          <p:cNvPr id="2868" name="Title Text"/>
          <p:cNvSpPr txBox="1">
            <a:spLocks noGrp="1"/>
          </p:cNvSpPr>
          <p:nvPr>
            <p:ph type="title"/>
          </p:nvPr>
        </p:nvSpPr>
        <p:spPr>
          <a:xfrm>
            <a:off x="403496" y="154601"/>
            <a:ext cx="8180400" cy="526201"/>
          </a:xfrm>
          <a:prstGeom prst="rect">
            <a:avLst/>
          </a:prstGeom>
        </p:spPr>
        <p:txBody>
          <a:bodyPr lIns="34275" tIns="34275" rIns="34275" bIns="34275" anchor="ctr"/>
          <a:lstStyle>
            <a:lvl1pPr>
              <a:lnSpc>
                <a:spcPct val="110000"/>
              </a:lnSpc>
            </a:lvl1pPr>
          </a:lstStyle>
          <a:p>
            <a:r>
              <a:t>Title Text</a:t>
            </a:r>
          </a:p>
        </p:txBody>
      </p:sp>
      <p:sp>
        <p:nvSpPr>
          <p:cNvPr id="2869" name="Slide Number"/>
          <p:cNvSpPr txBox="1">
            <a:spLocks noGrp="1"/>
          </p:cNvSpPr>
          <p:nvPr>
            <p:ph type="sldNum" sz="quarter" idx="2"/>
          </p:nvPr>
        </p:nvSpPr>
        <p:spPr>
          <a:xfrm>
            <a:off x="8162141" y="4804365"/>
            <a:ext cx="208387" cy="191812"/>
          </a:xfrm>
          <a:prstGeom prst="rect">
            <a:avLst/>
          </a:prstGeom>
        </p:spPr>
        <p:txBody>
          <a:bodyPr lIns="34275" tIns="34275" rIns="34275" bIns="34275">
            <a:spAutoFit/>
          </a:bodyPr>
          <a:lstStyle>
            <a:lvl1pPr>
              <a:defRPr sz="9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297.xml><?xml version="1.0" encoding="utf-8"?>
<p:sldLayout xmlns:a="http://schemas.openxmlformats.org/drawingml/2006/main" xmlns:r="http://schemas.openxmlformats.org/officeDocument/2006/relationships" xmlns:p="http://schemas.openxmlformats.org/presentationml/2006/main" type="tx">
  <p:cSld name="1">
    <p:spTree>
      <p:nvGrpSpPr>
        <p:cNvPr id="1" name=""/>
        <p:cNvGrpSpPr/>
        <p:nvPr/>
      </p:nvGrpSpPr>
      <p:grpSpPr>
        <a:xfrm>
          <a:off x="0" y="0"/>
          <a:ext cx="0" cy="0"/>
          <a:chOff x="0" y="0"/>
          <a:chExt cx="0" cy="0"/>
        </a:xfrm>
      </p:grpSpPr>
      <p:sp>
        <p:nvSpPr>
          <p:cNvPr id="2876" name="Slide Number"/>
          <p:cNvSpPr txBox="1">
            <a:spLocks noGrp="1"/>
          </p:cNvSpPr>
          <p:nvPr>
            <p:ph type="sldNum" sz="quarter" idx="2"/>
          </p:nvPr>
        </p:nvSpPr>
        <p:spPr>
          <a:xfrm>
            <a:off x="4473675" y="4905375"/>
            <a:ext cx="192025" cy="186817"/>
          </a:xfrm>
          <a:prstGeom prst="rect">
            <a:avLst/>
          </a:prstGeom>
        </p:spPr>
        <p:txBody>
          <a:bodyPr lIns="19050" tIns="19050" rIns="19050" bIns="19050" anchor="t">
            <a:spAutoFit/>
          </a:bodyPr>
          <a:lstStyle>
            <a:lvl1pPr algn="ctr">
              <a:defRPr>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298.xml><?xml version="1.0" encoding="utf-8"?>
<p:sldLayout xmlns:a="http://schemas.openxmlformats.org/drawingml/2006/main" xmlns:r="http://schemas.openxmlformats.org/officeDocument/2006/relationships" xmlns:p="http://schemas.openxmlformats.org/presentationml/2006/main" type="tx">
  <p:cSld name="TITLE_AND_BODY_3">
    <p:spTree>
      <p:nvGrpSpPr>
        <p:cNvPr id="1" name=""/>
        <p:cNvGrpSpPr/>
        <p:nvPr/>
      </p:nvGrpSpPr>
      <p:grpSpPr>
        <a:xfrm>
          <a:off x="0" y="0"/>
          <a:ext cx="0" cy="0"/>
          <a:chOff x="0" y="0"/>
          <a:chExt cx="0" cy="0"/>
        </a:xfrm>
      </p:grpSpPr>
      <p:sp>
        <p:nvSpPr>
          <p:cNvPr id="2883" name="Title Text"/>
          <p:cNvSpPr txBox="1">
            <a:spLocks noGrp="1"/>
          </p:cNvSpPr>
          <p:nvPr>
            <p:ph type="title"/>
          </p:nvPr>
        </p:nvSpPr>
        <p:spPr>
          <a:xfrm>
            <a:off x="666748" y="862012"/>
            <a:ext cx="7810501" cy="1743001"/>
          </a:xfrm>
          <a:prstGeom prst="rect">
            <a:avLst/>
          </a:prstGeom>
        </p:spPr>
        <p:txBody>
          <a:bodyPr lIns="19050" tIns="19050" rIns="19050" bIns="19050" anchor="b"/>
          <a:lstStyle>
            <a:lvl1pPr>
              <a:lnSpc>
                <a:spcPct val="110000"/>
              </a:lnSpc>
              <a:defRPr sz="2200" b="1">
                <a:solidFill>
                  <a:srgbClr val="1A44C7"/>
                </a:solidFill>
                <a:latin typeface="Helvetica Neue"/>
                <a:ea typeface="Helvetica Neue"/>
                <a:cs typeface="Helvetica Neue"/>
                <a:sym typeface="Helvetica Neue"/>
              </a:defRPr>
            </a:lvl1pPr>
          </a:lstStyle>
          <a:p>
            <a:r>
              <a:t>Title Text</a:t>
            </a:r>
          </a:p>
        </p:txBody>
      </p:sp>
      <p:sp>
        <p:nvSpPr>
          <p:cNvPr id="2884" name="Body Level One…"/>
          <p:cNvSpPr txBox="1">
            <a:spLocks noGrp="1"/>
          </p:cNvSpPr>
          <p:nvPr>
            <p:ph type="body" sz="quarter" idx="1"/>
          </p:nvPr>
        </p:nvSpPr>
        <p:spPr>
          <a:xfrm>
            <a:off x="666748" y="2652713"/>
            <a:ext cx="7810501" cy="595501"/>
          </a:xfrm>
          <a:prstGeom prst="rect">
            <a:avLst/>
          </a:prstGeom>
        </p:spPr>
        <p:txBody>
          <a:bodyPr lIns="19050" tIns="19050" rIns="19050" bIns="19050"/>
          <a:lstStyle>
            <a:lvl1pPr marL="228600" indent="0" algn="ctr">
              <a:lnSpc>
                <a:spcPct val="110000"/>
              </a:lnSpc>
              <a:buClrTx/>
              <a:buSzTx/>
              <a:buFontTx/>
              <a:buNone/>
              <a:defRPr sz="1600" b="1">
                <a:solidFill>
                  <a:srgbClr val="1A44C7"/>
                </a:solidFill>
                <a:latin typeface="Helvetica Neue"/>
                <a:ea typeface="Helvetica Neue"/>
                <a:cs typeface="Helvetica Neue"/>
                <a:sym typeface="Helvetica Neue"/>
              </a:defRPr>
            </a:lvl1pPr>
            <a:lvl2pPr marL="228600" indent="457200" algn="ctr">
              <a:lnSpc>
                <a:spcPct val="110000"/>
              </a:lnSpc>
              <a:buClrTx/>
              <a:buSzTx/>
              <a:buFontTx/>
              <a:buNone/>
              <a:defRPr sz="1600" b="1">
                <a:solidFill>
                  <a:srgbClr val="1A44C7"/>
                </a:solidFill>
                <a:latin typeface="Helvetica Neue"/>
                <a:ea typeface="Helvetica Neue"/>
                <a:cs typeface="Helvetica Neue"/>
                <a:sym typeface="Helvetica Neue"/>
              </a:defRPr>
            </a:lvl2pPr>
            <a:lvl3pPr marL="228600" indent="914400" algn="ctr">
              <a:lnSpc>
                <a:spcPct val="110000"/>
              </a:lnSpc>
              <a:buClrTx/>
              <a:buSzTx/>
              <a:buFontTx/>
              <a:buNone/>
              <a:defRPr sz="1600" b="1">
                <a:solidFill>
                  <a:srgbClr val="1A44C7"/>
                </a:solidFill>
                <a:latin typeface="Helvetica Neue"/>
                <a:ea typeface="Helvetica Neue"/>
                <a:cs typeface="Helvetica Neue"/>
                <a:sym typeface="Helvetica Neue"/>
              </a:defRPr>
            </a:lvl3pPr>
            <a:lvl4pPr marL="228600" indent="1371600" algn="ctr">
              <a:lnSpc>
                <a:spcPct val="110000"/>
              </a:lnSpc>
              <a:buClrTx/>
              <a:buSzTx/>
              <a:buFontTx/>
              <a:buNone/>
              <a:defRPr sz="1600" b="1">
                <a:solidFill>
                  <a:srgbClr val="1A44C7"/>
                </a:solidFill>
                <a:latin typeface="Helvetica Neue"/>
                <a:ea typeface="Helvetica Neue"/>
                <a:cs typeface="Helvetica Neue"/>
                <a:sym typeface="Helvetica Neue"/>
              </a:defRPr>
            </a:lvl4pPr>
            <a:lvl5pPr marL="228600" indent="1828800" algn="ctr">
              <a:lnSpc>
                <a:spcPct val="110000"/>
              </a:lnSpc>
              <a:buClrTx/>
              <a:buSzTx/>
              <a:buFontTx/>
              <a:buNone/>
              <a:defRPr sz="1600" b="1">
                <a:solidFill>
                  <a:srgbClr val="1A44C7"/>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885" name="Slide Number"/>
          <p:cNvSpPr txBox="1">
            <a:spLocks noGrp="1"/>
          </p:cNvSpPr>
          <p:nvPr>
            <p:ph type="sldNum" sz="quarter" idx="2"/>
          </p:nvPr>
        </p:nvSpPr>
        <p:spPr>
          <a:xfrm>
            <a:off x="4569619" y="4905375"/>
            <a:ext cx="177902" cy="174485"/>
          </a:xfrm>
          <a:prstGeom prst="rect">
            <a:avLst/>
          </a:prstGeom>
        </p:spPr>
        <p:txBody>
          <a:bodyPr lIns="19050" tIns="19050" rIns="19050" bIns="19050" anchor="t">
            <a:spAutoFit/>
          </a:bodyPr>
          <a:lstStyle>
            <a:lvl1pPr algn="l">
              <a:lnSpc>
                <a:spcPct val="110000"/>
              </a:lnSpc>
              <a:defRPr sz="900">
                <a:solidFill>
                  <a:srgbClr val="1A44C7"/>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299.xml><?xml version="1.0" encoding="utf-8"?>
<p:sldLayout xmlns:a="http://schemas.openxmlformats.org/drawingml/2006/main" xmlns:r="http://schemas.openxmlformats.org/officeDocument/2006/relationships" xmlns:p="http://schemas.openxmlformats.org/presentationml/2006/main" type="tx">
  <p:cSld name="TITLE_AND_BODY_4">
    <p:spTree>
      <p:nvGrpSpPr>
        <p:cNvPr id="1" name=""/>
        <p:cNvGrpSpPr/>
        <p:nvPr/>
      </p:nvGrpSpPr>
      <p:grpSpPr>
        <a:xfrm>
          <a:off x="0" y="0"/>
          <a:ext cx="0" cy="0"/>
          <a:chOff x="0" y="0"/>
          <a:chExt cx="0" cy="0"/>
        </a:xfrm>
      </p:grpSpPr>
      <p:sp>
        <p:nvSpPr>
          <p:cNvPr id="2892" name="Title Text"/>
          <p:cNvSpPr txBox="1">
            <a:spLocks noGrp="1"/>
          </p:cNvSpPr>
          <p:nvPr>
            <p:ph type="title"/>
          </p:nvPr>
        </p:nvSpPr>
        <p:spPr>
          <a:xfrm>
            <a:off x="666750" y="862012"/>
            <a:ext cx="7810500" cy="1743001"/>
          </a:xfrm>
          <a:prstGeom prst="rect">
            <a:avLst/>
          </a:prstGeom>
        </p:spPr>
        <p:txBody>
          <a:bodyPr lIns="19050" tIns="19050" rIns="19050" bIns="19050" anchor="b"/>
          <a:lstStyle>
            <a:lvl1pPr>
              <a:lnSpc>
                <a:spcPct val="110000"/>
              </a:lnSpc>
              <a:defRPr sz="2300"/>
            </a:lvl1pPr>
          </a:lstStyle>
          <a:p>
            <a:r>
              <a:t>Title Text</a:t>
            </a:r>
          </a:p>
        </p:txBody>
      </p:sp>
      <p:sp>
        <p:nvSpPr>
          <p:cNvPr id="2893" name="Body Level One…"/>
          <p:cNvSpPr txBox="1">
            <a:spLocks noGrp="1"/>
          </p:cNvSpPr>
          <p:nvPr>
            <p:ph type="body" sz="quarter" idx="1"/>
          </p:nvPr>
        </p:nvSpPr>
        <p:spPr>
          <a:xfrm>
            <a:off x="666750" y="2652713"/>
            <a:ext cx="7810500" cy="595501"/>
          </a:xfrm>
          <a:prstGeom prst="rect">
            <a:avLst/>
          </a:prstGeom>
        </p:spPr>
        <p:txBody>
          <a:bodyPr lIns="19050" tIns="19050" rIns="19050" bIns="19050"/>
          <a:lstStyle>
            <a:lvl1pPr marL="228600" indent="0" algn="ctr">
              <a:lnSpc>
                <a:spcPct val="110000"/>
              </a:lnSpc>
              <a:buClrTx/>
              <a:buSzTx/>
              <a:buFontTx/>
              <a:buNone/>
              <a:defRPr sz="1700">
                <a:solidFill>
                  <a:srgbClr val="585858"/>
                </a:solidFill>
              </a:defRPr>
            </a:lvl1pPr>
            <a:lvl2pPr marL="228600" indent="457200" algn="ctr">
              <a:lnSpc>
                <a:spcPct val="110000"/>
              </a:lnSpc>
              <a:buClrTx/>
              <a:buSzTx/>
              <a:buFontTx/>
              <a:buNone/>
              <a:defRPr sz="1700">
                <a:solidFill>
                  <a:srgbClr val="585858"/>
                </a:solidFill>
              </a:defRPr>
            </a:lvl2pPr>
            <a:lvl3pPr marL="228600" indent="914400" algn="ctr">
              <a:lnSpc>
                <a:spcPct val="110000"/>
              </a:lnSpc>
              <a:buClrTx/>
              <a:buSzTx/>
              <a:buFontTx/>
              <a:buNone/>
              <a:defRPr sz="1700">
                <a:solidFill>
                  <a:srgbClr val="585858"/>
                </a:solidFill>
              </a:defRPr>
            </a:lvl3pPr>
            <a:lvl4pPr marL="228600" indent="1371600" algn="ctr">
              <a:lnSpc>
                <a:spcPct val="110000"/>
              </a:lnSpc>
              <a:buClrTx/>
              <a:buSzTx/>
              <a:buFontTx/>
              <a:buNone/>
              <a:defRPr sz="1700">
                <a:solidFill>
                  <a:srgbClr val="585858"/>
                </a:solidFill>
              </a:defRPr>
            </a:lvl4pPr>
            <a:lvl5pPr marL="228600" indent="1828800" algn="ctr">
              <a:lnSpc>
                <a:spcPct val="110000"/>
              </a:lnSpc>
              <a:buClrTx/>
              <a:buSzTx/>
              <a:buFontTx/>
              <a:buNone/>
              <a:defRPr sz="1700">
                <a:solidFill>
                  <a:srgbClr val="585858"/>
                </a:solidFill>
              </a:defRPr>
            </a:lvl5pPr>
          </a:lstStyle>
          <a:p>
            <a:r>
              <a:t>Body Level One</a:t>
            </a:r>
          </a:p>
          <a:p>
            <a:pPr lvl="1"/>
            <a:r>
              <a:t>Body Level Two</a:t>
            </a:r>
          </a:p>
          <a:p>
            <a:pPr lvl="2"/>
            <a:r>
              <a:t>Body Level Three</a:t>
            </a:r>
          </a:p>
          <a:p>
            <a:pPr lvl="3"/>
            <a:r>
              <a:t>Body Level Four</a:t>
            </a:r>
          </a:p>
          <a:p>
            <a:pPr lvl="4"/>
            <a:r>
              <a:t>Body Level Five</a:t>
            </a:r>
          </a:p>
        </p:txBody>
      </p:sp>
      <p:sp>
        <p:nvSpPr>
          <p:cNvPr id="2894" name="Slide Number"/>
          <p:cNvSpPr txBox="1">
            <a:spLocks noGrp="1"/>
          </p:cNvSpPr>
          <p:nvPr>
            <p:ph type="sldNum" sz="quarter" idx="2"/>
          </p:nvPr>
        </p:nvSpPr>
        <p:spPr>
          <a:xfrm>
            <a:off x="4569619" y="4905375"/>
            <a:ext cx="192025" cy="186817"/>
          </a:xfrm>
          <a:prstGeom prst="rect">
            <a:avLst/>
          </a:prstGeom>
        </p:spPr>
        <p:txBody>
          <a:bodyPr lIns="19050" tIns="19050" rIns="19050" bIns="19050" anchor="t">
            <a:spAutoFit/>
          </a:bodyPr>
          <a:lstStyle>
            <a:lvl1pPr algn="l">
              <a:lnSpc>
                <a:spcPct val="110000"/>
              </a:lnSpc>
              <a:defRPr>
                <a:solidFill>
                  <a:srgbClr val="1A44C7"/>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_AND_BODY">
    <p:spTree>
      <p:nvGrpSpPr>
        <p:cNvPr id="1" name=""/>
        <p:cNvGrpSpPr/>
        <p:nvPr/>
      </p:nvGrpSpPr>
      <p:grpSpPr>
        <a:xfrm>
          <a:off x="0" y="0"/>
          <a:ext cx="0" cy="0"/>
          <a:chOff x="0" y="0"/>
          <a:chExt cx="0" cy="0"/>
        </a:xfrm>
      </p:grpSpPr>
      <p:sp>
        <p:nvSpPr>
          <p:cNvPr id="28" name="Title Text"/>
          <p:cNvSpPr txBox="1">
            <a:spLocks noGrp="1"/>
          </p:cNvSpPr>
          <p:nvPr>
            <p:ph type="title"/>
          </p:nvPr>
        </p:nvSpPr>
        <p:spPr>
          <a:prstGeom prst="rect">
            <a:avLst/>
          </a:prstGeom>
        </p:spPr>
        <p:txBody>
          <a:bodyPr/>
          <a:lstStyle/>
          <a:p>
            <a:r>
              <a:t>Title Text</a:t>
            </a:r>
          </a:p>
        </p:txBody>
      </p:sp>
      <p:sp>
        <p:nvSpPr>
          <p:cNvPr id="2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Solo titolo">
    <p:spTree>
      <p:nvGrpSpPr>
        <p:cNvPr id="1" name=""/>
        <p:cNvGrpSpPr/>
        <p:nvPr/>
      </p:nvGrpSpPr>
      <p:grpSpPr>
        <a:xfrm>
          <a:off x="0" y="0"/>
          <a:ext cx="0" cy="0"/>
          <a:chOff x="0" y="0"/>
          <a:chExt cx="0" cy="0"/>
        </a:xfrm>
      </p:grpSpPr>
      <p:sp>
        <p:nvSpPr>
          <p:cNvPr id="277" name="Title Text"/>
          <p:cNvSpPr txBox="1">
            <a:spLocks noGrp="1"/>
          </p:cNvSpPr>
          <p:nvPr>
            <p:ph type="title"/>
          </p:nvPr>
        </p:nvSpPr>
        <p:spPr>
          <a:xfrm>
            <a:off x="452437" y="404813"/>
            <a:ext cx="8239126" cy="538107"/>
          </a:xfrm>
          <a:prstGeom prst="rect">
            <a:avLst/>
          </a:prstGeom>
        </p:spPr>
        <p:txBody>
          <a:bodyPr lIns="19050" tIns="19050" rIns="19050" bIns="19050"/>
          <a:lstStyle>
            <a:lvl1pPr>
              <a:lnSpc>
                <a:spcPct val="80000"/>
              </a:lnSpc>
              <a:defRPr sz="3200" b="1">
                <a:latin typeface="Helvetica Neue"/>
                <a:ea typeface="Helvetica Neue"/>
                <a:cs typeface="Helvetica Neue"/>
                <a:sym typeface="Helvetica Neue"/>
              </a:defRPr>
            </a:lvl1pPr>
          </a:lstStyle>
          <a:p>
            <a:r>
              <a:t>Title Text</a:t>
            </a:r>
          </a:p>
        </p:txBody>
      </p:sp>
      <p:sp>
        <p:nvSpPr>
          <p:cNvPr id="278" name="Body Level One…"/>
          <p:cNvSpPr txBox="1">
            <a:spLocks noGrp="1"/>
          </p:cNvSpPr>
          <p:nvPr>
            <p:ph type="body" sz="quarter" idx="1"/>
          </p:nvPr>
        </p:nvSpPr>
        <p:spPr>
          <a:xfrm>
            <a:off x="452437" y="889860"/>
            <a:ext cx="8239126" cy="350543"/>
          </a:xfrm>
          <a:prstGeom prst="rect">
            <a:avLst/>
          </a:prstGeom>
        </p:spPr>
        <p:txBody>
          <a:bodyPr lIns="17149" tIns="17149" rIns="17149" bIns="17149"/>
          <a:lstStyle>
            <a:lvl1pPr marL="228600" indent="0">
              <a:lnSpc>
                <a:spcPct val="100000"/>
              </a:lnSpc>
              <a:buClrTx/>
              <a:buSzTx/>
              <a:buFontTx/>
              <a:buNone/>
              <a:defRPr sz="2100" b="1">
                <a:solidFill>
                  <a:srgbClr val="000000"/>
                </a:solidFill>
                <a:latin typeface="Helvetica Neue"/>
                <a:ea typeface="Helvetica Neue"/>
                <a:cs typeface="Helvetica Neue"/>
                <a:sym typeface="Helvetica Neue"/>
              </a:defRPr>
            </a:lvl1pPr>
            <a:lvl2pPr marL="960966" indent="-325966">
              <a:lnSpc>
                <a:spcPct val="100000"/>
              </a:lnSpc>
              <a:buClrTx/>
              <a:buSzPts val="2100"/>
              <a:buFontTx/>
              <a:buChar char="•"/>
              <a:defRPr sz="2100" b="1">
                <a:solidFill>
                  <a:srgbClr val="000000"/>
                </a:solidFill>
                <a:latin typeface="Helvetica Neue"/>
                <a:ea typeface="Helvetica Neue"/>
                <a:cs typeface="Helvetica Neue"/>
                <a:sym typeface="Helvetica Neue"/>
              </a:defRPr>
            </a:lvl2pPr>
            <a:lvl3pPr marL="1418166" indent="-325966">
              <a:lnSpc>
                <a:spcPct val="100000"/>
              </a:lnSpc>
              <a:buClrTx/>
              <a:buSzPts val="2100"/>
              <a:buFontTx/>
              <a:buChar char="•"/>
              <a:defRPr sz="2100" b="1">
                <a:solidFill>
                  <a:srgbClr val="000000"/>
                </a:solidFill>
                <a:latin typeface="Helvetica Neue"/>
                <a:ea typeface="Helvetica Neue"/>
                <a:cs typeface="Helvetica Neue"/>
                <a:sym typeface="Helvetica Neue"/>
              </a:defRPr>
            </a:lvl3pPr>
            <a:lvl4pPr marL="1875366" indent="-325966">
              <a:lnSpc>
                <a:spcPct val="100000"/>
              </a:lnSpc>
              <a:buClrTx/>
              <a:buSzPts val="2100"/>
              <a:buFontTx/>
              <a:buChar char="•"/>
              <a:defRPr sz="2100" b="1">
                <a:solidFill>
                  <a:srgbClr val="000000"/>
                </a:solidFill>
                <a:latin typeface="Helvetica Neue"/>
                <a:ea typeface="Helvetica Neue"/>
                <a:cs typeface="Helvetica Neue"/>
                <a:sym typeface="Helvetica Neue"/>
              </a:defRPr>
            </a:lvl4pPr>
            <a:lvl5pPr marL="2332566" indent="-325966">
              <a:lnSpc>
                <a:spcPct val="100000"/>
              </a:lnSpc>
              <a:buClrTx/>
              <a:buSzPts val="2100"/>
              <a:buFontTx/>
              <a:buChar char="•"/>
              <a:defRPr sz="2100" b="1">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79" name="Slide Number"/>
          <p:cNvSpPr txBox="1">
            <a:spLocks noGrp="1"/>
          </p:cNvSpPr>
          <p:nvPr>
            <p:ph type="sldNum" sz="quarter" idx="2"/>
          </p:nvPr>
        </p:nvSpPr>
        <p:spPr>
          <a:xfrm>
            <a:off x="4494828" y="4908639"/>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300.xml><?xml version="1.0" encoding="utf-8"?>
<p:sldLayout xmlns:a="http://schemas.openxmlformats.org/drawingml/2006/main" xmlns:r="http://schemas.openxmlformats.org/officeDocument/2006/relationships" xmlns:p="http://schemas.openxmlformats.org/presentationml/2006/main" type="tx">
  <p:cSld name="TITLE_AND_BODY_5">
    <p:spTree>
      <p:nvGrpSpPr>
        <p:cNvPr id="1" name=""/>
        <p:cNvGrpSpPr/>
        <p:nvPr/>
      </p:nvGrpSpPr>
      <p:grpSpPr>
        <a:xfrm>
          <a:off x="0" y="0"/>
          <a:ext cx="0" cy="0"/>
          <a:chOff x="0" y="0"/>
          <a:chExt cx="0" cy="0"/>
        </a:xfrm>
      </p:grpSpPr>
      <p:sp>
        <p:nvSpPr>
          <p:cNvPr id="2901" name="Title Text"/>
          <p:cNvSpPr txBox="1">
            <a:spLocks noGrp="1"/>
          </p:cNvSpPr>
          <p:nvPr>
            <p:ph type="title"/>
          </p:nvPr>
        </p:nvSpPr>
        <p:spPr>
          <a:xfrm>
            <a:off x="666750" y="862012"/>
            <a:ext cx="7810500" cy="1743001"/>
          </a:xfrm>
          <a:prstGeom prst="rect">
            <a:avLst/>
          </a:prstGeom>
        </p:spPr>
        <p:txBody>
          <a:bodyPr lIns="19050" tIns="19050" rIns="19050" bIns="19050" anchor="b"/>
          <a:lstStyle>
            <a:lvl1pPr>
              <a:lnSpc>
                <a:spcPct val="110000"/>
              </a:lnSpc>
              <a:defRPr sz="2300">
                <a:solidFill>
                  <a:srgbClr val="1A44C7"/>
                </a:solidFill>
              </a:defRPr>
            </a:lvl1pPr>
          </a:lstStyle>
          <a:p>
            <a:r>
              <a:t>Title Text</a:t>
            </a:r>
          </a:p>
        </p:txBody>
      </p:sp>
      <p:sp>
        <p:nvSpPr>
          <p:cNvPr id="2902" name="Body Level One…"/>
          <p:cNvSpPr txBox="1">
            <a:spLocks noGrp="1"/>
          </p:cNvSpPr>
          <p:nvPr>
            <p:ph type="body" sz="quarter" idx="1"/>
          </p:nvPr>
        </p:nvSpPr>
        <p:spPr>
          <a:xfrm>
            <a:off x="666750" y="2652713"/>
            <a:ext cx="7810500" cy="595501"/>
          </a:xfrm>
          <a:prstGeom prst="rect">
            <a:avLst/>
          </a:prstGeom>
        </p:spPr>
        <p:txBody>
          <a:bodyPr lIns="19050" tIns="19050" rIns="19050" bIns="19050"/>
          <a:lstStyle>
            <a:lvl1pPr marL="228600" indent="0" algn="ctr">
              <a:lnSpc>
                <a:spcPct val="110000"/>
              </a:lnSpc>
              <a:buClrTx/>
              <a:buSzTx/>
              <a:buFontTx/>
              <a:buNone/>
              <a:defRPr sz="1700" b="1">
                <a:solidFill>
                  <a:srgbClr val="1A44C7"/>
                </a:solidFill>
              </a:defRPr>
            </a:lvl1pPr>
            <a:lvl2pPr marL="228600" indent="457200" algn="ctr">
              <a:lnSpc>
                <a:spcPct val="110000"/>
              </a:lnSpc>
              <a:buClrTx/>
              <a:buSzTx/>
              <a:buFontTx/>
              <a:buNone/>
              <a:defRPr sz="1700" b="1">
                <a:solidFill>
                  <a:srgbClr val="1A44C7"/>
                </a:solidFill>
              </a:defRPr>
            </a:lvl2pPr>
            <a:lvl3pPr marL="228600" indent="914400" algn="ctr">
              <a:lnSpc>
                <a:spcPct val="110000"/>
              </a:lnSpc>
              <a:buClrTx/>
              <a:buSzTx/>
              <a:buFontTx/>
              <a:buNone/>
              <a:defRPr sz="1700" b="1">
                <a:solidFill>
                  <a:srgbClr val="1A44C7"/>
                </a:solidFill>
              </a:defRPr>
            </a:lvl3pPr>
            <a:lvl4pPr marL="228600" indent="1371600" algn="ctr">
              <a:lnSpc>
                <a:spcPct val="110000"/>
              </a:lnSpc>
              <a:buClrTx/>
              <a:buSzTx/>
              <a:buFontTx/>
              <a:buNone/>
              <a:defRPr sz="1700" b="1">
                <a:solidFill>
                  <a:srgbClr val="1A44C7"/>
                </a:solidFill>
              </a:defRPr>
            </a:lvl4pPr>
            <a:lvl5pPr marL="228600" indent="1828800" algn="ctr">
              <a:lnSpc>
                <a:spcPct val="110000"/>
              </a:lnSpc>
              <a:buClrTx/>
              <a:buSzTx/>
              <a:buFontTx/>
              <a:buNone/>
              <a:defRPr sz="1700" b="1">
                <a:solidFill>
                  <a:srgbClr val="1A44C7"/>
                </a:solidFill>
              </a:defRPr>
            </a:lvl5pPr>
          </a:lstStyle>
          <a:p>
            <a:r>
              <a:t>Body Level One</a:t>
            </a:r>
          </a:p>
          <a:p>
            <a:pPr lvl="1"/>
            <a:r>
              <a:t>Body Level Two</a:t>
            </a:r>
          </a:p>
          <a:p>
            <a:pPr lvl="2"/>
            <a:r>
              <a:t>Body Level Three</a:t>
            </a:r>
          </a:p>
          <a:p>
            <a:pPr lvl="3"/>
            <a:r>
              <a:t>Body Level Four</a:t>
            </a:r>
          </a:p>
          <a:p>
            <a:pPr lvl="4"/>
            <a:r>
              <a:t>Body Level Five</a:t>
            </a:r>
          </a:p>
        </p:txBody>
      </p:sp>
      <p:sp>
        <p:nvSpPr>
          <p:cNvPr id="2903" name="Slide Number"/>
          <p:cNvSpPr txBox="1">
            <a:spLocks noGrp="1"/>
          </p:cNvSpPr>
          <p:nvPr>
            <p:ph type="sldNum" sz="quarter" idx="2"/>
          </p:nvPr>
        </p:nvSpPr>
        <p:spPr>
          <a:xfrm>
            <a:off x="4569619" y="4905375"/>
            <a:ext cx="177902" cy="174485"/>
          </a:xfrm>
          <a:prstGeom prst="rect">
            <a:avLst/>
          </a:prstGeom>
        </p:spPr>
        <p:txBody>
          <a:bodyPr lIns="19050" tIns="19050" rIns="19050" bIns="19050" anchor="t">
            <a:spAutoFit/>
          </a:bodyPr>
          <a:lstStyle>
            <a:lvl1pPr algn="l">
              <a:lnSpc>
                <a:spcPct val="110000"/>
              </a:lnSpc>
              <a:defRPr sz="900">
                <a:solidFill>
                  <a:srgbClr val="1A44C7"/>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301.xml><?xml version="1.0" encoding="utf-8"?>
<p:sldLayout xmlns:a="http://schemas.openxmlformats.org/drawingml/2006/main" xmlns:r="http://schemas.openxmlformats.org/officeDocument/2006/relationships" xmlns:p="http://schemas.openxmlformats.org/presentationml/2006/main" type="tx">
  <p:cSld name="TITLE_AND_BODY">
    <p:bg>
      <p:bgPr>
        <a:solidFill>
          <a:srgbClr val="75F461"/>
        </a:solidFill>
        <a:effectLst/>
      </p:bgPr>
    </p:bg>
    <p:spTree>
      <p:nvGrpSpPr>
        <p:cNvPr id="1" name=""/>
        <p:cNvGrpSpPr/>
        <p:nvPr/>
      </p:nvGrpSpPr>
      <p:grpSpPr>
        <a:xfrm>
          <a:off x="0" y="0"/>
          <a:ext cx="0" cy="0"/>
          <a:chOff x="0" y="0"/>
          <a:chExt cx="0" cy="0"/>
        </a:xfrm>
      </p:grpSpPr>
      <p:pic>
        <p:nvPicPr>
          <p:cNvPr id="2910" name="Google Shape;1437;p309" descr="Google Shape;1437;p309"/>
          <p:cNvPicPr>
            <a:picLocks noChangeAspect="1"/>
          </p:cNvPicPr>
          <p:nvPr/>
        </p:nvPicPr>
        <p:blipFill>
          <a:blip r:embed="rId2"/>
          <a:stretch>
            <a:fillRect/>
          </a:stretch>
        </p:blipFill>
        <p:spPr>
          <a:xfrm>
            <a:off x="922316" y="1867397"/>
            <a:ext cx="7299368" cy="1620291"/>
          </a:xfrm>
          <a:prstGeom prst="rect">
            <a:avLst/>
          </a:prstGeom>
          <a:ln w="12700">
            <a:miter lim="400000"/>
          </a:ln>
        </p:spPr>
      </p:pic>
      <p:sp>
        <p:nvSpPr>
          <p:cNvPr id="2911" name="Slide Number"/>
          <p:cNvSpPr txBox="1">
            <a:spLocks noGrp="1"/>
          </p:cNvSpPr>
          <p:nvPr>
            <p:ph type="sldNum" sz="quarter" idx="2"/>
          </p:nvPr>
        </p:nvSpPr>
        <p:spPr>
          <a:xfrm>
            <a:off x="4501840" y="4927957"/>
            <a:ext cx="135536" cy="127001"/>
          </a:xfrm>
          <a:prstGeom prst="rect">
            <a:avLst/>
          </a:prstGeom>
        </p:spPr>
        <p:txBody>
          <a:bodyPr lIns="19050" tIns="19050" rIns="19050" bIns="19050" anchor="b">
            <a:spAutoFit/>
          </a:bodyPr>
          <a:lstStyle>
            <a:lvl1pPr algn="ctr">
              <a:defRPr sz="6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302.xml><?xml version="1.0" encoding="utf-8"?>
<p:sldLayout xmlns:a="http://schemas.openxmlformats.org/drawingml/2006/main" xmlns:r="http://schemas.openxmlformats.org/officeDocument/2006/relationships" xmlns:p="http://schemas.openxmlformats.org/presentationml/2006/main" type="tx">
  <p:cSld name="Testo 2/3">
    <p:spTree>
      <p:nvGrpSpPr>
        <p:cNvPr id="1" name=""/>
        <p:cNvGrpSpPr/>
        <p:nvPr/>
      </p:nvGrpSpPr>
      <p:grpSpPr>
        <a:xfrm>
          <a:off x="0" y="0"/>
          <a:ext cx="0" cy="0"/>
          <a:chOff x="0" y="0"/>
          <a:chExt cx="0" cy="0"/>
        </a:xfrm>
      </p:grpSpPr>
      <p:sp>
        <p:nvSpPr>
          <p:cNvPr id="2918" name="Body Level One…"/>
          <p:cNvSpPr txBox="1">
            <a:spLocks noGrp="1"/>
          </p:cNvSpPr>
          <p:nvPr>
            <p:ph type="body" sz="quarter" idx="1"/>
          </p:nvPr>
        </p:nvSpPr>
        <p:spPr>
          <a:xfrm>
            <a:off x="658129" y="934665"/>
            <a:ext cx="2394001" cy="271501"/>
          </a:xfrm>
          <a:prstGeom prst="rect">
            <a:avLst/>
          </a:prstGeom>
        </p:spPr>
        <p:txBody>
          <a:bodyPr lIns="19050" tIns="19050" rIns="19050" bIns="19050" anchor="ctr"/>
          <a:lstStyle>
            <a:lvl1pPr marL="228600" indent="0">
              <a:lnSpc>
                <a:spcPct val="110000"/>
              </a:lnSpc>
              <a:buClrTx/>
              <a:buSzTx/>
              <a:buFontTx/>
              <a:buNone/>
              <a:defRPr sz="1500">
                <a:solidFill>
                  <a:srgbClr val="75F461"/>
                </a:solidFill>
                <a:latin typeface="Montserrat-Regular"/>
                <a:ea typeface="Montserrat-Regular"/>
                <a:cs typeface="Montserrat-Regular"/>
                <a:sym typeface="Montserrat-Regular"/>
              </a:defRPr>
            </a:lvl1pPr>
            <a:lvl2pPr marL="914400" indent="-323850">
              <a:lnSpc>
                <a:spcPct val="110000"/>
              </a:lnSpc>
              <a:buClrTx/>
              <a:buSzPts val="1500"/>
              <a:buFontTx/>
              <a:defRPr sz="1500">
                <a:solidFill>
                  <a:srgbClr val="75F461"/>
                </a:solidFill>
                <a:latin typeface="Montserrat-Regular"/>
                <a:ea typeface="Montserrat-Regular"/>
                <a:cs typeface="Montserrat-Regular"/>
                <a:sym typeface="Montserrat-Regular"/>
              </a:defRPr>
            </a:lvl2pPr>
            <a:lvl3pPr marL="1371600" indent="-323850">
              <a:lnSpc>
                <a:spcPct val="110000"/>
              </a:lnSpc>
              <a:buClrTx/>
              <a:buSzPts val="1500"/>
              <a:buFontTx/>
              <a:defRPr sz="1500">
                <a:solidFill>
                  <a:srgbClr val="75F461"/>
                </a:solidFill>
                <a:latin typeface="Montserrat-Regular"/>
                <a:ea typeface="Montserrat-Regular"/>
                <a:cs typeface="Montserrat-Regular"/>
                <a:sym typeface="Montserrat-Regular"/>
              </a:defRPr>
            </a:lvl3pPr>
            <a:lvl4pPr marL="1828800" indent="-323850">
              <a:lnSpc>
                <a:spcPct val="110000"/>
              </a:lnSpc>
              <a:buClrTx/>
              <a:buSzPts val="1500"/>
              <a:buFontTx/>
              <a:defRPr sz="1500">
                <a:solidFill>
                  <a:srgbClr val="75F461"/>
                </a:solidFill>
                <a:latin typeface="Montserrat-Regular"/>
                <a:ea typeface="Montserrat-Regular"/>
                <a:cs typeface="Montserrat-Regular"/>
                <a:sym typeface="Montserrat-Regular"/>
              </a:defRPr>
            </a:lvl4pPr>
            <a:lvl5pPr marL="2286000" indent="-323850">
              <a:lnSpc>
                <a:spcPct val="110000"/>
              </a:lnSpc>
              <a:buClrTx/>
              <a:buSzPts val="1500"/>
              <a:buFontTx/>
              <a:defRPr sz="1500">
                <a:solidFill>
                  <a:srgbClr val="75F461"/>
                </a:solidFill>
                <a:latin typeface="Montserrat-Regular"/>
                <a:ea typeface="Montserrat-Regular"/>
                <a:cs typeface="Montserrat-Regular"/>
                <a:sym typeface="Montserrat-Regular"/>
              </a:defRPr>
            </a:lvl5pPr>
          </a:lstStyle>
          <a:p>
            <a:r>
              <a:t>Body Level One</a:t>
            </a:r>
          </a:p>
          <a:p>
            <a:pPr lvl="1"/>
            <a:r>
              <a:t>Body Level Two</a:t>
            </a:r>
          </a:p>
          <a:p>
            <a:pPr lvl="2"/>
            <a:r>
              <a:t>Body Level Three</a:t>
            </a:r>
          </a:p>
          <a:p>
            <a:pPr lvl="3"/>
            <a:r>
              <a:t>Body Level Four</a:t>
            </a:r>
          </a:p>
          <a:p>
            <a:pPr lvl="4"/>
            <a:r>
              <a:t>Body Level Five</a:t>
            </a:r>
          </a:p>
        </p:txBody>
      </p:sp>
      <p:sp>
        <p:nvSpPr>
          <p:cNvPr id="2919" name="Google Shape;1441;p310"/>
          <p:cNvSpPr txBox="1">
            <a:spLocks noGrp="1"/>
          </p:cNvSpPr>
          <p:nvPr>
            <p:ph type="body" sz="half" idx="21"/>
          </p:nvPr>
        </p:nvSpPr>
        <p:spPr>
          <a:xfrm>
            <a:off x="658129" y="1233646"/>
            <a:ext cx="4736701" cy="3174601"/>
          </a:xfrm>
          <a:prstGeom prst="rect">
            <a:avLst/>
          </a:prstGeom>
        </p:spPr>
        <p:txBody>
          <a:bodyPr lIns="19050" tIns="19050" rIns="19050" bIns="19050" anchor="ctr"/>
          <a:lstStyle/>
          <a:p>
            <a:pPr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pPr>
            <a:endParaRPr/>
          </a:p>
        </p:txBody>
      </p:sp>
      <p:sp>
        <p:nvSpPr>
          <p:cNvPr id="2920" name="Google Shape;1442;p310"/>
          <p:cNvSpPr>
            <a:spLocks noGrp="1"/>
          </p:cNvSpPr>
          <p:nvPr>
            <p:ph type="pic" sz="half" idx="22"/>
          </p:nvPr>
        </p:nvSpPr>
        <p:spPr>
          <a:xfrm>
            <a:off x="6326421" y="29182"/>
            <a:ext cx="2350801" cy="5085002"/>
          </a:xfrm>
          <a:prstGeom prst="rect">
            <a:avLst/>
          </a:prstGeom>
        </p:spPr>
        <p:txBody>
          <a:bodyPr lIns="91439" tIns="45719" rIns="91439" bIns="45719">
            <a:noAutofit/>
          </a:bodyPr>
          <a:lstStyle/>
          <a:p>
            <a:endParaRPr/>
          </a:p>
        </p:txBody>
      </p:sp>
      <p:sp>
        <p:nvSpPr>
          <p:cNvPr id="2921" name="Slide Number"/>
          <p:cNvSpPr txBox="1">
            <a:spLocks noGrp="1"/>
          </p:cNvSpPr>
          <p:nvPr>
            <p:ph type="sldNum" sz="quarter" idx="2"/>
          </p:nvPr>
        </p:nvSpPr>
        <p:spPr>
          <a:xfrm>
            <a:off x="4494883" y="4914264"/>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303.xml><?xml version="1.0" encoding="utf-8"?>
<p:sldLayout xmlns:a="http://schemas.openxmlformats.org/drawingml/2006/main" xmlns:r="http://schemas.openxmlformats.org/officeDocument/2006/relationships" xmlns:p="http://schemas.openxmlformats.org/presentationml/2006/main" type="tx">
  <p:cSld name="Testo 2/3 2">
    <p:spTree>
      <p:nvGrpSpPr>
        <p:cNvPr id="1" name=""/>
        <p:cNvGrpSpPr/>
        <p:nvPr/>
      </p:nvGrpSpPr>
      <p:grpSpPr>
        <a:xfrm>
          <a:off x="0" y="0"/>
          <a:ext cx="0" cy="0"/>
          <a:chOff x="0" y="0"/>
          <a:chExt cx="0" cy="0"/>
        </a:xfrm>
      </p:grpSpPr>
      <p:sp>
        <p:nvSpPr>
          <p:cNvPr id="2928" name="Body Level One…"/>
          <p:cNvSpPr txBox="1">
            <a:spLocks noGrp="1"/>
          </p:cNvSpPr>
          <p:nvPr>
            <p:ph type="body" sz="quarter" idx="1"/>
          </p:nvPr>
        </p:nvSpPr>
        <p:spPr>
          <a:xfrm>
            <a:off x="658129" y="934665"/>
            <a:ext cx="2394001" cy="271501"/>
          </a:xfrm>
          <a:prstGeom prst="rect">
            <a:avLst/>
          </a:prstGeom>
        </p:spPr>
        <p:txBody>
          <a:bodyPr lIns="19050" tIns="19050" rIns="19050" bIns="19050" anchor="ctr"/>
          <a:lstStyle>
            <a:lvl1pPr marL="228600" indent="0">
              <a:lnSpc>
                <a:spcPct val="110000"/>
              </a:lnSpc>
              <a:spcBef>
                <a:spcPts val="500"/>
              </a:spcBef>
              <a:buClrTx/>
              <a:buSzTx/>
              <a:buFontTx/>
              <a:buNone/>
              <a:defRPr sz="1500">
                <a:solidFill>
                  <a:srgbClr val="75F461"/>
                </a:solidFill>
                <a:latin typeface="Montserrat-Regular"/>
                <a:ea typeface="Montserrat-Regular"/>
                <a:cs typeface="Montserrat-Regular"/>
                <a:sym typeface="Montserrat-Regular"/>
              </a:defRPr>
            </a:lvl1pPr>
            <a:lvl2pPr marL="914400" indent="-323850">
              <a:lnSpc>
                <a:spcPct val="110000"/>
              </a:lnSpc>
              <a:spcBef>
                <a:spcPts val="500"/>
              </a:spcBef>
              <a:buClrTx/>
              <a:buSzPts val="1500"/>
              <a:buFontTx/>
              <a:defRPr sz="1500">
                <a:solidFill>
                  <a:srgbClr val="75F461"/>
                </a:solidFill>
                <a:latin typeface="Montserrat-Regular"/>
                <a:ea typeface="Montserrat-Regular"/>
                <a:cs typeface="Montserrat-Regular"/>
                <a:sym typeface="Montserrat-Regular"/>
              </a:defRPr>
            </a:lvl2pPr>
            <a:lvl3pPr marL="1371600" indent="-323850">
              <a:lnSpc>
                <a:spcPct val="110000"/>
              </a:lnSpc>
              <a:spcBef>
                <a:spcPts val="500"/>
              </a:spcBef>
              <a:buClrTx/>
              <a:buSzPts val="1500"/>
              <a:buFontTx/>
              <a:defRPr sz="1500">
                <a:solidFill>
                  <a:srgbClr val="75F461"/>
                </a:solidFill>
                <a:latin typeface="Montserrat-Regular"/>
                <a:ea typeface="Montserrat-Regular"/>
                <a:cs typeface="Montserrat-Regular"/>
                <a:sym typeface="Montserrat-Regular"/>
              </a:defRPr>
            </a:lvl3pPr>
            <a:lvl4pPr marL="1828800" indent="-323850">
              <a:lnSpc>
                <a:spcPct val="110000"/>
              </a:lnSpc>
              <a:spcBef>
                <a:spcPts val="500"/>
              </a:spcBef>
              <a:buClrTx/>
              <a:buSzPts val="1500"/>
              <a:buFontTx/>
              <a:defRPr sz="1500">
                <a:solidFill>
                  <a:srgbClr val="75F461"/>
                </a:solidFill>
                <a:latin typeface="Montserrat-Regular"/>
                <a:ea typeface="Montserrat-Regular"/>
                <a:cs typeface="Montserrat-Regular"/>
                <a:sym typeface="Montserrat-Regular"/>
              </a:defRPr>
            </a:lvl4pPr>
            <a:lvl5pPr marL="2286000" indent="-323850">
              <a:lnSpc>
                <a:spcPct val="110000"/>
              </a:lnSpc>
              <a:spcBef>
                <a:spcPts val="500"/>
              </a:spcBef>
              <a:buClrTx/>
              <a:buSzPts val="1500"/>
              <a:buFontTx/>
              <a:defRPr sz="1500">
                <a:solidFill>
                  <a:srgbClr val="75F461"/>
                </a:solidFill>
                <a:latin typeface="Montserrat-Regular"/>
                <a:ea typeface="Montserrat-Regular"/>
                <a:cs typeface="Montserrat-Regular"/>
                <a:sym typeface="Montserrat-Regular"/>
              </a:defRPr>
            </a:lvl5pPr>
          </a:lstStyle>
          <a:p>
            <a:r>
              <a:t>Body Level One</a:t>
            </a:r>
          </a:p>
          <a:p>
            <a:pPr lvl="1"/>
            <a:r>
              <a:t>Body Level Two</a:t>
            </a:r>
          </a:p>
          <a:p>
            <a:pPr lvl="2"/>
            <a:r>
              <a:t>Body Level Three</a:t>
            </a:r>
          </a:p>
          <a:p>
            <a:pPr lvl="3"/>
            <a:r>
              <a:t>Body Level Four</a:t>
            </a:r>
          </a:p>
          <a:p>
            <a:pPr lvl="4"/>
            <a:r>
              <a:t>Body Level Five</a:t>
            </a:r>
          </a:p>
        </p:txBody>
      </p:sp>
      <p:sp>
        <p:nvSpPr>
          <p:cNvPr id="2929" name="Google Shape;1446;p311"/>
          <p:cNvSpPr txBox="1">
            <a:spLocks noGrp="1"/>
          </p:cNvSpPr>
          <p:nvPr>
            <p:ph type="body" idx="21"/>
          </p:nvPr>
        </p:nvSpPr>
        <p:spPr>
          <a:xfrm>
            <a:off x="658129" y="725011"/>
            <a:ext cx="4736701" cy="4191900"/>
          </a:xfrm>
          <a:prstGeom prst="rect">
            <a:avLst/>
          </a:prstGeom>
        </p:spPr>
        <p:txBody>
          <a:bodyPr lIns="19050" tIns="19050" rIns="19050" bIns="19050" anchor="ctr"/>
          <a:lstStyle/>
          <a:p>
            <a:pPr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pPr>
            <a:endParaRPr/>
          </a:p>
        </p:txBody>
      </p:sp>
      <p:sp>
        <p:nvSpPr>
          <p:cNvPr id="2930" name="Google Shape;1447;p311"/>
          <p:cNvSpPr>
            <a:spLocks noGrp="1"/>
          </p:cNvSpPr>
          <p:nvPr>
            <p:ph type="pic" sz="half" idx="22"/>
          </p:nvPr>
        </p:nvSpPr>
        <p:spPr>
          <a:xfrm>
            <a:off x="6326421" y="29182"/>
            <a:ext cx="2350801" cy="5085002"/>
          </a:xfrm>
          <a:prstGeom prst="rect">
            <a:avLst/>
          </a:prstGeom>
        </p:spPr>
        <p:txBody>
          <a:bodyPr lIns="91439" tIns="45719" rIns="91439" bIns="45719">
            <a:noAutofit/>
          </a:bodyPr>
          <a:lstStyle/>
          <a:p>
            <a:endParaRPr/>
          </a:p>
        </p:txBody>
      </p:sp>
      <p:sp>
        <p:nvSpPr>
          <p:cNvPr id="2931" name="Slide Number"/>
          <p:cNvSpPr txBox="1">
            <a:spLocks noGrp="1"/>
          </p:cNvSpPr>
          <p:nvPr>
            <p:ph type="sldNum" sz="quarter" idx="2"/>
          </p:nvPr>
        </p:nvSpPr>
        <p:spPr>
          <a:xfrm>
            <a:off x="4494883" y="4914264"/>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304.xml><?xml version="1.0" encoding="utf-8"?>
<p:sldLayout xmlns:a="http://schemas.openxmlformats.org/drawingml/2006/main" xmlns:r="http://schemas.openxmlformats.org/officeDocument/2006/relationships" xmlns:p="http://schemas.openxmlformats.org/presentationml/2006/main" type="tx">
  <p:cSld name="TITLE_AND_BODY 2">
    <p:spTree>
      <p:nvGrpSpPr>
        <p:cNvPr id="1" name=""/>
        <p:cNvGrpSpPr/>
        <p:nvPr/>
      </p:nvGrpSpPr>
      <p:grpSpPr>
        <a:xfrm>
          <a:off x="0" y="0"/>
          <a:ext cx="0" cy="0"/>
          <a:chOff x="0" y="0"/>
          <a:chExt cx="0" cy="0"/>
        </a:xfrm>
      </p:grpSpPr>
      <p:sp>
        <p:nvSpPr>
          <p:cNvPr id="2938" name="Title Text"/>
          <p:cNvSpPr txBox="1">
            <a:spLocks noGrp="1"/>
          </p:cNvSpPr>
          <p:nvPr>
            <p:ph type="title"/>
          </p:nvPr>
        </p:nvSpPr>
        <p:spPr>
          <a:xfrm>
            <a:off x="666750" y="862012"/>
            <a:ext cx="7810500" cy="1743001"/>
          </a:xfrm>
          <a:prstGeom prst="rect">
            <a:avLst/>
          </a:prstGeom>
        </p:spPr>
        <p:txBody>
          <a:bodyPr lIns="19050" tIns="19050" rIns="19050" bIns="19050" anchor="b"/>
          <a:lstStyle>
            <a:lvl1pPr>
              <a:lnSpc>
                <a:spcPct val="110000"/>
              </a:lnSpc>
              <a:defRPr sz="2300" b="1">
                <a:solidFill>
                  <a:srgbClr val="1A44C7"/>
                </a:solidFill>
                <a:latin typeface="Helvetica Neue"/>
                <a:ea typeface="Helvetica Neue"/>
                <a:cs typeface="Helvetica Neue"/>
                <a:sym typeface="Helvetica Neue"/>
              </a:defRPr>
            </a:lvl1pPr>
          </a:lstStyle>
          <a:p>
            <a:r>
              <a:t>Title Text</a:t>
            </a:r>
          </a:p>
        </p:txBody>
      </p:sp>
      <p:sp>
        <p:nvSpPr>
          <p:cNvPr id="2939" name="Body Level One…"/>
          <p:cNvSpPr txBox="1">
            <a:spLocks noGrp="1"/>
          </p:cNvSpPr>
          <p:nvPr>
            <p:ph type="body" sz="quarter" idx="1"/>
          </p:nvPr>
        </p:nvSpPr>
        <p:spPr>
          <a:xfrm>
            <a:off x="666750" y="2652713"/>
            <a:ext cx="7810500" cy="595501"/>
          </a:xfrm>
          <a:prstGeom prst="rect">
            <a:avLst/>
          </a:prstGeom>
        </p:spPr>
        <p:txBody>
          <a:bodyPr lIns="19050" tIns="19050" rIns="19050" bIns="19050"/>
          <a:lstStyle>
            <a:lvl1pPr marL="228600" indent="0" algn="ctr">
              <a:lnSpc>
                <a:spcPct val="110000"/>
              </a:lnSpc>
              <a:buClrTx/>
              <a:buSzTx/>
              <a:buFontTx/>
              <a:buNone/>
              <a:defRPr sz="1700" b="1">
                <a:solidFill>
                  <a:srgbClr val="1A44C7"/>
                </a:solidFill>
                <a:latin typeface="Helvetica Neue"/>
                <a:ea typeface="Helvetica Neue"/>
                <a:cs typeface="Helvetica Neue"/>
                <a:sym typeface="Helvetica Neue"/>
              </a:defRPr>
            </a:lvl1pPr>
            <a:lvl2pPr marL="228600" indent="457200" algn="ctr">
              <a:lnSpc>
                <a:spcPct val="110000"/>
              </a:lnSpc>
              <a:buClrTx/>
              <a:buSzTx/>
              <a:buFontTx/>
              <a:buNone/>
              <a:defRPr sz="1700" b="1">
                <a:solidFill>
                  <a:srgbClr val="1A44C7"/>
                </a:solidFill>
                <a:latin typeface="Helvetica Neue"/>
                <a:ea typeface="Helvetica Neue"/>
                <a:cs typeface="Helvetica Neue"/>
                <a:sym typeface="Helvetica Neue"/>
              </a:defRPr>
            </a:lvl2pPr>
            <a:lvl3pPr marL="228600" indent="914400" algn="ctr">
              <a:lnSpc>
                <a:spcPct val="110000"/>
              </a:lnSpc>
              <a:buClrTx/>
              <a:buSzTx/>
              <a:buFontTx/>
              <a:buNone/>
              <a:defRPr sz="1700" b="1">
                <a:solidFill>
                  <a:srgbClr val="1A44C7"/>
                </a:solidFill>
                <a:latin typeface="Helvetica Neue"/>
                <a:ea typeface="Helvetica Neue"/>
                <a:cs typeface="Helvetica Neue"/>
                <a:sym typeface="Helvetica Neue"/>
              </a:defRPr>
            </a:lvl3pPr>
            <a:lvl4pPr marL="228600" indent="1371600" algn="ctr">
              <a:lnSpc>
                <a:spcPct val="110000"/>
              </a:lnSpc>
              <a:buClrTx/>
              <a:buSzTx/>
              <a:buFontTx/>
              <a:buNone/>
              <a:defRPr sz="1700" b="1">
                <a:solidFill>
                  <a:srgbClr val="1A44C7"/>
                </a:solidFill>
                <a:latin typeface="Helvetica Neue"/>
                <a:ea typeface="Helvetica Neue"/>
                <a:cs typeface="Helvetica Neue"/>
                <a:sym typeface="Helvetica Neue"/>
              </a:defRPr>
            </a:lvl4pPr>
            <a:lvl5pPr marL="228600" indent="1828800" algn="ctr">
              <a:lnSpc>
                <a:spcPct val="110000"/>
              </a:lnSpc>
              <a:buClrTx/>
              <a:buSzTx/>
              <a:buFontTx/>
              <a:buNone/>
              <a:defRPr sz="1700" b="1">
                <a:solidFill>
                  <a:srgbClr val="1A44C7"/>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940" name="Slide Number"/>
          <p:cNvSpPr txBox="1">
            <a:spLocks noGrp="1"/>
          </p:cNvSpPr>
          <p:nvPr>
            <p:ph type="sldNum" sz="quarter" idx="2"/>
          </p:nvPr>
        </p:nvSpPr>
        <p:spPr>
          <a:xfrm>
            <a:off x="4569619" y="4905375"/>
            <a:ext cx="177902" cy="174485"/>
          </a:xfrm>
          <a:prstGeom prst="rect">
            <a:avLst/>
          </a:prstGeom>
        </p:spPr>
        <p:txBody>
          <a:bodyPr lIns="19050" tIns="19050" rIns="19050" bIns="19050" anchor="t">
            <a:spAutoFit/>
          </a:bodyPr>
          <a:lstStyle>
            <a:lvl1pPr algn="l">
              <a:lnSpc>
                <a:spcPct val="110000"/>
              </a:lnSpc>
              <a:defRPr sz="900">
                <a:solidFill>
                  <a:srgbClr val="1A44C7"/>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305.xml><?xml version="1.0" encoding="utf-8"?>
<p:sldLayout xmlns:a="http://schemas.openxmlformats.org/drawingml/2006/main" xmlns:r="http://schemas.openxmlformats.org/officeDocument/2006/relationships" xmlns:p="http://schemas.openxmlformats.org/presentationml/2006/main" type="tx">
  <p:cSld name="Testo 2/3 3">
    <p:spTree>
      <p:nvGrpSpPr>
        <p:cNvPr id="1" name=""/>
        <p:cNvGrpSpPr/>
        <p:nvPr/>
      </p:nvGrpSpPr>
      <p:grpSpPr>
        <a:xfrm>
          <a:off x="0" y="0"/>
          <a:ext cx="0" cy="0"/>
          <a:chOff x="0" y="0"/>
          <a:chExt cx="0" cy="0"/>
        </a:xfrm>
      </p:grpSpPr>
      <p:sp>
        <p:nvSpPr>
          <p:cNvPr id="2947" name="Body Level One…"/>
          <p:cNvSpPr txBox="1">
            <a:spLocks noGrp="1"/>
          </p:cNvSpPr>
          <p:nvPr>
            <p:ph type="body" sz="quarter" idx="1"/>
          </p:nvPr>
        </p:nvSpPr>
        <p:spPr>
          <a:xfrm>
            <a:off x="658129" y="934665"/>
            <a:ext cx="2394001" cy="271501"/>
          </a:xfrm>
          <a:prstGeom prst="rect">
            <a:avLst/>
          </a:prstGeom>
        </p:spPr>
        <p:txBody>
          <a:bodyPr lIns="19050" tIns="19050" rIns="19050" bIns="19050" anchor="ctr"/>
          <a:lstStyle>
            <a:lvl1pPr marL="228600" indent="0">
              <a:lnSpc>
                <a:spcPct val="110000"/>
              </a:lnSpc>
              <a:spcBef>
                <a:spcPts val="500"/>
              </a:spcBef>
              <a:buClrTx/>
              <a:buSzTx/>
              <a:buFontTx/>
              <a:buNone/>
              <a:defRPr sz="1500">
                <a:solidFill>
                  <a:srgbClr val="75F461"/>
                </a:solidFill>
                <a:latin typeface="Montserrat-Regular"/>
                <a:ea typeface="Montserrat-Regular"/>
                <a:cs typeface="Montserrat-Regular"/>
                <a:sym typeface="Montserrat-Regular"/>
              </a:defRPr>
            </a:lvl1pPr>
            <a:lvl2pPr marL="867833" indent="-232833">
              <a:lnSpc>
                <a:spcPct val="110000"/>
              </a:lnSpc>
              <a:spcBef>
                <a:spcPts val="500"/>
              </a:spcBef>
              <a:buClrTx/>
              <a:buSzPts val="1500"/>
              <a:buFontTx/>
              <a:buChar char="•"/>
              <a:defRPr sz="1500">
                <a:solidFill>
                  <a:srgbClr val="75F461"/>
                </a:solidFill>
                <a:latin typeface="Montserrat-Regular"/>
                <a:ea typeface="Montserrat-Regular"/>
                <a:cs typeface="Montserrat-Regular"/>
                <a:sym typeface="Montserrat-Regular"/>
              </a:defRPr>
            </a:lvl2pPr>
            <a:lvl3pPr marL="1325033" indent="-232833">
              <a:lnSpc>
                <a:spcPct val="110000"/>
              </a:lnSpc>
              <a:spcBef>
                <a:spcPts val="500"/>
              </a:spcBef>
              <a:buClrTx/>
              <a:buSzPts val="1500"/>
              <a:buFontTx/>
              <a:buChar char="•"/>
              <a:defRPr sz="1500">
                <a:solidFill>
                  <a:srgbClr val="75F461"/>
                </a:solidFill>
                <a:latin typeface="Montserrat-Regular"/>
                <a:ea typeface="Montserrat-Regular"/>
                <a:cs typeface="Montserrat-Regular"/>
                <a:sym typeface="Montserrat-Regular"/>
              </a:defRPr>
            </a:lvl3pPr>
            <a:lvl4pPr marL="1782233" indent="-232833">
              <a:lnSpc>
                <a:spcPct val="110000"/>
              </a:lnSpc>
              <a:spcBef>
                <a:spcPts val="500"/>
              </a:spcBef>
              <a:buClrTx/>
              <a:buSzPts val="1500"/>
              <a:buFontTx/>
              <a:buChar char="•"/>
              <a:defRPr sz="1500">
                <a:solidFill>
                  <a:srgbClr val="75F461"/>
                </a:solidFill>
                <a:latin typeface="Montserrat-Regular"/>
                <a:ea typeface="Montserrat-Regular"/>
                <a:cs typeface="Montserrat-Regular"/>
                <a:sym typeface="Montserrat-Regular"/>
              </a:defRPr>
            </a:lvl4pPr>
            <a:lvl5pPr marL="2239433" indent="-232833">
              <a:lnSpc>
                <a:spcPct val="110000"/>
              </a:lnSpc>
              <a:spcBef>
                <a:spcPts val="500"/>
              </a:spcBef>
              <a:buClrTx/>
              <a:buSzPts val="1500"/>
              <a:buFontTx/>
              <a:buChar char="•"/>
              <a:defRPr sz="1500">
                <a:solidFill>
                  <a:srgbClr val="75F461"/>
                </a:solidFill>
                <a:latin typeface="Montserrat-Regular"/>
                <a:ea typeface="Montserrat-Regular"/>
                <a:cs typeface="Montserrat-Regular"/>
                <a:sym typeface="Montserrat-Regular"/>
              </a:defRPr>
            </a:lvl5pPr>
          </a:lstStyle>
          <a:p>
            <a:r>
              <a:t>Body Level One</a:t>
            </a:r>
          </a:p>
          <a:p>
            <a:pPr lvl="1"/>
            <a:r>
              <a:t>Body Level Two</a:t>
            </a:r>
          </a:p>
          <a:p>
            <a:pPr lvl="2"/>
            <a:r>
              <a:t>Body Level Three</a:t>
            </a:r>
          </a:p>
          <a:p>
            <a:pPr lvl="3"/>
            <a:r>
              <a:t>Body Level Four</a:t>
            </a:r>
          </a:p>
          <a:p>
            <a:pPr lvl="4"/>
            <a:r>
              <a:t>Body Level Five</a:t>
            </a:r>
          </a:p>
        </p:txBody>
      </p:sp>
      <p:sp>
        <p:nvSpPr>
          <p:cNvPr id="2948" name="Google Shape;1455;p313"/>
          <p:cNvSpPr txBox="1">
            <a:spLocks noGrp="1"/>
          </p:cNvSpPr>
          <p:nvPr>
            <p:ph type="body" idx="21"/>
          </p:nvPr>
        </p:nvSpPr>
        <p:spPr>
          <a:xfrm>
            <a:off x="658129" y="725011"/>
            <a:ext cx="4736701" cy="4191900"/>
          </a:xfrm>
          <a:prstGeom prst="rect">
            <a:avLst/>
          </a:prstGeom>
        </p:spPr>
        <p:txBody>
          <a:bodyPr lIns="19050" tIns="19050" rIns="19050" bIns="19050" anchor="ctr"/>
          <a:lstStyle/>
          <a:p>
            <a:pPr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pPr>
            <a:endParaRPr/>
          </a:p>
        </p:txBody>
      </p:sp>
      <p:sp>
        <p:nvSpPr>
          <p:cNvPr id="2949" name="Google Shape;1456;p313"/>
          <p:cNvSpPr>
            <a:spLocks noGrp="1"/>
          </p:cNvSpPr>
          <p:nvPr>
            <p:ph type="pic" sz="half" idx="22"/>
          </p:nvPr>
        </p:nvSpPr>
        <p:spPr>
          <a:xfrm>
            <a:off x="6326421" y="29182"/>
            <a:ext cx="2350801" cy="5085002"/>
          </a:xfrm>
          <a:prstGeom prst="rect">
            <a:avLst/>
          </a:prstGeom>
        </p:spPr>
        <p:txBody>
          <a:bodyPr lIns="91439" tIns="45719" rIns="91439" bIns="45719">
            <a:noAutofit/>
          </a:bodyPr>
          <a:lstStyle/>
          <a:p>
            <a:endParaRPr/>
          </a:p>
        </p:txBody>
      </p:sp>
      <p:sp>
        <p:nvSpPr>
          <p:cNvPr id="2950" name="Slide Number"/>
          <p:cNvSpPr txBox="1">
            <a:spLocks noGrp="1"/>
          </p:cNvSpPr>
          <p:nvPr>
            <p:ph type="sldNum" sz="quarter" idx="2"/>
          </p:nvPr>
        </p:nvSpPr>
        <p:spPr>
          <a:xfrm>
            <a:off x="4494883" y="4914264"/>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306.xml><?xml version="1.0" encoding="utf-8"?>
<p:sldLayout xmlns:a="http://schemas.openxmlformats.org/drawingml/2006/main" xmlns:r="http://schemas.openxmlformats.org/officeDocument/2006/relationships" xmlns:p="http://schemas.openxmlformats.org/presentationml/2006/main" type="tx">
  <p:cSld name="Testo 2/3 4">
    <p:spTree>
      <p:nvGrpSpPr>
        <p:cNvPr id="1" name=""/>
        <p:cNvGrpSpPr/>
        <p:nvPr/>
      </p:nvGrpSpPr>
      <p:grpSpPr>
        <a:xfrm>
          <a:off x="0" y="0"/>
          <a:ext cx="0" cy="0"/>
          <a:chOff x="0" y="0"/>
          <a:chExt cx="0" cy="0"/>
        </a:xfrm>
      </p:grpSpPr>
      <p:sp>
        <p:nvSpPr>
          <p:cNvPr id="2957" name="Body Level One…"/>
          <p:cNvSpPr txBox="1">
            <a:spLocks noGrp="1"/>
          </p:cNvSpPr>
          <p:nvPr>
            <p:ph type="body" sz="quarter" idx="1"/>
          </p:nvPr>
        </p:nvSpPr>
        <p:spPr>
          <a:xfrm>
            <a:off x="658129" y="934665"/>
            <a:ext cx="2394001" cy="271501"/>
          </a:xfrm>
          <a:prstGeom prst="rect">
            <a:avLst/>
          </a:prstGeom>
        </p:spPr>
        <p:txBody>
          <a:bodyPr lIns="19050" tIns="19050" rIns="19050" bIns="19050" anchor="ctr"/>
          <a:lstStyle>
            <a:lvl1pPr marL="228600" indent="0">
              <a:lnSpc>
                <a:spcPct val="110000"/>
              </a:lnSpc>
              <a:buClrTx/>
              <a:buSzTx/>
              <a:buFontTx/>
              <a:buNone/>
              <a:defRPr sz="1400">
                <a:solidFill>
                  <a:srgbClr val="75F461"/>
                </a:solidFill>
                <a:latin typeface="Montserrat-Regular"/>
                <a:ea typeface="Montserrat-Regular"/>
                <a:cs typeface="Montserrat-Regular"/>
                <a:sym typeface="Montserrat-Regular"/>
              </a:defRPr>
            </a:lvl1pPr>
            <a:lvl2pPr marL="914400" indent="-317500">
              <a:lnSpc>
                <a:spcPct val="110000"/>
              </a:lnSpc>
              <a:buClrTx/>
              <a:buSzPts val="1400"/>
              <a:buFontTx/>
              <a:defRPr sz="1400">
                <a:solidFill>
                  <a:srgbClr val="75F461"/>
                </a:solidFill>
                <a:latin typeface="Montserrat-Regular"/>
                <a:ea typeface="Montserrat-Regular"/>
                <a:cs typeface="Montserrat-Regular"/>
                <a:sym typeface="Montserrat-Regular"/>
              </a:defRPr>
            </a:lvl2pPr>
            <a:lvl3pPr marL="1371600" indent="-317500">
              <a:lnSpc>
                <a:spcPct val="110000"/>
              </a:lnSpc>
              <a:buClrTx/>
              <a:buSzPts val="1400"/>
              <a:buFontTx/>
              <a:defRPr sz="1400">
                <a:solidFill>
                  <a:srgbClr val="75F461"/>
                </a:solidFill>
                <a:latin typeface="Montserrat-Regular"/>
                <a:ea typeface="Montserrat-Regular"/>
                <a:cs typeface="Montserrat-Regular"/>
                <a:sym typeface="Montserrat-Regular"/>
              </a:defRPr>
            </a:lvl3pPr>
            <a:lvl4pPr marL="1828800" indent="-317500">
              <a:lnSpc>
                <a:spcPct val="110000"/>
              </a:lnSpc>
              <a:buClrTx/>
              <a:buSzPts val="1400"/>
              <a:buFontTx/>
              <a:defRPr sz="1400">
                <a:solidFill>
                  <a:srgbClr val="75F461"/>
                </a:solidFill>
                <a:latin typeface="Montserrat-Regular"/>
                <a:ea typeface="Montserrat-Regular"/>
                <a:cs typeface="Montserrat-Regular"/>
                <a:sym typeface="Montserrat-Regular"/>
              </a:defRPr>
            </a:lvl4pPr>
            <a:lvl5pPr marL="2286000" indent="-317500">
              <a:lnSpc>
                <a:spcPct val="110000"/>
              </a:lnSpc>
              <a:buClrTx/>
              <a:buSzPts val="1400"/>
              <a:buFontTx/>
              <a:defRPr sz="1400">
                <a:solidFill>
                  <a:srgbClr val="75F461"/>
                </a:solidFill>
                <a:latin typeface="Montserrat-Regular"/>
                <a:ea typeface="Montserrat-Regular"/>
                <a:cs typeface="Montserrat-Regular"/>
                <a:sym typeface="Montserrat-Regular"/>
              </a:defRPr>
            </a:lvl5pPr>
          </a:lstStyle>
          <a:p>
            <a:r>
              <a:t>Body Level One</a:t>
            </a:r>
          </a:p>
          <a:p>
            <a:pPr lvl="1"/>
            <a:r>
              <a:t>Body Level Two</a:t>
            </a:r>
          </a:p>
          <a:p>
            <a:pPr lvl="2"/>
            <a:r>
              <a:t>Body Level Three</a:t>
            </a:r>
          </a:p>
          <a:p>
            <a:pPr lvl="3"/>
            <a:r>
              <a:t>Body Level Four</a:t>
            </a:r>
          </a:p>
          <a:p>
            <a:pPr lvl="4"/>
            <a:r>
              <a:t>Body Level Five</a:t>
            </a:r>
          </a:p>
        </p:txBody>
      </p:sp>
      <p:sp>
        <p:nvSpPr>
          <p:cNvPr id="2958" name="Google Shape;1460;p314"/>
          <p:cNvSpPr txBox="1">
            <a:spLocks noGrp="1"/>
          </p:cNvSpPr>
          <p:nvPr>
            <p:ph type="body" sz="half" idx="21"/>
          </p:nvPr>
        </p:nvSpPr>
        <p:spPr>
          <a:xfrm>
            <a:off x="658129" y="1233646"/>
            <a:ext cx="4736701" cy="3174601"/>
          </a:xfrm>
          <a:prstGeom prst="rect">
            <a:avLst/>
          </a:prstGeom>
        </p:spPr>
        <p:txBody>
          <a:bodyPr lIns="19050" tIns="19050" rIns="19050" bIns="19050" anchor="ctr"/>
          <a:lstStyle/>
          <a:p>
            <a:pPr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pPr>
            <a:endParaRPr/>
          </a:p>
        </p:txBody>
      </p:sp>
      <p:sp>
        <p:nvSpPr>
          <p:cNvPr id="2959" name="Google Shape;1461;p314"/>
          <p:cNvSpPr>
            <a:spLocks noGrp="1"/>
          </p:cNvSpPr>
          <p:nvPr>
            <p:ph type="pic" sz="half" idx="22"/>
          </p:nvPr>
        </p:nvSpPr>
        <p:spPr>
          <a:xfrm>
            <a:off x="6326421" y="29182"/>
            <a:ext cx="2350801" cy="5085002"/>
          </a:xfrm>
          <a:prstGeom prst="rect">
            <a:avLst/>
          </a:prstGeom>
        </p:spPr>
        <p:txBody>
          <a:bodyPr lIns="91439" tIns="45719" rIns="91439" bIns="45719">
            <a:noAutofit/>
          </a:bodyPr>
          <a:lstStyle/>
          <a:p>
            <a:endParaRPr/>
          </a:p>
        </p:txBody>
      </p:sp>
      <p:sp>
        <p:nvSpPr>
          <p:cNvPr id="2960" name="Slide Number"/>
          <p:cNvSpPr txBox="1">
            <a:spLocks noGrp="1"/>
          </p:cNvSpPr>
          <p:nvPr>
            <p:ph type="sldNum" sz="quarter" idx="2"/>
          </p:nvPr>
        </p:nvSpPr>
        <p:spPr>
          <a:xfrm>
            <a:off x="4501895" y="4933582"/>
            <a:ext cx="135536" cy="127001"/>
          </a:xfrm>
          <a:prstGeom prst="rect">
            <a:avLst/>
          </a:prstGeom>
        </p:spPr>
        <p:txBody>
          <a:bodyPr lIns="19050" tIns="19050" rIns="19050" bIns="19050" anchor="b">
            <a:spAutoFit/>
          </a:bodyPr>
          <a:lstStyle>
            <a:lvl1pPr algn="ctr">
              <a:defRPr sz="6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307.xml><?xml version="1.0" encoding="utf-8"?>
<p:sldLayout xmlns:a="http://schemas.openxmlformats.org/drawingml/2006/main" xmlns:r="http://schemas.openxmlformats.org/officeDocument/2006/relationships" xmlns:p="http://schemas.openxmlformats.org/presentationml/2006/main" type="tx">
  <p:cSld name="Titolo e sottotitolo">
    <p:spTree>
      <p:nvGrpSpPr>
        <p:cNvPr id="1" name=""/>
        <p:cNvGrpSpPr/>
        <p:nvPr/>
      </p:nvGrpSpPr>
      <p:grpSpPr>
        <a:xfrm>
          <a:off x="0" y="0"/>
          <a:ext cx="0" cy="0"/>
          <a:chOff x="0" y="0"/>
          <a:chExt cx="0" cy="0"/>
        </a:xfrm>
      </p:grpSpPr>
      <p:sp>
        <p:nvSpPr>
          <p:cNvPr id="2967" name="Title Text"/>
          <p:cNvSpPr txBox="1">
            <a:spLocks noGrp="1"/>
          </p:cNvSpPr>
          <p:nvPr>
            <p:ph type="title"/>
          </p:nvPr>
        </p:nvSpPr>
        <p:spPr>
          <a:xfrm>
            <a:off x="666750" y="862012"/>
            <a:ext cx="7810500" cy="1743001"/>
          </a:xfrm>
          <a:prstGeom prst="rect">
            <a:avLst/>
          </a:prstGeom>
        </p:spPr>
        <p:txBody>
          <a:bodyPr lIns="19050" tIns="19050" rIns="19050" bIns="19050" anchor="b"/>
          <a:lstStyle>
            <a:lvl1pPr>
              <a:lnSpc>
                <a:spcPct val="110000"/>
              </a:lnSpc>
              <a:defRPr sz="2300" b="1">
                <a:solidFill>
                  <a:srgbClr val="1A44C7"/>
                </a:solidFill>
                <a:latin typeface="Helvetica Neue"/>
                <a:ea typeface="Helvetica Neue"/>
                <a:cs typeface="Helvetica Neue"/>
                <a:sym typeface="Helvetica Neue"/>
              </a:defRPr>
            </a:lvl1pPr>
          </a:lstStyle>
          <a:p>
            <a:r>
              <a:t>Title Text</a:t>
            </a:r>
          </a:p>
        </p:txBody>
      </p:sp>
      <p:sp>
        <p:nvSpPr>
          <p:cNvPr id="2968" name="Body Level One…"/>
          <p:cNvSpPr txBox="1">
            <a:spLocks noGrp="1"/>
          </p:cNvSpPr>
          <p:nvPr>
            <p:ph type="body" sz="quarter" idx="1"/>
          </p:nvPr>
        </p:nvSpPr>
        <p:spPr>
          <a:xfrm>
            <a:off x="666750" y="2652713"/>
            <a:ext cx="7810500" cy="595201"/>
          </a:xfrm>
          <a:prstGeom prst="rect">
            <a:avLst/>
          </a:prstGeom>
        </p:spPr>
        <p:txBody>
          <a:bodyPr lIns="19050" tIns="19050" rIns="19050" bIns="19050"/>
          <a:lstStyle>
            <a:lvl1pPr marL="228600" indent="0" algn="ctr">
              <a:lnSpc>
                <a:spcPct val="110000"/>
              </a:lnSpc>
              <a:buClrTx/>
              <a:buSzTx/>
              <a:buFontTx/>
              <a:buNone/>
              <a:defRPr sz="1700" b="1">
                <a:solidFill>
                  <a:srgbClr val="1A44C7"/>
                </a:solidFill>
                <a:latin typeface="Helvetica Neue"/>
                <a:ea typeface="Helvetica Neue"/>
                <a:cs typeface="Helvetica Neue"/>
                <a:sym typeface="Helvetica Neue"/>
              </a:defRPr>
            </a:lvl1pPr>
            <a:lvl2pPr marL="228600" indent="457200" algn="ctr">
              <a:lnSpc>
                <a:spcPct val="110000"/>
              </a:lnSpc>
              <a:buClrTx/>
              <a:buSzTx/>
              <a:buFontTx/>
              <a:buNone/>
              <a:defRPr sz="1700" b="1">
                <a:solidFill>
                  <a:srgbClr val="1A44C7"/>
                </a:solidFill>
                <a:latin typeface="Helvetica Neue"/>
                <a:ea typeface="Helvetica Neue"/>
                <a:cs typeface="Helvetica Neue"/>
                <a:sym typeface="Helvetica Neue"/>
              </a:defRPr>
            </a:lvl2pPr>
            <a:lvl3pPr marL="228600" indent="914400" algn="ctr">
              <a:lnSpc>
                <a:spcPct val="110000"/>
              </a:lnSpc>
              <a:buClrTx/>
              <a:buSzTx/>
              <a:buFontTx/>
              <a:buNone/>
              <a:defRPr sz="1700" b="1">
                <a:solidFill>
                  <a:srgbClr val="1A44C7"/>
                </a:solidFill>
                <a:latin typeface="Helvetica Neue"/>
                <a:ea typeface="Helvetica Neue"/>
                <a:cs typeface="Helvetica Neue"/>
                <a:sym typeface="Helvetica Neue"/>
              </a:defRPr>
            </a:lvl3pPr>
            <a:lvl4pPr marL="228600" indent="1371600" algn="ctr">
              <a:lnSpc>
                <a:spcPct val="110000"/>
              </a:lnSpc>
              <a:buClrTx/>
              <a:buSzTx/>
              <a:buFontTx/>
              <a:buNone/>
              <a:defRPr sz="1700" b="1">
                <a:solidFill>
                  <a:srgbClr val="1A44C7"/>
                </a:solidFill>
                <a:latin typeface="Helvetica Neue"/>
                <a:ea typeface="Helvetica Neue"/>
                <a:cs typeface="Helvetica Neue"/>
                <a:sym typeface="Helvetica Neue"/>
              </a:defRPr>
            </a:lvl4pPr>
            <a:lvl5pPr marL="228600" indent="1828800" algn="ctr">
              <a:lnSpc>
                <a:spcPct val="110000"/>
              </a:lnSpc>
              <a:buClrTx/>
              <a:buSzTx/>
              <a:buFontTx/>
              <a:buNone/>
              <a:defRPr sz="1700" b="1">
                <a:solidFill>
                  <a:srgbClr val="1A44C7"/>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969" name="Slide Number"/>
          <p:cNvSpPr txBox="1">
            <a:spLocks noGrp="1"/>
          </p:cNvSpPr>
          <p:nvPr>
            <p:ph type="sldNum" sz="quarter" idx="2"/>
          </p:nvPr>
        </p:nvSpPr>
        <p:spPr>
          <a:xfrm>
            <a:off x="4569619" y="4905375"/>
            <a:ext cx="177902" cy="174485"/>
          </a:xfrm>
          <a:prstGeom prst="rect">
            <a:avLst/>
          </a:prstGeom>
        </p:spPr>
        <p:txBody>
          <a:bodyPr lIns="19050" tIns="19050" rIns="19050" bIns="19050" anchor="t">
            <a:spAutoFit/>
          </a:bodyPr>
          <a:lstStyle>
            <a:lvl1pPr algn="l">
              <a:lnSpc>
                <a:spcPct val="110000"/>
              </a:lnSpc>
              <a:defRPr sz="900">
                <a:solidFill>
                  <a:srgbClr val="1A44C7"/>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308.xml><?xml version="1.0" encoding="utf-8"?>
<p:sldLayout xmlns:a="http://schemas.openxmlformats.org/drawingml/2006/main" xmlns:r="http://schemas.openxmlformats.org/officeDocument/2006/relationships" xmlns:p="http://schemas.openxmlformats.org/presentationml/2006/main" type="tx">
  <p:cSld name="Vuota">
    <p:spTree>
      <p:nvGrpSpPr>
        <p:cNvPr id="1" name=""/>
        <p:cNvGrpSpPr/>
        <p:nvPr/>
      </p:nvGrpSpPr>
      <p:grpSpPr>
        <a:xfrm>
          <a:off x="0" y="0"/>
          <a:ext cx="0" cy="0"/>
          <a:chOff x="0" y="0"/>
          <a:chExt cx="0" cy="0"/>
        </a:xfrm>
      </p:grpSpPr>
      <p:sp>
        <p:nvSpPr>
          <p:cNvPr id="2976" name="Slide Number"/>
          <p:cNvSpPr txBox="1">
            <a:spLocks noGrp="1"/>
          </p:cNvSpPr>
          <p:nvPr>
            <p:ph type="sldNum" sz="quarter" idx="2"/>
          </p:nvPr>
        </p:nvSpPr>
        <p:spPr>
          <a:xfrm>
            <a:off x="4494883" y="4914264"/>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309.xml><?xml version="1.0" encoding="utf-8"?>
<p:sldLayout xmlns:a="http://schemas.openxmlformats.org/drawingml/2006/main" xmlns:r="http://schemas.openxmlformats.org/officeDocument/2006/relationships" xmlns:p="http://schemas.openxmlformats.org/presentationml/2006/main" type="tx">
  <p:cSld name="Titolo e sottotitolo 2">
    <p:spTree>
      <p:nvGrpSpPr>
        <p:cNvPr id="1" name=""/>
        <p:cNvGrpSpPr/>
        <p:nvPr/>
      </p:nvGrpSpPr>
      <p:grpSpPr>
        <a:xfrm>
          <a:off x="0" y="0"/>
          <a:ext cx="0" cy="0"/>
          <a:chOff x="0" y="0"/>
          <a:chExt cx="0" cy="0"/>
        </a:xfrm>
      </p:grpSpPr>
      <p:sp>
        <p:nvSpPr>
          <p:cNvPr id="2983" name="Title Text"/>
          <p:cNvSpPr txBox="1">
            <a:spLocks noGrp="1"/>
          </p:cNvSpPr>
          <p:nvPr>
            <p:ph type="title"/>
          </p:nvPr>
        </p:nvSpPr>
        <p:spPr>
          <a:xfrm>
            <a:off x="666750" y="862012"/>
            <a:ext cx="7810500" cy="1743001"/>
          </a:xfrm>
          <a:prstGeom prst="rect">
            <a:avLst/>
          </a:prstGeom>
        </p:spPr>
        <p:txBody>
          <a:bodyPr lIns="19050" tIns="19050" rIns="19050" bIns="19050" anchor="b"/>
          <a:lstStyle>
            <a:lvl1pPr>
              <a:lnSpc>
                <a:spcPct val="110000"/>
              </a:lnSpc>
              <a:defRPr sz="2300" b="1">
                <a:solidFill>
                  <a:srgbClr val="1A44C7"/>
                </a:solidFill>
                <a:latin typeface="Helvetica Neue"/>
                <a:ea typeface="Helvetica Neue"/>
                <a:cs typeface="Helvetica Neue"/>
                <a:sym typeface="Helvetica Neue"/>
              </a:defRPr>
            </a:lvl1pPr>
          </a:lstStyle>
          <a:p>
            <a:r>
              <a:t>Title Text</a:t>
            </a:r>
          </a:p>
        </p:txBody>
      </p:sp>
      <p:sp>
        <p:nvSpPr>
          <p:cNvPr id="2984" name="Body Level One…"/>
          <p:cNvSpPr txBox="1">
            <a:spLocks noGrp="1"/>
          </p:cNvSpPr>
          <p:nvPr>
            <p:ph type="body" sz="quarter" idx="1"/>
          </p:nvPr>
        </p:nvSpPr>
        <p:spPr>
          <a:xfrm>
            <a:off x="666750" y="2652713"/>
            <a:ext cx="7810500" cy="595201"/>
          </a:xfrm>
          <a:prstGeom prst="rect">
            <a:avLst/>
          </a:prstGeom>
        </p:spPr>
        <p:txBody>
          <a:bodyPr lIns="19050" tIns="19050" rIns="19050" bIns="19050"/>
          <a:lstStyle>
            <a:lvl1pPr marL="228600" indent="0" algn="ctr">
              <a:lnSpc>
                <a:spcPct val="110000"/>
              </a:lnSpc>
              <a:buClrTx/>
              <a:buSzTx/>
              <a:buFontTx/>
              <a:buNone/>
              <a:defRPr sz="1700" b="1">
                <a:solidFill>
                  <a:srgbClr val="1A44C7"/>
                </a:solidFill>
                <a:latin typeface="Helvetica Neue"/>
                <a:ea typeface="Helvetica Neue"/>
                <a:cs typeface="Helvetica Neue"/>
                <a:sym typeface="Helvetica Neue"/>
              </a:defRPr>
            </a:lvl1pPr>
            <a:lvl2pPr marL="228600" indent="457200" algn="ctr">
              <a:lnSpc>
                <a:spcPct val="110000"/>
              </a:lnSpc>
              <a:buClrTx/>
              <a:buSzTx/>
              <a:buFontTx/>
              <a:buNone/>
              <a:defRPr sz="1700" b="1">
                <a:solidFill>
                  <a:srgbClr val="1A44C7"/>
                </a:solidFill>
                <a:latin typeface="Helvetica Neue"/>
                <a:ea typeface="Helvetica Neue"/>
                <a:cs typeface="Helvetica Neue"/>
                <a:sym typeface="Helvetica Neue"/>
              </a:defRPr>
            </a:lvl2pPr>
            <a:lvl3pPr marL="228600" indent="914400" algn="ctr">
              <a:lnSpc>
                <a:spcPct val="110000"/>
              </a:lnSpc>
              <a:buClrTx/>
              <a:buSzTx/>
              <a:buFontTx/>
              <a:buNone/>
              <a:defRPr sz="1700" b="1">
                <a:solidFill>
                  <a:srgbClr val="1A44C7"/>
                </a:solidFill>
                <a:latin typeface="Helvetica Neue"/>
                <a:ea typeface="Helvetica Neue"/>
                <a:cs typeface="Helvetica Neue"/>
                <a:sym typeface="Helvetica Neue"/>
              </a:defRPr>
            </a:lvl3pPr>
            <a:lvl4pPr marL="228600" indent="1371600" algn="ctr">
              <a:lnSpc>
                <a:spcPct val="110000"/>
              </a:lnSpc>
              <a:buClrTx/>
              <a:buSzTx/>
              <a:buFontTx/>
              <a:buNone/>
              <a:defRPr sz="1700" b="1">
                <a:solidFill>
                  <a:srgbClr val="1A44C7"/>
                </a:solidFill>
                <a:latin typeface="Helvetica Neue"/>
                <a:ea typeface="Helvetica Neue"/>
                <a:cs typeface="Helvetica Neue"/>
                <a:sym typeface="Helvetica Neue"/>
              </a:defRPr>
            </a:lvl4pPr>
            <a:lvl5pPr marL="228600" indent="1828800" algn="ctr">
              <a:lnSpc>
                <a:spcPct val="110000"/>
              </a:lnSpc>
              <a:buClrTx/>
              <a:buSzTx/>
              <a:buFontTx/>
              <a:buNone/>
              <a:defRPr sz="1700" b="1">
                <a:solidFill>
                  <a:srgbClr val="1A44C7"/>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985" name="Slide Number"/>
          <p:cNvSpPr txBox="1">
            <a:spLocks noGrp="1"/>
          </p:cNvSpPr>
          <p:nvPr>
            <p:ph type="sldNum" sz="quarter" idx="2"/>
          </p:nvPr>
        </p:nvSpPr>
        <p:spPr>
          <a:xfrm>
            <a:off x="4569619" y="4905375"/>
            <a:ext cx="177902" cy="174485"/>
          </a:xfrm>
          <a:prstGeom prst="rect">
            <a:avLst/>
          </a:prstGeom>
        </p:spPr>
        <p:txBody>
          <a:bodyPr lIns="19050" tIns="19050" rIns="19050" bIns="19050" anchor="t">
            <a:spAutoFit/>
          </a:bodyPr>
          <a:lstStyle>
            <a:lvl1pPr algn="l">
              <a:lnSpc>
                <a:spcPct val="110000"/>
              </a:lnSpc>
              <a:defRPr sz="900">
                <a:solidFill>
                  <a:srgbClr val="1A44C7"/>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Programma">
    <p:spTree>
      <p:nvGrpSpPr>
        <p:cNvPr id="1" name=""/>
        <p:cNvGrpSpPr/>
        <p:nvPr/>
      </p:nvGrpSpPr>
      <p:grpSpPr>
        <a:xfrm>
          <a:off x="0" y="0"/>
          <a:ext cx="0" cy="0"/>
          <a:chOff x="0" y="0"/>
          <a:chExt cx="0" cy="0"/>
        </a:xfrm>
      </p:grpSpPr>
      <p:sp>
        <p:nvSpPr>
          <p:cNvPr id="286" name="Title Text"/>
          <p:cNvSpPr txBox="1">
            <a:spLocks noGrp="1"/>
          </p:cNvSpPr>
          <p:nvPr>
            <p:ph type="title"/>
          </p:nvPr>
        </p:nvSpPr>
        <p:spPr>
          <a:xfrm>
            <a:off x="452437" y="404813"/>
            <a:ext cx="8239126" cy="538163"/>
          </a:xfrm>
          <a:prstGeom prst="rect">
            <a:avLst/>
          </a:prstGeom>
        </p:spPr>
        <p:txBody>
          <a:bodyPr lIns="19050" tIns="19050" rIns="19050" bIns="19050"/>
          <a:lstStyle>
            <a:lvl1pPr>
              <a:lnSpc>
                <a:spcPct val="80000"/>
              </a:lnSpc>
              <a:defRPr sz="3200" b="1">
                <a:latin typeface="Helvetica Neue"/>
                <a:ea typeface="Helvetica Neue"/>
                <a:cs typeface="Helvetica Neue"/>
                <a:sym typeface="Helvetica Neue"/>
              </a:defRPr>
            </a:lvl1pPr>
          </a:lstStyle>
          <a:p>
            <a:r>
              <a:t>Title Text</a:t>
            </a:r>
          </a:p>
        </p:txBody>
      </p:sp>
      <p:sp>
        <p:nvSpPr>
          <p:cNvPr id="287" name="Body Level One…"/>
          <p:cNvSpPr txBox="1">
            <a:spLocks noGrp="1"/>
          </p:cNvSpPr>
          <p:nvPr>
            <p:ph type="body" sz="quarter" idx="1"/>
          </p:nvPr>
        </p:nvSpPr>
        <p:spPr>
          <a:xfrm>
            <a:off x="452437" y="889860"/>
            <a:ext cx="8239126" cy="350543"/>
          </a:xfrm>
          <a:prstGeom prst="rect">
            <a:avLst/>
          </a:prstGeom>
        </p:spPr>
        <p:txBody>
          <a:bodyPr lIns="17149" tIns="17149" rIns="17149" bIns="17149"/>
          <a:lstStyle>
            <a:lvl1pPr marL="228600" indent="0">
              <a:lnSpc>
                <a:spcPct val="100000"/>
              </a:lnSpc>
              <a:buClrTx/>
              <a:buSzTx/>
              <a:buFontTx/>
              <a:buNone/>
              <a:defRPr sz="2100" b="1">
                <a:solidFill>
                  <a:srgbClr val="000000"/>
                </a:solidFill>
                <a:latin typeface="Helvetica Neue"/>
                <a:ea typeface="Helvetica Neue"/>
                <a:cs typeface="Helvetica Neue"/>
                <a:sym typeface="Helvetica Neue"/>
              </a:defRPr>
            </a:lvl1pPr>
            <a:lvl2pPr marL="960966" indent="-325966">
              <a:lnSpc>
                <a:spcPct val="100000"/>
              </a:lnSpc>
              <a:buClrTx/>
              <a:buSzPts val="2100"/>
              <a:buFontTx/>
              <a:buChar char="•"/>
              <a:defRPr sz="2100" b="1">
                <a:solidFill>
                  <a:srgbClr val="000000"/>
                </a:solidFill>
                <a:latin typeface="Helvetica Neue"/>
                <a:ea typeface="Helvetica Neue"/>
                <a:cs typeface="Helvetica Neue"/>
                <a:sym typeface="Helvetica Neue"/>
              </a:defRPr>
            </a:lvl2pPr>
            <a:lvl3pPr marL="1418166" indent="-325966">
              <a:lnSpc>
                <a:spcPct val="100000"/>
              </a:lnSpc>
              <a:buClrTx/>
              <a:buSzPts val="2100"/>
              <a:buFontTx/>
              <a:buChar char="•"/>
              <a:defRPr sz="2100" b="1">
                <a:solidFill>
                  <a:srgbClr val="000000"/>
                </a:solidFill>
                <a:latin typeface="Helvetica Neue"/>
                <a:ea typeface="Helvetica Neue"/>
                <a:cs typeface="Helvetica Neue"/>
                <a:sym typeface="Helvetica Neue"/>
              </a:defRPr>
            </a:lvl3pPr>
            <a:lvl4pPr marL="1875366" indent="-325966">
              <a:lnSpc>
                <a:spcPct val="100000"/>
              </a:lnSpc>
              <a:buClrTx/>
              <a:buSzPts val="2100"/>
              <a:buFontTx/>
              <a:buChar char="•"/>
              <a:defRPr sz="2100" b="1">
                <a:solidFill>
                  <a:srgbClr val="000000"/>
                </a:solidFill>
                <a:latin typeface="Helvetica Neue"/>
                <a:ea typeface="Helvetica Neue"/>
                <a:cs typeface="Helvetica Neue"/>
                <a:sym typeface="Helvetica Neue"/>
              </a:defRPr>
            </a:lvl4pPr>
            <a:lvl5pPr marL="2332566" indent="-325966">
              <a:lnSpc>
                <a:spcPct val="100000"/>
              </a:lnSpc>
              <a:buClrTx/>
              <a:buSzPts val="2100"/>
              <a:buFontTx/>
              <a:buChar char="•"/>
              <a:defRPr sz="2100" b="1">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88" name="Google Shape;141;p33"/>
          <p:cNvSpPr txBox="1">
            <a:spLocks noGrp="1"/>
          </p:cNvSpPr>
          <p:nvPr>
            <p:ph type="body" idx="21"/>
          </p:nvPr>
        </p:nvSpPr>
        <p:spPr>
          <a:xfrm>
            <a:off x="452437" y="1593188"/>
            <a:ext cx="8239126" cy="3096007"/>
          </a:xfrm>
          <a:prstGeom prst="rect">
            <a:avLst/>
          </a:prstGeom>
        </p:spPr>
        <p:txBody>
          <a:bodyPr lIns="19050" tIns="19050" rIns="19050" bIns="19050"/>
          <a:lstStyle/>
          <a:p>
            <a:pPr marL="228600" indent="0">
              <a:lnSpc>
                <a:spcPct val="100000"/>
              </a:lnSpc>
              <a:spcBef>
                <a:spcPts val="700"/>
              </a:spcBef>
              <a:buClrTx/>
              <a:buSzTx/>
              <a:buFontTx/>
              <a:buNone/>
              <a:defRPr sz="2100">
                <a:solidFill>
                  <a:srgbClr val="000000"/>
                </a:solidFill>
                <a:latin typeface="Helvetica Neue"/>
                <a:ea typeface="Helvetica Neue"/>
                <a:cs typeface="Helvetica Neue"/>
                <a:sym typeface="Helvetica Neue"/>
              </a:defRPr>
            </a:pPr>
            <a:endParaRPr/>
          </a:p>
        </p:txBody>
      </p:sp>
      <p:sp>
        <p:nvSpPr>
          <p:cNvPr id="289" name="Slide Number"/>
          <p:cNvSpPr txBox="1">
            <a:spLocks noGrp="1"/>
          </p:cNvSpPr>
          <p:nvPr>
            <p:ph type="sldNum" sz="quarter" idx="2"/>
          </p:nvPr>
        </p:nvSpPr>
        <p:spPr>
          <a:xfrm>
            <a:off x="4494828" y="4908639"/>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310.xml><?xml version="1.0" encoding="utf-8"?>
<p:sldLayout xmlns:a="http://schemas.openxmlformats.org/drawingml/2006/main" xmlns:r="http://schemas.openxmlformats.org/officeDocument/2006/relationships" xmlns:p="http://schemas.openxmlformats.org/presentationml/2006/main" type="tx">
  <p:cSld name="Testo 2/3 copia 12">
    <p:spTree>
      <p:nvGrpSpPr>
        <p:cNvPr id="1" name=""/>
        <p:cNvGrpSpPr/>
        <p:nvPr/>
      </p:nvGrpSpPr>
      <p:grpSpPr>
        <a:xfrm>
          <a:off x="0" y="0"/>
          <a:ext cx="0" cy="0"/>
          <a:chOff x="0" y="0"/>
          <a:chExt cx="0" cy="0"/>
        </a:xfrm>
      </p:grpSpPr>
      <p:sp>
        <p:nvSpPr>
          <p:cNvPr id="2992" name="Body Level One…"/>
          <p:cNvSpPr txBox="1">
            <a:spLocks noGrp="1"/>
          </p:cNvSpPr>
          <p:nvPr>
            <p:ph type="body" sz="quarter" idx="1"/>
          </p:nvPr>
        </p:nvSpPr>
        <p:spPr>
          <a:xfrm>
            <a:off x="424960" y="717521"/>
            <a:ext cx="5587501" cy="271501"/>
          </a:xfrm>
          <a:prstGeom prst="rect">
            <a:avLst/>
          </a:prstGeom>
        </p:spPr>
        <p:txBody>
          <a:bodyPr lIns="19050" tIns="19050" rIns="19050" bIns="19050" anchor="ctr"/>
          <a:lstStyle>
            <a:lvl1pPr marL="228600" indent="0">
              <a:lnSpc>
                <a:spcPct val="100000"/>
              </a:lnSpc>
              <a:spcBef>
                <a:spcPts val="500"/>
              </a:spcBef>
              <a:buClrTx/>
              <a:buSzTx/>
              <a:buFontTx/>
              <a:buNone/>
              <a:defRPr sz="1500">
                <a:solidFill>
                  <a:srgbClr val="000000"/>
                </a:solidFill>
                <a:latin typeface="Montserrat-Bold"/>
                <a:ea typeface="Montserrat-Bold"/>
                <a:cs typeface="Montserrat-Bold"/>
                <a:sym typeface="Montserrat-Bold"/>
              </a:defRPr>
            </a:lvl1pPr>
            <a:lvl2pPr marL="867833" indent="-232833">
              <a:lnSpc>
                <a:spcPct val="100000"/>
              </a:lnSpc>
              <a:spcBef>
                <a:spcPts val="500"/>
              </a:spcBef>
              <a:buClrTx/>
              <a:buSzPts val="1500"/>
              <a:buFontTx/>
              <a:buChar char="•"/>
              <a:defRPr sz="1500">
                <a:solidFill>
                  <a:srgbClr val="000000"/>
                </a:solidFill>
                <a:latin typeface="Montserrat-Bold"/>
                <a:ea typeface="Montserrat-Bold"/>
                <a:cs typeface="Montserrat-Bold"/>
                <a:sym typeface="Montserrat-Bold"/>
              </a:defRPr>
            </a:lvl2pPr>
            <a:lvl3pPr marL="1325033" indent="-232833">
              <a:lnSpc>
                <a:spcPct val="100000"/>
              </a:lnSpc>
              <a:spcBef>
                <a:spcPts val="500"/>
              </a:spcBef>
              <a:buClrTx/>
              <a:buSzPts val="1500"/>
              <a:buFontTx/>
              <a:buChar char="•"/>
              <a:defRPr sz="1500">
                <a:solidFill>
                  <a:srgbClr val="000000"/>
                </a:solidFill>
                <a:latin typeface="Montserrat-Bold"/>
                <a:ea typeface="Montserrat-Bold"/>
                <a:cs typeface="Montserrat-Bold"/>
                <a:sym typeface="Montserrat-Bold"/>
              </a:defRPr>
            </a:lvl3pPr>
            <a:lvl4pPr marL="1782233" indent="-232833">
              <a:lnSpc>
                <a:spcPct val="100000"/>
              </a:lnSpc>
              <a:spcBef>
                <a:spcPts val="500"/>
              </a:spcBef>
              <a:buClrTx/>
              <a:buSzPts val="1500"/>
              <a:buFontTx/>
              <a:buChar char="•"/>
              <a:defRPr sz="1500">
                <a:solidFill>
                  <a:srgbClr val="000000"/>
                </a:solidFill>
                <a:latin typeface="Montserrat-Bold"/>
                <a:ea typeface="Montserrat-Bold"/>
                <a:cs typeface="Montserrat-Bold"/>
                <a:sym typeface="Montserrat-Bold"/>
              </a:defRPr>
            </a:lvl4pPr>
            <a:lvl5pPr marL="2239433" indent="-232833">
              <a:lnSpc>
                <a:spcPct val="100000"/>
              </a:lnSpc>
              <a:spcBef>
                <a:spcPts val="500"/>
              </a:spcBef>
              <a:buClrTx/>
              <a:buSzPts val="1500"/>
              <a:buFontTx/>
              <a:buChar char="•"/>
              <a:defRPr sz="1500">
                <a:solidFill>
                  <a:srgbClr val="000000"/>
                </a:solidFill>
                <a:latin typeface="Montserrat-Bold"/>
                <a:ea typeface="Montserrat-Bold"/>
                <a:cs typeface="Montserrat-Bold"/>
                <a:sym typeface="Montserrat-Bold"/>
              </a:defRPr>
            </a:lvl5pPr>
          </a:lstStyle>
          <a:p>
            <a:r>
              <a:t>Body Level One</a:t>
            </a:r>
          </a:p>
          <a:p>
            <a:pPr lvl="1"/>
            <a:r>
              <a:t>Body Level Two</a:t>
            </a:r>
          </a:p>
          <a:p>
            <a:pPr lvl="2"/>
            <a:r>
              <a:t>Body Level Three</a:t>
            </a:r>
          </a:p>
          <a:p>
            <a:pPr lvl="3"/>
            <a:r>
              <a:t>Body Level Four</a:t>
            </a:r>
          </a:p>
          <a:p>
            <a:pPr lvl="4"/>
            <a:r>
              <a:t>Body Level Five</a:t>
            </a:r>
          </a:p>
        </p:txBody>
      </p:sp>
      <p:sp>
        <p:nvSpPr>
          <p:cNvPr id="2993" name="Google Shape;1475;p318"/>
          <p:cNvSpPr txBox="1">
            <a:spLocks noGrp="1"/>
          </p:cNvSpPr>
          <p:nvPr>
            <p:ph type="body" sz="quarter" idx="21"/>
          </p:nvPr>
        </p:nvSpPr>
        <p:spPr>
          <a:xfrm>
            <a:off x="429722" y="311631"/>
            <a:ext cx="9360900" cy="409501"/>
          </a:xfrm>
          <a:prstGeom prst="rect">
            <a:avLst/>
          </a:prstGeom>
        </p:spPr>
        <p:txBody>
          <a:bodyPr lIns="19050" tIns="19050" rIns="19050" bIns="19050"/>
          <a:lstStyle/>
          <a:p>
            <a:pPr marL="228600" indent="0">
              <a:lnSpc>
                <a:spcPct val="70000"/>
              </a:lnSpc>
              <a:spcBef>
                <a:spcPts val="500"/>
              </a:spcBef>
              <a:buClrTx/>
              <a:buSzTx/>
              <a:buFontTx/>
              <a:buNone/>
              <a:defRPr sz="2400">
                <a:solidFill>
                  <a:srgbClr val="75F461"/>
                </a:solidFill>
                <a:latin typeface="Montserrat-Regular"/>
                <a:ea typeface="Montserrat-Regular"/>
                <a:cs typeface="Montserrat-Regular"/>
                <a:sym typeface="Montserrat-Regular"/>
              </a:defRPr>
            </a:pPr>
            <a:endParaRPr/>
          </a:p>
        </p:txBody>
      </p:sp>
      <p:sp>
        <p:nvSpPr>
          <p:cNvPr id="2994" name="Slide Number"/>
          <p:cNvSpPr txBox="1">
            <a:spLocks noGrp="1"/>
          </p:cNvSpPr>
          <p:nvPr>
            <p:ph type="sldNum" sz="quarter" idx="2"/>
          </p:nvPr>
        </p:nvSpPr>
        <p:spPr>
          <a:xfrm>
            <a:off x="8933534" y="4914264"/>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31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3001" name="Title Text"/>
          <p:cNvSpPr txBox="1">
            <a:spLocks noGrp="1"/>
          </p:cNvSpPr>
          <p:nvPr>
            <p:ph type="title"/>
          </p:nvPr>
        </p:nvSpPr>
        <p:spPr>
          <a:xfrm>
            <a:off x="575071" y="331895"/>
            <a:ext cx="8003400" cy="313802"/>
          </a:xfrm>
          <a:prstGeom prst="rect">
            <a:avLst/>
          </a:prstGeom>
        </p:spPr>
        <p:txBody>
          <a:bodyPr lIns="0" tIns="0" rIns="0" bIns="0"/>
          <a:lstStyle>
            <a:lvl1pPr>
              <a:lnSpc>
                <a:spcPct val="85000"/>
              </a:lnSpc>
              <a:defRPr sz="2400" b="1"/>
            </a:lvl1pPr>
          </a:lstStyle>
          <a:p>
            <a:r>
              <a:t>Title Text</a:t>
            </a:r>
          </a:p>
        </p:txBody>
      </p:sp>
      <p:sp>
        <p:nvSpPr>
          <p:cNvPr id="3002" name="Body Level One…"/>
          <p:cNvSpPr txBox="1">
            <a:spLocks noGrp="1"/>
          </p:cNvSpPr>
          <p:nvPr>
            <p:ph type="body" idx="1"/>
          </p:nvPr>
        </p:nvSpPr>
        <p:spPr>
          <a:xfrm>
            <a:off x="575072" y="981660"/>
            <a:ext cx="8003400" cy="3590400"/>
          </a:xfrm>
          <a:prstGeom prst="rect">
            <a:avLst/>
          </a:prstGeom>
        </p:spPr>
        <p:txBody>
          <a:bodyPr lIns="0" tIns="0" rIns="0" bIns="0"/>
          <a:lstStyle>
            <a:lvl1pPr indent="-317500">
              <a:lnSpc>
                <a:spcPct val="90000"/>
              </a:lnSpc>
              <a:spcBef>
                <a:spcPts val="800"/>
              </a:spcBef>
              <a:buClr>
                <a:srgbClr val="000000"/>
              </a:buClr>
              <a:buSzPts val="1400"/>
              <a:buChar char="•"/>
              <a:defRPr sz="1400">
                <a:solidFill>
                  <a:srgbClr val="000000"/>
                </a:solidFill>
              </a:defRPr>
            </a:lvl1pPr>
            <a:lvl2pPr marL="914400" indent="-317500">
              <a:lnSpc>
                <a:spcPct val="90000"/>
              </a:lnSpc>
              <a:spcBef>
                <a:spcPts val="800"/>
              </a:spcBef>
              <a:buClr>
                <a:srgbClr val="000000"/>
              </a:buClr>
              <a:buSzPts val="1400"/>
              <a:buChar char="–"/>
              <a:defRPr sz="1400">
                <a:solidFill>
                  <a:srgbClr val="000000"/>
                </a:solidFill>
              </a:defRPr>
            </a:lvl2pPr>
            <a:lvl3pPr marL="1371600" indent="-317500">
              <a:lnSpc>
                <a:spcPct val="90000"/>
              </a:lnSpc>
              <a:spcBef>
                <a:spcPts val="800"/>
              </a:spcBef>
              <a:buClr>
                <a:srgbClr val="000000"/>
              </a:buClr>
              <a:buSzPts val="1400"/>
              <a:buChar char="-"/>
              <a:defRPr sz="1400">
                <a:solidFill>
                  <a:srgbClr val="000000"/>
                </a:solidFill>
              </a:defRPr>
            </a:lvl3pPr>
            <a:lvl4pPr marL="1828800" indent="-317500">
              <a:lnSpc>
                <a:spcPct val="90000"/>
              </a:lnSpc>
              <a:spcBef>
                <a:spcPts val="800"/>
              </a:spcBef>
              <a:buClr>
                <a:srgbClr val="000000"/>
              </a:buClr>
              <a:buSzPts val="1400"/>
              <a:buChar char="-"/>
              <a:defRPr sz="1400">
                <a:solidFill>
                  <a:srgbClr val="000000"/>
                </a:solidFill>
              </a:defRPr>
            </a:lvl4pPr>
            <a:lvl5pPr marL="2286000" indent="-317500">
              <a:lnSpc>
                <a:spcPct val="90000"/>
              </a:lnSpc>
              <a:spcBef>
                <a:spcPts val="800"/>
              </a:spcBef>
              <a:buClr>
                <a:srgbClr val="000000"/>
              </a:buClr>
              <a:buSzPts val="1400"/>
              <a:buChar char="-"/>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03" name="Slide Number"/>
          <p:cNvSpPr txBox="1">
            <a:spLocks noGrp="1"/>
          </p:cNvSpPr>
          <p:nvPr>
            <p:ph type="sldNum" sz="quarter" idx="2"/>
          </p:nvPr>
        </p:nvSpPr>
        <p:spPr>
          <a:xfrm>
            <a:off x="8858043" y="4800638"/>
            <a:ext cx="127001" cy="127001"/>
          </a:xfrm>
          <a:prstGeom prst="rect">
            <a:avLst/>
          </a:prstGeom>
        </p:spPr>
        <p:txBody>
          <a:bodyPr lIns="0" tIns="0" rIns="0" bIns="0">
            <a:spAutoFit/>
          </a:bodyPr>
          <a:lstStyle>
            <a:lvl1pPr algn="ctr">
              <a:defRPr sz="7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312.xml><?xml version="1.0" encoding="utf-8"?>
<p:sldLayout xmlns:a="http://schemas.openxmlformats.org/drawingml/2006/main" xmlns:r="http://schemas.openxmlformats.org/officeDocument/2006/relationships" xmlns:p="http://schemas.openxmlformats.org/presentationml/2006/main" type="tx">
  <p:cSld name="Titolo copia 1">
    <p:bg>
      <p:bgPr>
        <a:solidFill>
          <a:srgbClr val="75F461"/>
        </a:solidFill>
        <a:effectLst/>
      </p:bgPr>
    </p:bg>
    <p:spTree>
      <p:nvGrpSpPr>
        <p:cNvPr id="1" name=""/>
        <p:cNvGrpSpPr/>
        <p:nvPr/>
      </p:nvGrpSpPr>
      <p:grpSpPr>
        <a:xfrm>
          <a:off x="0" y="0"/>
          <a:ext cx="0" cy="0"/>
          <a:chOff x="0" y="0"/>
          <a:chExt cx="0" cy="0"/>
        </a:xfrm>
      </p:grpSpPr>
      <p:sp>
        <p:nvSpPr>
          <p:cNvPr id="3010" name="Body Level One…"/>
          <p:cNvSpPr txBox="1">
            <a:spLocks noGrp="1"/>
          </p:cNvSpPr>
          <p:nvPr>
            <p:ph type="body" sz="quarter" idx="1"/>
          </p:nvPr>
        </p:nvSpPr>
        <p:spPr>
          <a:xfrm>
            <a:off x="2553977" y="3563937"/>
            <a:ext cx="3896401" cy="338101"/>
          </a:xfrm>
          <a:prstGeom prst="rect">
            <a:avLst/>
          </a:prstGeom>
        </p:spPr>
        <p:txBody>
          <a:bodyPr lIns="19050" tIns="19050" rIns="19050" bIns="19050" anchor="ctr"/>
          <a:lstStyle>
            <a:lvl1pPr marL="228600" indent="0">
              <a:lnSpc>
                <a:spcPct val="110000"/>
              </a:lnSpc>
              <a:spcBef>
                <a:spcPts val="1100"/>
              </a:spcBef>
              <a:buClrTx/>
              <a:buSzTx/>
              <a:buFontTx/>
              <a:buNone/>
              <a:defRPr sz="2000">
                <a:solidFill>
                  <a:srgbClr val="FFFFFF"/>
                </a:solidFill>
                <a:latin typeface="Montserrat-Bold"/>
                <a:ea typeface="Montserrat-Bold"/>
                <a:cs typeface="Montserrat-Bold"/>
                <a:sym typeface="Montserrat-Bold"/>
              </a:defRPr>
            </a:lvl1pPr>
            <a:lvl2pPr marL="945444" indent="-310444">
              <a:lnSpc>
                <a:spcPct val="110000"/>
              </a:lnSpc>
              <a:spcBef>
                <a:spcPts val="1100"/>
              </a:spcBef>
              <a:buClrTx/>
              <a:buSzPts val="2000"/>
              <a:buFontTx/>
              <a:buChar char="•"/>
              <a:defRPr sz="2000">
                <a:solidFill>
                  <a:srgbClr val="FFFFFF"/>
                </a:solidFill>
                <a:latin typeface="Montserrat-Bold"/>
                <a:ea typeface="Montserrat-Bold"/>
                <a:cs typeface="Montserrat-Bold"/>
                <a:sym typeface="Montserrat-Bold"/>
              </a:defRPr>
            </a:lvl2pPr>
            <a:lvl3pPr marL="1402644" indent="-310444">
              <a:lnSpc>
                <a:spcPct val="110000"/>
              </a:lnSpc>
              <a:spcBef>
                <a:spcPts val="1100"/>
              </a:spcBef>
              <a:buClrTx/>
              <a:buSzPts val="2000"/>
              <a:buFontTx/>
              <a:buChar char="•"/>
              <a:defRPr sz="2000">
                <a:solidFill>
                  <a:srgbClr val="FFFFFF"/>
                </a:solidFill>
                <a:latin typeface="Montserrat-Bold"/>
                <a:ea typeface="Montserrat-Bold"/>
                <a:cs typeface="Montserrat-Bold"/>
                <a:sym typeface="Montserrat-Bold"/>
              </a:defRPr>
            </a:lvl3pPr>
            <a:lvl4pPr marL="1859844" indent="-310444">
              <a:lnSpc>
                <a:spcPct val="110000"/>
              </a:lnSpc>
              <a:spcBef>
                <a:spcPts val="1100"/>
              </a:spcBef>
              <a:buClrTx/>
              <a:buSzPts val="2000"/>
              <a:buFontTx/>
              <a:buChar char="•"/>
              <a:defRPr sz="2000">
                <a:solidFill>
                  <a:srgbClr val="FFFFFF"/>
                </a:solidFill>
                <a:latin typeface="Montserrat-Bold"/>
                <a:ea typeface="Montserrat-Bold"/>
                <a:cs typeface="Montserrat-Bold"/>
                <a:sym typeface="Montserrat-Bold"/>
              </a:defRPr>
            </a:lvl4pPr>
            <a:lvl5pPr marL="2317044" indent="-310444">
              <a:lnSpc>
                <a:spcPct val="110000"/>
              </a:lnSpc>
              <a:spcBef>
                <a:spcPts val="1100"/>
              </a:spcBef>
              <a:buClrTx/>
              <a:buSzPts val="2000"/>
              <a:buFontTx/>
              <a:buChar char="•"/>
              <a:defRPr sz="2000">
                <a:solidFill>
                  <a:srgbClr val="FFFFFF"/>
                </a:solidFill>
                <a:latin typeface="Montserrat-Bold"/>
                <a:ea typeface="Montserrat-Bold"/>
                <a:cs typeface="Montserrat-Bold"/>
                <a:sym typeface="Montserrat-Bold"/>
              </a:defRPr>
            </a:lvl5pPr>
          </a:lstStyle>
          <a:p>
            <a:r>
              <a:t>Body Level One</a:t>
            </a:r>
          </a:p>
          <a:p>
            <a:pPr lvl="1"/>
            <a:r>
              <a:t>Body Level Two</a:t>
            </a:r>
          </a:p>
          <a:p>
            <a:pPr lvl="2"/>
            <a:r>
              <a:t>Body Level Three</a:t>
            </a:r>
          </a:p>
          <a:p>
            <a:pPr lvl="3"/>
            <a:r>
              <a:t>Body Level Four</a:t>
            </a:r>
          </a:p>
          <a:p>
            <a:pPr lvl="4"/>
            <a:r>
              <a:t>Body Level Five</a:t>
            </a:r>
          </a:p>
        </p:txBody>
      </p:sp>
      <p:sp>
        <p:nvSpPr>
          <p:cNvPr id="3011" name="Google Shape;1483;p320"/>
          <p:cNvSpPr txBox="1">
            <a:spLocks noGrp="1"/>
          </p:cNvSpPr>
          <p:nvPr>
            <p:ph type="body" sz="quarter" idx="21"/>
          </p:nvPr>
        </p:nvSpPr>
        <p:spPr>
          <a:xfrm>
            <a:off x="2553976" y="4369370"/>
            <a:ext cx="3896402" cy="176101"/>
          </a:xfrm>
          <a:prstGeom prst="rect">
            <a:avLst/>
          </a:prstGeom>
        </p:spPr>
        <p:txBody>
          <a:bodyPr lIns="19050" tIns="19050" rIns="19050" bIns="19050" anchor="ctr"/>
          <a:lstStyle/>
          <a:p>
            <a:pPr marL="228600" indent="0">
              <a:lnSpc>
                <a:spcPct val="110000"/>
              </a:lnSpc>
              <a:spcBef>
                <a:spcPts val="1100"/>
              </a:spcBef>
              <a:buClrTx/>
              <a:buSzTx/>
              <a:buFontTx/>
              <a:buNone/>
              <a:defRPr sz="900" u="sng">
                <a:solidFill>
                  <a:srgbClr val="0000FF"/>
                </a:solidFill>
                <a:latin typeface="Montserrat-Bold"/>
                <a:ea typeface="Montserrat-Bold"/>
                <a:cs typeface="Montserrat-Bold"/>
                <a:sym typeface="Montserrat-Bold"/>
              </a:defRPr>
            </a:pPr>
            <a:endParaRPr/>
          </a:p>
        </p:txBody>
      </p:sp>
      <p:sp>
        <p:nvSpPr>
          <p:cNvPr id="3012" name="Google Shape;1484;p320"/>
          <p:cNvSpPr txBox="1">
            <a:spLocks noGrp="1"/>
          </p:cNvSpPr>
          <p:nvPr>
            <p:ph type="body" sz="quarter" idx="22"/>
          </p:nvPr>
        </p:nvSpPr>
        <p:spPr>
          <a:xfrm>
            <a:off x="2553976" y="4572570"/>
            <a:ext cx="3896402" cy="176101"/>
          </a:xfrm>
          <a:prstGeom prst="rect">
            <a:avLst/>
          </a:prstGeom>
        </p:spPr>
        <p:txBody>
          <a:bodyPr lIns="19050" tIns="19050" rIns="19050" bIns="19050" anchor="ctr"/>
          <a:lstStyle/>
          <a:p>
            <a:pPr marL="228600" indent="0">
              <a:lnSpc>
                <a:spcPct val="110000"/>
              </a:lnSpc>
              <a:spcBef>
                <a:spcPts val="1100"/>
              </a:spcBef>
              <a:buClrTx/>
              <a:buSzTx/>
              <a:buFontTx/>
              <a:buNone/>
              <a:defRPr sz="900" u="sng">
                <a:solidFill>
                  <a:srgbClr val="0000FF"/>
                </a:solidFill>
                <a:latin typeface="Montserrat-Bold"/>
                <a:ea typeface="Montserrat-Bold"/>
                <a:cs typeface="Montserrat-Bold"/>
                <a:sym typeface="Montserrat-Bold"/>
              </a:defRPr>
            </a:pPr>
            <a:endParaRPr/>
          </a:p>
        </p:txBody>
      </p:sp>
      <p:pic>
        <p:nvPicPr>
          <p:cNvPr id="3013" name="Google Shape;1486;p320" descr="Google Shape;1486;p320"/>
          <p:cNvPicPr>
            <a:picLocks noChangeAspect="1"/>
          </p:cNvPicPr>
          <p:nvPr/>
        </p:nvPicPr>
        <p:blipFill>
          <a:blip r:embed="rId2"/>
          <a:stretch>
            <a:fillRect/>
          </a:stretch>
        </p:blipFill>
        <p:spPr>
          <a:xfrm>
            <a:off x="3556000" y="2160645"/>
            <a:ext cx="2031999" cy="451058"/>
          </a:xfrm>
          <a:prstGeom prst="rect">
            <a:avLst/>
          </a:prstGeom>
          <a:ln w="12700">
            <a:miter lim="400000"/>
          </a:ln>
        </p:spPr>
      </p:pic>
      <p:sp>
        <p:nvSpPr>
          <p:cNvPr id="3014" name="Slide Number"/>
          <p:cNvSpPr txBox="1">
            <a:spLocks noGrp="1"/>
          </p:cNvSpPr>
          <p:nvPr>
            <p:ph type="sldNum" sz="quarter" idx="2"/>
          </p:nvPr>
        </p:nvSpPr>
        <p:spPr>
          <a:xfrm>
            <a:off x="4501840" y="4927957"/>
            <a:ext cx="135536" cy="127001"/>
          </a:xfrm>
          <a:prstGeom prst="rect">
            <a:avLst/>
          </a:prstGeom>
        </p:spPr>
        <p:txBody>
          <a:bodyPr lIns="19050" tIns="19050" rIns="19050" bIns="19050" anchor="b">
            <a:spAutoFit/>
          </a:bodyPr>
          <a:lstStyle>
            <a:lvl1pPr algn="ctr">
              <a:defRPr sz="6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313.xml><?xml version="1.0" encoding="utf-8"?>
<p:sldLayout xmlns:a="http://schemas.openxmlformats.org/drawingml/2006/main" xmlns:r="http://schemas.openxmlformats.org/officeDocument/2006/relationships" xmlns:p="http://schemas.openxmlformats.org/presentationml/2006/main" type="tx">
  <p:cSld name="Testo 2/3 5">
    <p:spTree>
      <p:nvGrpSpPr>
        <p:cNvPr id="1" name=""/>
        <p:cNvGrpSpPr/>
        <p:nvPr/>
      </p:nvGrpSpPr>
      <p:grpSpPr>
        <a:xfrm>
          <a:off x="0" y="0"/>
          <a:ext cx="0" cy="0"/>
          <a:chOff x="0" y="0"/>
          <a:chExt cx="0" cy="0"/>
        </a:xfrm>
      </p:grpSpPr>
      <p:sp>
        <p:nvSpPr>
          <p:cNvPr id="3021" name="Body Level One…"/>
          <p:cNvSpPr txBox="1">
            <a:spLocks noGrp="1"/>
          </p:cNvSpPr>
          <p:nvPr>
            <p:ph type="body" sz="quarter" idx="1"/>
          </p:nvPr>
        </p:nvSpPr>
        <p:spPr>
          <a:xfrm>
            <a:off x="658129" y="934665"/>
            <a:ext cx="2394001" cy="271501"/>
          </a:xfrm>
          <a:prstGeom prst="rect">
            <a:avLst/>
          </a:prstGeom>
        </p:spPr>
        <p:txBody>
          <a:bodyPr lIns="19050" tIns="19050" rIns="19050" bIns="19050" anchor="ctr"/>
          <a:lstStyle>
            <a:lvl1pPr marL="228600" indent="0">
              <a:lnSpc>
                <a:spcPct val="110000"/>
              </a:lnSpc>
              <a:buClrTx/>
              <a:buSzTx/>
              <a:buFontTx/>
              <a:buNone/>
              <a:defRPr sz="1400">
                <a:solidFill>
                  <a:srgbClr val="75F461"/>
                </a:solidFill>
                <a:latin typeface="Montserrat-Regular"/>
                <a:ea typeface="Montserrat-Regular"/>
                <a:cs typeface="Montserrat-Regular"/>
                <a:sym typeface="Montserrat-Regular"/>
              </a:defRPr>
            </a:lvl1pPr>
            <a:lvl2pPr marL="914400" indent="-317500">
              <a:lnSpc>
                <a:spcPct val="110000"/>
              </a:lnSpc>
              <a:buClrTx/>
              <a:buSzPts val="1400"/>
              <a:buFontTx/>
              <a:defRPr sz="1400">
                <a:solidFill>
                  <a:srgbClr val="75F461"/>
                </a:solidFill>
                <a:latin typeface="Montserrat-Regular"/>
                <a:ea typeface="Montserrat-Regular"/>
                <a:cs typeface="Montserrat-Regular"/>
                <a:sym typeface="Montserrat-Regular"/>
              </a:defRPr>
            </a:lvl2pPr>
            <a:lvl3pPr marL="1371600" indent="-317500">
              <a:lnSpc>
                <a:spcPct val="110000"/>
              </a:lnSpc>
              <a:buClrTx/>
              <a:buSzPts val="1400"/>
              <a:buFontTx/>
              <a:defRPr sz="1400">
                <a:solidFill>
                  <a:srgbClr val="75F461"/>
                </a:solidFill>
                <a:latin typeface="Montserrat-Regular"/>
                <a:ea typeface="Montserrat-Regular"/>
                <a:cs typeface="Montserrat-Regular"/>
                <a:sym typeface="Montserrat-Regular"/>
              </a:defRPr>
            </a:lvl3pPr>
            <a:lvl4pPr marL="1828800" indent="-317500">
              <a:lnSpc>
                <a:spcPct val="110000"/>
              </a:lnSpc>
              <a:buClrTx/>
              <a:buSzPts val="1400"/>
              <a:buFontTx/>
              <a:defRPr sz="1400">
                <a:solidFill>
                  <a:srgbClr val="75F461"/>
                </a:solidFill>
                <a:latin typeface="Montserrat-Regular"/>
                <a:ea typeface="Montserrat-Regular"/>
                <a:cs typeface="Montserrat-Regular"/>
                <a:sym typeface="Montserrat-Regular"/>
              </a:defRPr>
            </a:lvl4pPr>
            <a:lvl5pPr marL="2286000" indent="-317500">
              <a:lnSpc>
                <a:spcPct val="110000"/>
              </a:lnSpc>
              <a:buClrTx/>
              <a:buSzPts val="1400"/>
              <a:buFontTx/>
              <a:defRPr sz="1400">
                <a:solidFill>
                  <a:srgbClr val="75F461"/>
                </a:solidFill>
                <a:latin typeface="Montserrat-Regular"/>
                <a:ea typeface="Montserrat-Regular"/>
                <a:cs typeface="Montserrat-Regular"/>
                <a:sym typeface="Montserrat-Regular"/>
              </a:defRPr>
            </a:lvl5pPr>
          </a:lstStyle>
          <a:p>
            <a:r>
              <a:t>Body Level One</a:t>
            </a:r>
          </a:p>
          <a:p>
            <a:pPr lvl="1"/>
            <a:r>
              <a:t>Body Level Two</a:t>
            </a:r>
          </a:p>
          <a:p>
            <a:pPr lvl="2"/>
            <a:r>
              <a:t>Body Level Three</a:t>
            </a:r>
          </a:p>
          <a:p>
            <a:pPr lvl="3"/>
            <a:r>
              <a:t>Body Level Four</a:t>
            </a:r>
          </a:p>
          <a:p>
            <a:pPr lvl="4"/>
            <a:r>
              <a:t>Body Level Five</a:t>
            </a:r>
          </a:p>
        </p:txBody>
      </p:sp>
      <p:sp>
        <p:nvSpPr>
          <p:cNvPr id="3022" name="Google Shape;1489;p321"/>
          <p:cNvSpPr txBox="1">
            <a:spLocks noGrp="1"/>
          </p:cNvSpPr>
          <p:nvPr>
            <p:ph type="body" sz="half" idx="21"/>
          </p:nvPr>
        </p:nvSpPr>
        <p:spPr>
          <a:xfrm>
            <a:off x="658129" y="1233646"/>
            <a:ext cx="4736701" cy="3174601"/>
          </a:xfrm>
          <a:prstGeom prst="rect">
            <a:avLst/>
          </a:prstGeom>
        </p:spPr>
        <p:txBody>
          <a:bodyPr lIns="19050" tIns="19050" rIns="19050" bIns="19050" anchor="ctr"/>
          <a:lstStyle/>
          <a:p>
            <a:pPr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pPr>
            <a:endParaRPr/>
          </a:p>
        </p:txBody>
      </p:sp>
      <p:sp>
        <p:nvSpPr>
          <p:cNvPr id="3023" name="Google Shape;1490;p321"/>
          <p:cNvSpPr>
            <a:spLocks noGrp="1"/>
          </p:cNvSpPr>
          <p:nvPr>
            <p:ph type="pic" sz="half" idx="22"/>
          </p:nvPr>
        </p:nvSpPr>
        <p:spPr>
          <a:xfrm>
            <a:off x="6326421" y="29182"/>
            <a:ext cx="2350801" cy="5085002"/>
          </a:xfrm>
          <a:prstGeom prst="rect">
            <a:avLst/>
          </a:prstGeom>
        </p:spPr>
        <p:txBody>
          <a:bodyPr lIns="91439" tIns="45719" rIns="91439" bIns="45719">
            <a:noAutofit/>
          </a:bodyPr>
          <a:lstStyle/>
          <a:p>
            <a:endParaRPr/>
          </a:p>
        </p:txBody>
      </p:sp>
      <p:sp>
        <p:nvSpPr>
          <p:cNvPr id="3024" name="Slide Number"/>
          <p:cNvSpPr txBox="1">
            <a:spLocks noGrp="1"/>
          </p:cNvSpPr>
          <p:nvPr>
            <p:ph type="sldNum" sz="quarter" idx="2"/>
          </p:nvPr>
        </p:nvSpPr>
        <p:spPr>
          <a:xfrm>
            <a:off x="4501840" y="4927957"/>
            <a:ext cx="135536" cy="127001"/>
          </a:xfrm>
          <a:prstGeom prst="rect">
            <a:avLst/>
          </a:prstGeom>
        </p:spPr>
        <p:txBody>
          <a:bodyPr lIns="19050" tIns="19050" rIns="19050" bIns="19050" anchor="b">
            <a:spAutoFit/>
          </a:bodyPr>
          <a:lstStyle>
            <a:lvl1pPr algn="ctr">
              <a:defRPr sz="6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314.xml><?xml version="1.0" encoding="utf-8"?>
<p:sldLayout xmlns:a="http://schemas.openxmlformats.org/drawingml/2006/main" xmlns:r="http://schemas.openxmlformats.org/officeDocument/2006/relationships" xmlns:p="http://schemas.openxmlformats.org/presentationml/2006/main" type="tx">
  <p:cSld name="Testo 2/3 5 2">
    <p:spTree>
      <p:nvGrpSpPr>
        <p:cNvPr id="1" name=""/>
        <p:cNvGrpSpPr/>
        <p:nvPr/>
      </p:nvGrpSpPr>
      <p:grpSpPr>
        <a:xfrm>
          <a:off x="0" y="0"/>
          <a:ext cx="0" cy="0"/>
          <a:chOff x="0" y="0"/>
          <a:chExt cx="0" cy="0"/>
        </a:xfrm>
      </p:grpSpPr>
      <p:sp>
        <p:nvSpPr>
          <p:cNvPr id="3031" name="Body Level One…"/>
          <p:cNvSpPr txBox="1">
            <a:spLocks noGrp="1"/>
          </p:cNvSpPr>
          <p:nvPr>
            <p:ph type="body" sz="quarter" idx="1"/>
          </p:nvPr>
        </p:nvSpPr>
        <p:spPr>
          <a:xfrm>
            <a:off x="658129" y="934665"/>
            <a:ext cx="2394001" cy="271501"/>
          </a:xfrm>
          <a:prstGeom prst="rect">
            <a:avLst/>
          </a:prstGeom>
        </p:spPr>
        <p:txBody>
          <a:bodyPr lIns="19050" tIns="19050" rIns="19050" bIns="19050" anchor="ctr"/>
          <a:lstStyle>
            <a:lvl1pPr marL="228600" indent="0">
              <a:lnSpc>
                <a:spcPct val="110000"/>
              </a:lnSpc>
              <a:buClrTx/>
              <a:buSzTx/>
              <a:buFontTx/>
              <a:buNone/>
              <a:defRPr sz="1500">
                <a:solidFill>
                  <a:srgbClr val="75F461"/>
                </a:solidFill>
                <a:latin typeface="Montserrat-Regular"/>
                <a:ea typeface="Montserrat-Regular"/>
                <a:cs typeface="Montserrat-Regular"/>
                <a:sym typeface="Montserrat-Regular"/>
              </a:defRPr>
            </a:lvl1pPr>
            <a:lvl2pPr marL="914400" indent="-323850">
              <a:lnSpc>
                <a:spcPct val="110000"/>
              </a:lnSpc>
              <a:buClrTx/>
              <a:buSzPts val="1500"/>
              <a:buFontTx/>
              <a:buChar char="•"/>
              <a:defRPr sz="1500">
                <a:solidFill>
                  <a:srgbClr val="75F461"/>
                </a:solidFill>
                <a:latin typeface="Montserrat-Regular"/>
                <a:ea typeface="Montserrat-Regular"/>
                <a:cs typeface="Montserrat-Regular"/>
                <a:sym typeface="Montserrat-Regular"/>
              </a:defRPr>
            </a:lvl2pPr>
            <a:lvl3pPr marL="1371600" indent="-323850">
              <a:lnSpc>
                <a:spcPct val="110000"/>
              </a:lnSpc>
              <a:buClrTx/>
              <a:buSzPts val="1500"/>
              <a:buFontTx/>
              <a:buChar char="•"/>
              <a:defRPr sz="1500">
                <a:solidFill>
                  <a:srgbClr val="75F461"/>
                </a:solidFill>
                <a:latin typeface="Montserrat-Regular"/>
                <a:ea typeface="Montserrat-Regular"/>
                <a:cs typeface="Montserrat-Regular"/>
                <a:sym typeface="Montserrat-Regular"/>
              </a:defRPr>
            </a:lvl3pPr>
            <a:lvl4pPr marL="1828800" indent="-323850">
              <a:lnSpc>
                <a:spcPct val="110000"/>
              </a:lnSpc>
              <a:buClrTx/>
              <a:buSzPts val="1500"/>
              <a:buFontTx/>
              <a:buChar char="•"/>
              <a:defRPr sz="1500">
                <a:solidFill>
                  <a:srgbClr val="75F461"/>
                </a:solidFill>
                <a:latin typeface="Montserrat-Regular"/>
                <a:ea typeface="Montserrat-Regular"/>
                <a:cs typeface="Montserrat-Regular"/>
                <a:sym typeface="Montserrat-Regular"/>
              </a:defRPr>
            </a:lvl4pPr>
            <a:lvl5pPr marL="2286000" indent="-323850">
              <a:lnSpc>
                <a:spcPct val="110000"/>
              </a:lnSpc>
              <a:buClrTx/>
              <a:buSzPts val="1500"/>
              <a:buFontTx/>
              <a:buChar char="•"/>
              <a:defRPr sz="1500">
                <a:solidFill>
                  <a:srgbClr val="75F461"/>
                </a:solidFill>
                <a:latin typeface="Montserrat-Regular"/>
                <a:ea typeface="Montserrat-Regular"/>
                <a:cs typeface="Montserrat-Regular"/>
                <a:sym typeface="Montserrat-Regular"/>
              </a:defRPr>
            </a:lvl5pPr>
          </a:lstStyle>
          <a:p>
            <a:r>
              <a:t>Body Level One</a:t>
            </a:r>
          </a:p>
          <a:p>
            <a:pPr lvl="1"/>
            <a:r>
              <a:t>Body Level Two</a:t>
            </a:r>
          </a:p>
          <a:p>
            <a:pPr lvl="2"/>
            <a:r>
              <a:t>Body Level Three</a:t>
            </a:r>
          </a:p>
          <a:p>
            <a:pPr lvl="3"/>
            <a:r>
              <a:t>Body Level Four</a:t>
            </a:r>
          </a:p>
          <a:p>
            <a:pPr lvl="4"/>
            <a:r>
              <a:t>Body Level Five</a:t>
            </a:r>
          </a:p>
        </p:txBody>
      </p:sp>
      <p:sp>
        <p:nvSpPr>
          <p:cNvPr id="3032" name="Google Shape;1494;p322"/>
          <p:cNvSpPr txBox="1">
            <a:spLocks noGrp="1"/>
          </p:cNvSpPr>
          <p:nvPr>
            <p:ph type="body" sz="half" idx="21"/>
          </p:nvPr>
        </p:nvSpPr>
        <p:spPr>
          <a:xfrm>
            <a:off x="658129" y="1233646"/>
            <a:ext cx="4736701" cy="3174601"/>
          </a:xfrm>
          <a:prstGeom prst="rect">
            <a:avLst/>
          </a:prstGeom>
        </p:spPr>
        <p:txBody>
          <a:bodyPr lIns="19050" tIns="19050" rIns="19050" bIns="19050" anchor="ctr"/>
          <a:lstStyle/>
          <a:p>
            <a:pPr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pPr>
            <a:endParaRPr/>
          </a:p>
        </p:txBody>
      </p:sp>
      <p:sp>
        <p:nvSpPr>
          <p:cNvPr id="3033" name="Google Shape;1495;p322"/>
          <p:cNvSpPr>
            <a:spLocks noGrp="1"/>
          </p:cNvSpPr>
          <p:nvPr>
            <p:ph type="pic" sz="half" idx="22"/>
          </p:nvPr>
        </p:nvSpPr>
        <p:spPr>
          <a:xfrm>
            <a:off x="6326421" y="29182"/>
            <a:ext cx="2350801" cy="5085002"/>
          </a:xfrm>
          <a:prstGeom prst="rect">
            <a:avLst/>
          </a:prstGeom>
        </p:spPr>
        <p:txBody>
          <a:bodyPr lIns="91439" tIns="45719" rIns="91439" bIns="45719">
            <a:noAutofit/>
          </a:bodyPr>
          <a:lstStyle/>
          <a:p>
            <a:endParaRPr/>
          </a:p>
        </p:txBody>
      </p:sp>
      <p:sp>
        <p:nvSpPr>
          <p:cNvPr id="3034" name="Slide Number"/>
          <p:cNvSpPr txBox="1">
            <a:spLocks noGrp="1"/>
          </p:cNvSpPr>
          <p:nvPr>
            <p:ph type="sldNum" sz="quarter" idx="2"/>
          </p:nvPr>
        </p:nvSpPr>
        <p:spPr>
          <a:xfrm>
            <a:off x="4494939" y="4919889"/>
            <a:ext cx="149658" cy="137211"/>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315.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3041" name="Body Level One…"/>
          <p:cNvSpPr txBox="1">
            <a:spLocks noGrp="1"/>
          </p:cNvSpPr>
          <p:nvPr>
            <p:ph type="body" sz="quarter" idx="1"/>
          </p:nvPr>
        </p:nvSpPr>
        <p:spPr>
          <a:xfrm>
            <a:off x="450502" y="4447447"/>
            <a:ext cx="8239202" cy="238801"/>
          </a:xfrm>
          <a:prstGeom prst="rect">
            <a:avLst/>
          </a:prstGeom>
        </p:spPr>
        <p:txBody>
          <a:bodyPr lIns="17149" tIns="17149" rIns="17149" bIns="17149"/>
          <a:lstStyle>
            <a:lvl1pPr marL="228600" indent="0">
              <a:lnSpc>
                <a:spcPct val="100000"/>
              </a:lnSpc>
              <a:buClrTx/>
              <a:buSzTx/>
              <a:buFontTx/>
              <a:buNone/>
              <a:defRPr sz="1400" b="1">
                <a:solidFill>
                  <a:srgbClr val="000000"/>
                </a:solidFill>
                <a:latin typeface="Helvetica Neue"/>
                <a:ea typeface="Helvetica Neue"/>
                <a:cs typeface="Helvetica Neue"/>
                <a:sym typeface="Helvetica Neue"/>
              </a:defRPr>
            </a:lvl1pPr>
            <a:lvl2pPr marL="852311" indent="-217311">
              <a:lnSpc>
                <a:spcPct val="100000"/>
              </a:lnSpc>
              <a:buClrTx/>
              <a:buSzPts val="1400"/>
              <a:buFontTx/>
              <a:buChar char="•"/>
              <a:defRPr sz="1400" b="1">
                <a:solidFill>
                  <a:srgbClr val="000000"/>
                </a:solidFill>
                <a:latin typeface="Helvetica Neue"/>
                <a:ea typeface="Helvetica Neue"/>
                <a:cs typeface="Helvetica Neue"/>
                <a:sym typeface="Helvetica Neue"/>
              </a:defRPr>
            </a:lvl2pPr>
            <a:lvl3pPr marL="1309511" indent="-217311">
              <a:lnSpc>
                <a:spcPct val="100000"/>
              </a:lnSpc>
              <a:buClrTx/>
              <a:buSzPts val="1400"/>
              <a:buFontTx/>
              <a:buChar char="•"/>
              <a:defRPr sz="1400" b="1">
                <a:solidFill>
                  <a:srgbClr val="000000"/>
                </a:solidFill>
                <a:latin typeface="Helvetica Neue"/>
                <a:ea typeface="Helvetica Neue"/>
                <a:cs typeface="Helvetica Neue"/>
                <a:sym typeface="Helvetica Neue"/>
              </a:defRPr>
            </a:lvl3pPr>
            <a:lvl4pPr marL="1766711" indent="-217311">
              <a:lnSpc>
                <a:spcPct val="100000"/>
              </a:lnSpc>
              <a:buClrTx/>
              <a:buSzPts val="1400"/>
              <a:buFontTx/>
              <a:buChar char="•"/>
              <a:defRPr sz="1400" b="1">
                <a:solidFill>
                  <a:srgbClr val="000000"/>
                </a:solidFill>
                <a:latin typeface="Helvetica Neue"/>
                <a:ea typeface="Helvetica Neue"/>
                <a:cs typeface="Helvetica Neue"/>
                <a:sym typeface="Helvetica Neue"/>
              </a:defRPr>
            </a:lvl4pPr>
            <a:lvl5pPr marL="2223911" indent="-217311">
              <a:lnSpc>
                <a:spcPct val="100000"/>
              </a:lnSpc>
              <a:buClrTx/>
              <a:buSzPts val="1400"/>
              <a:buFontTx/>
              <a:buChar char="•"/>
              <a:defRPr sz="1400" b="1">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3042" name="Title Text"/>
          <p:cNvSpPr txBox="1">
            <a:spLocks noGrp="1"/>
          </p:cNvSpPr>
          <p:nvPr>
            <p:ph type="title"/>
          </p:nvPr>
        </p:nvSpPr>
        <p:spPr>
          <a:xfrm>
            <a:off x="452435" y="965621"/>
            <a:ext cx="8239202" cy="1743001"/>
          </a:xfrm>
          <a:prstGeom prst="rect">
            <a:avLst/>
          </a:prstGeom>
        </p:spPr>
        <p:txBody>
          <a:bodyPr lIns="19050" tIns="19050" rIns="19050" bIns="19050" anchor="b"/>
          <a:lstStyle>
            <a:lvl1pPr>
              <a:lnSpc>
                <a:spcPct val="80000"/>
              </a:lnSpc>
              <a:defRPr sz="4400" b="1">
                <a:latin typeface="Helvetica Neue"/>
                <a:ea typeface="Helvetica Neue"/>
                <a:cs typeface="Helvetica Neue"/>
                <a:sym typeface="Helvetica Neue"/>
              </a:defRPr>
            </a:lvl1pPr>
          </a:lstStyle>
          <a:p>
            <a:r>
              <a:t>Title Text</a:t>
            </a:r>
          </a:p>
        </p:txBody>
      </p:sp>
      <p:sp>
        <p:nvSpPr>
          <p:cNvPr id="3043" name="Google Shape;1500;p323"/>
          <p:cNvSpPr txBox="1">
            <a:spLocks noGrp="1"/>
          </p:cNvSpPr>
          <p:nvPr>
            <p:ph type="body" sz="quarter" idx="21"/>
          </p:nvPr>
        </p:nvSpPr>
        <p:spPr>
          <a:xfrm>
            <a:off x="450502" y="2708695"/>
            <a:ext cx="8239202" cy="714301"/>
          </a:xfrm>
          <a:prstGeom prst="rect">
            <a:avLst/>
          </a:prstGeom>
        </p:spPr>
        <p:txBody>
          <a:bodyPr lIns="19050" tIns="19050" rIns="19050" bIns="19050"/>
          <a:lstStyle/>
          <a:p>
            <a:pPr marL="228600" indent="0">
              <a:lnSpc>
                <a:spcPct val="100000"/>
              </a:lnSpc>
              <a:buClrTx/>
              <a:buSzTx/>
              <a:buFontTx/>
              <a:buNone/>
              <a:defRPr sz="2100" b="1">
                <a:solidFill>
                  <a:srgbClr val="000000"/>
                </a:solidFill>
                <a:latin typeface="Helvetica Neue"/>
                <a:ea typeface="Helvetica Neue"/>
                <a:cs typeface="Helvetica Neue"/>
                <a:sym typeface="Helvetica Neue"/>
              </a:defRPr>
            </a:pPr>
            <a:endParaRPr/>
          </a:p>
        </p:txBody>
      </p:sp>
      <p:sp>
        <p:nvSpPr>
          <p:cNvPr id="3044" name="Slide Number"/>
          <p:cNvSpPr txBox="1">
            <a:spLocks noGrp="1"/>
          </p:cNvSpPr>
          <p:nvPr>
            <p:ph type="sldNum" sz="quarter" idx="2"/>
          </p:nvPr>
        </p:nvSpPr>
        <p:spPr>
          <a:xfrm>
            <a:off x="4494883" y="4914264"/>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316.xml><?xml version="1.0" encoding="utf-8"?>
<p:sldLayout xmlns:a="http://schemas.openxmlformats.org/drawingml/2006/main" xmlns:r="http://schemas.openxmlformats.org/officeDocument/2006/relationships" xmlns:p="http://schemas.openxmlformats.org/presentationml/2006/main" type="tx">
  <p:cSld name="Titolo e foto">
    <p:spTree>
      <p:nvGrpSpPr>
        <p:cNvPr id="1" name=""/>
        <p:cNvGrpSpPr/>
        <p:nvPr/>
      </p:nvGrpSpPr>
      <p:grpSpPr>
        <a:xfrm>
          <a:off x="0" y="0"/>
          <a:ext cx="0" cy="0"/>
          <a:chOff x="0" y="0"/>
          <a:chExt cx="0" cy="0"/>
        </a:xfrm>
      </p:grpSpPr>
      <p:sp>
        <p:nvSpPr>
          <p:cNvPr id="3051" name="Google Shape;1503;p324"/>
          <p:cNvSpPr>
            <a:spLocks noGrp="1"/>
          </p:cNvSpPr>
          <p:nvPr>
            <p:ph type="pic" idx="21"/>
          </p:nvPr>
        </p:nvSpPr>
        <p:spPr>
          <a:xfrm>
            <a:off x="-433388" y="-485775"/>
            <a:ext cx="10029902" cy="6007200"/>
          </a:xfrm>
          <a:prstGeom prst="rect">
            <a:avLst/>
          </a:prstGeom>
        </p:spPr>
        <p:txBody>
          <a:bodyPr lIns="91439" tIns="45719" rIns="91439" bIns="45719">
            <a:noAutofit/>
          </a:bodyPr>
          <a:lstStyle/>
          <a:p>
            <a:endParaRPr/>
          </a:p>
        </p:txBody>
      </p:sp>
      <p:sp>
        <p:nvSpPr>
          <p:cNvPr id="3052" name="Title Text"/>
          <p:cNvSpPr txBox="1">
            <a:spLocks noGrp="1"/>
          </p:cNvSpPr>
          <p:nvPr>
            <p:ph type="title"/>
          </p:nvPr>
        </p:nvSpPr>
        <p:spPr>
          <a:xfrm>
            <a:off x="452437" y="2671763"/>
            <a:ext cx="8239202" cy="1743001"/>
          </a:xfrm>
          <a:prstGeom prst="rect">
            <a:avLst/>
          </a:prstGeom>
        </p:spPr>
        <p:txBody>
          <a:bodyPr lIns="19050" tIns="19050" rIns="19050" bIns="19050" anchor="b"/>
          <a:lstStyle>
            <a:lvl1pPr>
              <a:lnSpc>
                <a:spcPct val="80000"/>
              </a:lnSpc>
              <a:defRPr sz="4400" b="1">
                <a:latin typeface="Helvetica Neue"/>
                <a:ea typeface="Helvetica Neue"/>
                <a:cs typeface="Helvetica Neue"/>
                <a:sym typeface="Helvetica Neue"/>
              </a:defRPr>
            </a:lvl1pPr>
          </a:lstStyle>
          <a:p>
            <a:r>
              <a:t>Title Text</a:t>
            </a:r>
          </a:p>
        </p:txBody>
      </p:sp>
      <p:sp>
        <p:nvSpPr>
          <p:cNvPr id="3053" name="Body Level One…"/>
          <p:cNvSpPr txBox="1">
            <a:spLocks noGrp="1"/>
          </p:cNvSpPr>
          <p:nvPr>
            <p:ph type="body" sz="quarter" idx="1"/>
          </p:nvPr>
        </p:nvSpPr>
        <p:spPr>
          <a:xfrm>
            <a:off x="452883" y="414800"/>
            <a:ext cx="8238302" cy="238801"/>
          </a:xfrm>
          <a:prstGeom prst="rect">
            <a:avLst/>
          </a:prstGeom>
        </p:spPr>
        <p:txBody>
          <a:bodyPr lIns="17149" tIns="17149" rIns="17149" bIns="17149"/>
          <a:lstStyle>
            <a:lvl1pPr marL="228600" indent="0">
              <a:lnSpc>
                <a:spcPct val="100000"/>
              </a:lnSpc>
              <a:buClrTx/>
              <a:buSzTx/>
              <a:buFontTx/>
              <a:buNone/>
              <a:defRPr sz="1400" b="1">
                <a:solidFill>
                  <a:srgbClr val="000000"/>
                </a:solidFill>
                <a:latin typeface="Helvetica Neue"/>
                <a:ea typeface="Helvetica Neue"/>
                <a:cs typeface="Helvetica Neue"/>
                <a:sym typeface="Helvetica Neue"/>
              </a:defRPr>
            </a:lvl1pPr>
            <a:lvl2pPr marL="852311" indent="-217311">
              <a:lnSpc>
                <a:spcPct val="100000"/>
              </a:lnSpc>
              <a:buClrTx/>
              <a:buSzPts val="1400"/>
              <a:buFontTx/>
              <a:buChar char="•"/>
              <a:defRPr sz="1400" b="1">
                <a:solidFill>
                  <a:srgbClr val="000000"/>
                </a:solidFill>
                <a:latin typeface="Helvetica Neue"/>
                <a:ea typeface="Helvetica Neue"/>
                <a:cs typeface="Helvetica Neue"/>
                <a:sym typeface="Helvetica Neue"/>
              </a:defRPr>
            </a:lvl2pPr>
            <a:lvl3pPr marL="1309511" indent="-217311">
              <a:lnSpc>
                <a:spcPct val="100000"/>
              </a:lnSpc>
              <a:buClrTx/>
              <a:buSzPts val="1400"/>
              <a:buFontTx/>
              <a:buChar char="•"/>
              <a:defRPr sz="1400" b="1">
                <a:solidFill>
                  <a:srgbClr val="000000"/>
                </a:solidFill>
                <a:latin typeface="Helvetica Neue"/>
                <a:ea typeface="Helvetica Neue"/>
                <a:cs typeface="Helvetica Neue"/>
                <a:sym typeface="Helvetica Neue"/>
              </a:defRPr>
            </a:lvl3pPr>
            <a:lvl4pPr marL="1766711" indent="-217311">
              <a:lnSpc>
                <a:spcPct val="100000"/>
              </a:lnSpc>
              <a:buClrTx/>
              <a:buSzPts val="1400"/>
              <a:buFontTx/>
              <a:buChar char="•"/>
              <a:defRPr sz="1400" b="1">
                <a:solidFill>
                  <a:srgbClr val="000000"/>
                </a:solidFill>
                <a:latin typeface="Helvetica Neue"/>
                <a:ea typeface="Helvetica Neue"/>
                <a:cs typeface="Helvetica Neue"/>
                <a:sym typeface="Helvetica Neue"/>
              </a:defRPr>
            </a:lvl4pPr>
            <a:lvl5pPr marL="2223911" indent="-217311">
              <a:lnSpc>
                <a:spcPct val="100000"/>
              </a:lnSpc>
              <a:buClrTx/>
              <a:buSzPts val="1400"/>
              <a:buFontTx/>
              <a:buChar char="•"/>
              <a:defRPr sz="1400" b="1">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3054" name="Google Shape;1506;p324"/>
          <p:cNvSpPr txBox="1">
            <a:spLocks noGrp="1"/>
          </p:cNvSpPr>
          <p:nvPr>
            <p:ph type="body" sz="quarter" idx="22"/>
          </p:nvPr>
        </p:nvSpPr>
        <p:spPr>
          <a:xfrm>
            <a:off x="452437" y="4353716"/>
            <a:ext cx="8239202" cy="418801"/>
          </a:xfrm>
          <a:prstGeom prst="rect">
            <a:avLst/>
          </a:prstGeom>
        </p:spPr>
        <p:txBody>
          <a:bodyPr lIns="19050" tIns="19050" rIns="19050" bIns="19050"/>
          <a:lstStyle/>
          <a:p>
            <a:pPr marL="228600" indent="0">
              <a:lnSpc>
                <a:spcPct val="100000"/>
              </a:lnSpc>
              <a:buClrTx/>
              <a:buSzTx/>
              <a:buFontTx/>
              <a:buNone/>
              <a:defRPr sz="2100" b="1">
                <a:solidFill>
                  <a:srgbClr val="000000"/>
                </a:solidFill>
                <a:latin typeface="Helvetica Neue"/>
                <a:ea typeface="Helvetica Neue"/>
                <a:cs typeface="Helvetica Neue"/>
                <a:sym typeface="Helvetica Neue"/>
              </a:defRPr>
            </a:pPr>
            <a:endParaRPr/>
          </a:p>
        </p:txBody>
      </p:sp>
      <p:sp>
        <p:nvSpPr>
          <p:cNvPr id="3055" name="Slide Number"/>
          <p:cNvSpPr txBox="1">
            <a:spLocks noGrp="1"/>
          </p:cNvSpPr>
          <p:nvPr>
            <p:ph type="sldNum" sz="quarter" idx="2"/>
          </p:nvPr>
        </p:nvSpPr>
        <p:spPr>
          <a:xfrm>
            <a:off x="4494883" y="4914264"/>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317.xml><?xml version="1.0" encoding="utf-8"?>
<p:sldLayout xmlns:a="http://schemas.openxmlformats.org/drawingml/2006/main" xmlns:r="http://schemas.openxmlformats.org/officeDocument/2006/relationships" xmlns:p="http://schemas.openxmlformats.org/presentationml/2006/main" type="tx">
  <p:cSld name="Titolo e foto 2">
    <p:spTree>
      <p:nvGrpSpPr>
        <p:cNvPr id="1" name=""/>
        <p:cNvGrpSpPr/>
        <p:nvPr/>
      </p:nvGrpSpPr>
      <p:grpSpPr>
        <a:xfrm>
          <a:off x="0" y="0"/>
          <a:ext cx="0" cy="0"/>
          <a:chOff x="0" y="0"/>
          <a:chExt cx="0" cy="0"/>
        </a:xfrm>
      </p:grpSpPr>
      <p:sp>
        <p:nvSpPr>
          <p:cNvPr id="3062" name="Google Shape;1509;p325"/>
          <p:cNvSpPr>
            <a:spLocks noGrp="1"/>
          </p:cNvSpPr>
          <p:nvPr>
            <p:ph type="pic" idx="21"/>
          </p:nvPr>
        </p:nvSpPr>
        <p:spPr>
          <a:xfrm>
            <a:off x="4114800" y="-76200"/>
            <a:ext cx="4554300" cy="5300701"/>
          </a:xfrm>
          <a:prstGeom prst="rect">
            <a:avLst/>
          </a:prstGeom>
        </p:spPr>
        <p:txBody>
          <a:bodyPr lIns="91439" tIns="45719" rIns="91439" bIns="45719">
            <a:noAutofit/>
          </a:bodyPr>
          <a:lstStyle/>
          <a:p>
            <a:endParaRPr/>
          </a:p>
        </p:txBody>
      </p:sp>
      <p:sp>
        <p:nvSpPr>
          <p:cNvPr id="3063" name="Title Text"/>
          <p:cNvSpPr txBox="1">
            <a:spLocks noGrp="1"/>
          </p:cNvSpPr>
          <p:nvPr>
            <p:ph type="title"/>
          </p:nvPr>
        </p:nvSpPr>
        <p:spPr>
          <a:xfrm>
            <a:off x="452437" y="476250"/>
            <a:ext cx="3667202" cy="2205901"/>
          </a:xfrm>
          <a:prstGeom prst="rect">
            <a:avLst/>
          </a:prstGeom>
        </p:spPr>
        <p:txBody>
          <a:bodyPr lIns="19050" tIns="19050" rIns="19050" bIns="19050" anchor="b"/>
          <a:lstStyle>
            <a:lvl1pPr>
              <a:lnSpc>
                <a:spcPct val="80000"/>
              </a:lnSpc>
              <a:defRPr sz="3200" b="1">
                <a:latin typeface="Helvetica Neue"/>
                <a:ea typeface="Helvetica Neue"/>
                <a:cs typeface="Helvetica Neue"/>
                <a:sym typeface="Helvetica Neue"/>
              </a:defRPr>
            </a:lvl1pPr>
          </a:lstStyle>
          <a:p>
            <a:r>
              <a:t>Title Text</a:t>
            </a:r>
          </a:p>
        </p:txBody>
      </p:sp>
      <p:sp>
        <p:nvSpPr>
          <p:cNvPr id="3064" name="Body Level One…"/>
          <p:cNvSpPr txBox="1">
            <a:spLocks noGrp="1"/>
          </p:cNvSpPr>
          <p:nvPr>
            <p:ph type="body" sz="quarter" idx="1"/>
          </p:nvPr>
        </p:nvSpPr>
        <p:spPr>
          <a:xfrm>
            <a:off x="452437" y="2647715"/>
            <a:ext cx="3667202" cy="2019601"/>
          </a:xfrm>
          <a:prstGeom prst="rect">
            <a:avLst/>
          </a:prstGeom>
        </p:spPr>
        <p:txBody>
          <a:bodyPr lIns="19050" tIns="19050" rIns="19050" bIns="19050"/>
          <a:lstStyle>
            <a:lvl1pPr marL="228600" indent="0">
              <a:lnSpc>
                <a:spcPct val="100000"/>
              </a:lnSpc>
              <a:buClrTx/>
              <a:buSzTx/>
              <a:buFontTx/>
              <a:buNone/>
              <a:defRPr sz="2100" b="1">
                <a:solidFill>
                  <a:srgbClr val="000000"/>
                </a:solidFill>
                <a:latin typeface="Helvetica Neue"/>
                <a:ea typeface="Helvetica Neue"/>
                <a:cs typeface="Helvetica Neue"/>
                <a:sym typeface="Helvetica Neue"/>
              </a:defRPr>
            </a:lvl1pPr>
            <a:lvl2pPr marL="228600" indent="457200">
              <a:lnSpc>
                <a:spcPct val="100000"/>
              </a:lnSpc>
              <a:buClrTx/>
              <a:buSzTx/>
              <a:buFontTx/>
              <a:buNone/>
              <a:defRPr sz="2100" b="1">
                <a:solidFill>
                  <a:srgbClr val="000000"/>
                </a:solidFill>
                <a:latin typeface="Helvetica Neue"/>
                <a:ea typeface="Helvetica Neue"/>
                <a:cs typeface="Helvetica Neue"/>
                <a:sym typeface="Helvetica Neue"/>
              </a:defRPr>
            </a:lvl2pPr>
            <a:lvl3pPr marL="228600" indent="914400">
              <a:lnSpc>
                <a:spcPct val="100000"/>
              </a:lnSpc>
              <a:buClrTx/>
              <a:buSzTx/>
              <a:buFontTx/>
              <a:buNone/>
              <a:defRPr sz="2100" b="1">
                <a:solidFill>
                  <a:srgbClr val="000000"/>
                </a:solidFill>
                <a:latin typeface="Helvetica Neue"/>
                <a:ea typeface="Helvetica Neue"/>
                <a:cs typeface="Helvetica Neue"/>
                <a:sym typeface="Helvetica Neue"/>
              </a:defRPr>
            </a:lvl3pPr>
            <a:lvl4pPr marL="228600" indent="1371600">
              <a:lnSpc>
                <a:spcPct val="100000"/>
              </a:lnSpc>
              <a:buClrTx/>
              <a:buSzTx/>
              <a:buFontTx/>
              <a:buNone/>
              <a:defRPr sz="2100" b="1">
                <a:solidFill>
                  <a:srgbClr val="000000"/>
                </a:solidFill>
                <a:latin typeface="Helvetica Neue"/>
                <a:ea typeface="Helvetica Neue"/>
                <a:cs typeface="Helvetica Neue"/>
                <a:sym typeface="Helvetica Neue"/>
              </a:defRPr>
            </a:lvl4pPr>
            <a:lvl5pPr marL="228600" indent="1828800">
              <a:lnSpc>
                <a:spcPct val="100000"/>
              </a:lnSpc>
              <a:buClrTx/>
              <a:buSzTx/>
              <a:buFontTx/>
              <a:buNone/>
              <a:defRPr sz="2100" b="1">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3065" name="Slide Number"/>
          <p:cNvSpPr txBox="1">
            <a:spLocks noGrp="1"/>
          </p:cNvSpPr>
          <p:nvPr>
            <p:ph type="sldNum" sz="quarter" idx="2"/>
          </p:nvPr>
        </p:nvSpPr>
        <p:spPr>
          <a:xfrm>
            <a:off x="4494883" y="4915851"/>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318.xml><?xml version="1.0" encoding="utf-8"?>
<p:sldLayout xmlns:a="http://schemas.openxmlformats.org/drawingml/2006/main" xmlns:r="http://schemas.openxmlformats.org/officeDocument/2006/relationships" xmlns:p="http://schemas.openxmlformats.org/presentationml/2006/main" type="tx">
  <p:cSld name="Titolo e punti elenco">
    <p:spTree>
      <p:nvGrpSpPr>
        <p:cNvPr id="1" name=""/>
        <p:cNvGrpSpPr/>
        <p:nvPr/>
      </p:nvGrpSpPr>
      <p:grpSpPr>
        <a:xfrm>
          <a:off x="0" y="0"/>
          <a:ext cx="0" cy="0"/>
          <a:chOff x="0" y="0"/>
          <a:chExt cx="0" cy="0"/>
        </a:xfrm>
      </p:grpSpPr>
      <p:sp>
        <p:nvSpPr>
          <p:cNvPr id="3072" name="Title Text"/>
          <p:cNvSpPr txBox="1">
            <a:spLocks noGrp="1"/>
          </p:cNvSpPr>
          <p:nvPr>
            <p:ph type="title"/>
          </p:nvPr>
        </p:nvSpPr>
        <p:spPr>
          <a:xfrm>
            <a:off x="452437" y="404813"/>
            <a:ext cx="8239202" cy="537301"/>
          </a:xfrm>
          <a:prstGeom prst="rect">
            <a:avLst/>
          </a:prstGeom>
        </p:spPr>
        <p:txBody>
          <a:bodyPr lIns="19050" tIns="19050" rIns="19050" bIns="19050"/>
          <a:lstStyle>
            <a:lvl1pPr>
              <a:lnSpc>
                <a:spcPct val="80000"/>
              </a:lnSpc>
              <a:defRPr sz="3200" b="1">
                <a:latin typeface="Helvetica Neue"/>
                <a:ea typeface="Helvetica Neue"/>
                <a:cs typeface="Helvetica Neue"/>
                <a:sym typeface="Helvetica Neue"/>
              </a:defRPr>
            </a:lvl1pPr>
          </a:lstStyle>
          <a:p>
            <a:r>
              <a:t>Title Text</a:t>
            </a:r>
          </a:p>
        </p:txBody>
      </p:sp>
      <p:sp>
        <p:nvSpPr>
          <p:cNvPr id="3073" name="Body Level One…"/>
          <p:cNvSpPr txBox="1">
            <a:spLocks noGrp="1"/>
          </p:cNvSpPr>
          <p:nvPr>
            <p:ph type="body" sz="quarter" idx="1"/>
          </p:nvPr>
        </p:nvSpPr>
        <p:spPr>
          <a:xfrm>
            <a:off x="452437" y="889860"/>
            <a:ext cx="8239202" cy="350401"/>
          </a:xfrm>
          <a:prstGeom prst="rect">
            <a:avLst/>
          </a:prstGeom>
        </p:spPr>
        <p:txBody>
          <a:bodyPr lIns="17149" tIns="17149" rIns="17149" bIns="17149"/>
          <a:lstStyle>
            <a:lvl1pPr marL="228600" indent="0">
              <a:lnSpc>
                <a:spcPct val="100000"/>
              </a:lnSpc>
              <a:buClrTx/>
              <a:buSzTx/>
              <a:buFontTx/>
              <a:buNone/>
              <a:defRPr sz="2100" b="1">
                <a:solidFill>
                  <a:srgbClr val="000000"/>
                </a:solidFill>
                <a:latin typeface="Helvetica Neue"/>
                <a:ea typeface="Helvetica Neue"/>
                <a:cs typeface="Helvetica Neue"/>
                <a:sym typeface="Helvetica Neue"/>
              </a:defRPr>
            </a:lvl1pPr>
            <a:lvl2pPr marL="960966" indent="-325966">
              <a:lnSpc>
                <a:spcPct val="100000"/>
              </a:lnSpc>
              <a:buClrTx/>
              <a:buSzPts val="2100"/>
              <a:buFontTx/>
              <a:buChar char="•"/>
              <a:defRPr sz="2100" b="1">
                <a:solidFill>
                  <a:srgbClr val="000000"/>
                </a:solidFill>
                <a:latin typeface="Helvetica Neue"/>
                <a:ea typeface="Helvetica Neue"/>
                <a:cs typeface="Helvetica Neue"/>
                <a:sym typeface="Helvetica Neue"/>
              </a:defRPr>
            </a:lvl2pPr>
            <a:lvl3pPr marL="1418166" indent="-325966">
              <a:lnSpc>
                <a:spcPct val="100000"/>
              </a:lnSpc>
              <a:buClrTx/>
              <a:buSzPts val="2100"/>
              <a:buFontTx/>
              <a:buChar char="•"/>
              <a:defRPr sz="2100" b="1">
                <a:solidFill>
                  <a:srgbClr val="000000"/>
                </a:solidFill>
                <a:latin typeface="Helvetica Neue"/>
                <a:ea typeface="Helvetica Neue"/>
                <a:cs typeface="Helvetica Neue"/>
                <a:sym typeface="Helvetica Neue"/>
              </a:defRPr>
            </a:lvl3pPr>
            <a:lvl4pPr marL="1875366" indent="-325966">
              <a:lnSpc>
                <a:spcPct val="100000"/>
              </a:lnSpc>
              <a:buClrTx/>
              <a:buSzPts val="2100"/>
              <a:buFontTx/>
              <a:buChar char="•"/>
              <a:defRPr sz="2100" b="1">
                <a:solidFill>
                  <a:srgbClr val="000000"/>
                </a:solidFill>
                <a:latin typeface="Helvetica Neue"/>
                <a:ea typeface="Helvetica Neue"/>
                <a:cs typeface="Helvetica Neue"/>
                <a:sym typeface="Helvetica Neue"/>
              </a:defRPr>
            </a:lvl4pPr>
            <a:lvl5pPr marL="2332566" indent="-325966">
              <a:lnSpc>
                <a:spcPct val="100000"/>
              </a:lnSpc>
              <a:buClrTx/>
              <a:buSzPts val="2100"/>
              <a:buFontTx/>
              <a:buChar char="•"/>
              <a:defRPr sz="2100" b="1">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3074" name="Google Shape;1516;p326"/>
          <p:cNvSpPr txBox="1">
            <a:spLocks noGrp="1"/>
          </p:cNvSpPr>
          <p:nvPr>
            <p:ph type="body" idx="21"/>
          </p:nvPr>
        </p:nvSpPr>
        <p:spPr>
          <a:xfrm>
            <a:off x="452437" y="1593189"/>
            <a:ext cx="8239202" cy="3096000"/>
          </a:xfrm>
          <a:prstGeom prst="rect">
            <a:avLst/>
          </a:prstGeom>
        </p:spPr>
        <p:txBody>
          <a:bodyPr lIns="19050" tIns="19050" rIns="19050" bIns="19050"/>
          <a:lstStyle/>
          <a:p>
            <a:pPr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pPr>
            <a:endParaRPr/>
          </a:p>
        </p:txBody>
      </p:sp>
      <p:sp>
        <p:nvSpPr>
          <p:cNvPr id="3075" name="Slide Number"/>
          <p:cNvSpPr txBox="1">
            <a:spLocks noGrp="1"/>
          </p:cNvSpPr>
          <p:nvPr>
            <p:ph type="sldNum" sz="quarter" idx="2"/>
          </p:nvPr>
        </p:nvSpPr>
        <p:spPr>
          <a:xfrm>
            <a:off x="4494883" y="4914264"/>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319.xml><?xml version="1.0" encoding="utf-8"?>
<p:sldLayout xmlns:a="http://schemas.openxmlformats.org/drawingml/2006/main" xmlns:r="http://schemas.openxmlformats.org/officeDocument/2006/relationships" xmlns:p="http://schemas.openxmlformats.org/presentationml/2006/main" type="tx">
  <p:cSld name="Punti elenco">
    <p:spTree>
      <p:nvGrpSpPr>
        <p:cNvPr id="1" name=""/>
        <p:cNvGrpSpPr/>
        <p:nvPr/>
      </p:nvGrpSpPr>
      <p:grpSpPr>
        <a:xfrm>
          <a:off x="0" y="0"/>
          <a:ext cx="0" cy="0"/>
          <a:chOff x="0" y="0"/>
          <a:chExt cx="0" cy="0"/>
        </a:xfrm>
      </p:grpSpPr>
      <p:sp>
        <p:nvSpPr>
          <p:cNvPr id="3082" name="Body Level One…"/>
          <p:cNvSpPr txBox="1">
            <a:spLocks noGrp="1"/>
          </p:cNvSpPr>
          <p:nvPr>
            <p:ph type="body" idx="1"/>
          </p:nvPr>
        </p:nvSpPr>
        <p:spPr>
          <a:xfrm>
            <a:off x="452437" y="1593188"/>
            <a:ext cx="8239202" cy="3096001"/>
          </a:xfrm>
          <a:prstGeom prst="rect">
            <a:avLst/>
          </a:prstGeom>
        </p:spPr>
        <p:txBody>
          <a:bodyPr lIns="19050" tIns="19050" rIns="19050" bIns="19050"/>
          <a:lstStyle>
            <a:lvl1pPr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lvl1pPr>
            <a:lvl2pPr marL="914400"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lvl2pPr>
            <a:lvl3pPr marL="1371600"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lvl3pPr>
            <a:lvl4pPr marL="1828800"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lvl4pPr>
            <a:lvl5pPr marL="2286000"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3083" name="Slide Number"/>
          <p:cNvSpPr txBox="1">
            <a:spLocks noGrp="1"/>
          </p:cNvSpPr>
          <p:nvPr>
            <p:ph type="sldNum" sz="quarter" idx="2"/>
          </p:nvPr>
        </p:nvSpPr>
        <p:spPr>
          <a:xfrm>
            <a:off x="4494883" y="4914264"/>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Dichiarazione">
    <p:spTree>
      <p:nvGrpSpPr>
        <p:cNvPr id="1" name=""/>
        <p:cNvGrpSpPr/>
        <p:nvPr/>
      </p:nvGrpSpPr>
      <p:grpSpPr>
        <a:xfrm>
          <a:off x="0" y="0"/>
          <a:ext cx="0" cy="0"/>
          <a:chOff x="0" y="0"/>
          <a:chExt cx="0" cy="0"/>
        </a:xfrm>
      </p:grpSpPr>
      <p:sp>
        <p:nvSpPr>
          <p:cNvPr id="296" name="Body Level One…"/>
          <p:cNvSpPr txBox="1">
            <a:spLocks noGrp="1"/>
          </p:cNvSpPr>
          <p:nvPr>
            <p:ph type="body" sz="half" idx="1"/>
          </p:nvPr>
        </p:nvSpPr>
        <p:spPr>
          <a:xfrm>
            <a:off x="452437" y="1845316"/>
            <a:ext cx="8239126" cy="1452869"/>
          </a:xfrm>
          <a:prstGeom prst="rect">
            <a:avLst/>
          </a:prstGeom>
        </p:spPr>
        <p:txBody>
          <a:bodyPr lIns="19050" tIns="19050" rIns="19050" bIns="19050" anchor="ctr"/>
          <a:lstStyle>
            <a:lvl1pPr marL="228600" indent="0" algn="ctr">
              <a:lnSpc>
                <a:spcPct val="80000"/>
              </a:lnSpc>
              <a:buClrTx/>
              <a:buSzTx/>
              <a:buFontTx/>
              <a:buNone/>
              <a:defRPr sz="4400">
                <a:solidFill>
                  <a:srgbClr val="000000"/>
                </a:solidFill>
                <a:latin typeface="Helvetica Neue"/>
                <a:ea typeface="Helvetica Neue"/>
                <a:cs typeface="Helvetica Neue"/>
                <a:sym typeface="Helvetica Neue"/>
              </a:defRPr>
            </a:lvl1pPr>
            <a:lvl2pPr marL="228600" indent="457200" algn="ctr">
              <a:lnSpc>
                <a:spcPct val="80000"/>
              </a:lnSpc>
              <a:buClrTx/>
              <a:buSzTx/>
              <a:buFontTx/>
              <a:buNone/>
              <a:defRPr sz="4400">
                <a:solidFill>
                  <a:srgbClr val="000000"/>
                </a:solidFill>
                <a:latin typeface="Helvetica Neue"/>
                <a:ea typeface="Helvetica Neue"/>
                <a:cs typeface="Helvetica Neue"/>
                <a:sym typeface="Helvetica Neue"/>
              </a:defRPr>
            </a:lvl2pPr>
            <a:lvl3pPr marL="228600" indent="914400" algn="ctr">
              <a:lnSpc>
                <a:spcPct val="80000"/>
              </a:lnSpc>
              <a:buClrTx/>
              <a:buSzTx/>
              <a:buFontTx/>
              <a:buNone/>
              <a:defRPr sz="4400">
                <a:solidFill>
                  <a:srgbClr val="000000"/>
                </a:solidFill>
                <a:latin typeface="Helvetica Neue"/>
                <a:ea typeface="Helvetica Neue"/>
                <a:cs typeface="Helvetica Neue"/>
                <a:sym typeface="Helvetica Neue"/>
              </a:defRPr>
            </a:lvl3pPr>
            <a:lvl4pPr marL="228600" indent="1371600" algn="ctr">
              <a:lnSpc>
                <a:spcPct val="80000"/>
              </a:lnSpc>
              <a:buClrTx/>
              <a:buSzTx/>
              <a:buFontTx/>
              <a:buNone/>
              <a:defRPr sz="4400">
                <a:solidFill>
                  <a:srgbClr val="000000"/>
                </a:solidFill>
                <a:latin typeface="Helvetica Neue"/>
                <a:ea typeface="Helvetica Neue"/>
                <a:cs typeface="Helvetica Neue"/>
                <a:sym typeface="Helvetica Neue"/>
              </a:defRPr>
            </a:lvl4pPr>
            <a:lvl5pPr marL="228600" indent="1828800" algn="ctr">
              <a:lnSpc>
                <a:spcPct val="80000"/>
              </a:lnSpc>
              <a:buClrTx/>
              <a:buSzTx/>
              <a:buFontTx/>
              <a:buNone/>
              <a:defRPr sz="4400">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97" name="Slide Number"/>
          <p:cNvSpPr txBox="1">
            <a:spLocks noGrp="1"/>
          </p:cNvSpPr>
          <p:nvPr>
            <p:ph type="sldNum" sz="quarter" idx="2"/>
          </p:nvPr>
        </p:nvSpPr>
        <p:spPr>
          <a:xfrm>
            <a:off x="4494828" y="4908639"/>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320.xml><?xml version="1.0" encoding="utf-8"?>
<p:sldLayout xmlns:a="http://schemas.openxmlformats.org/drawingml/2006/main" xmlns:r="http://schemas.openxmlformats.org/officeDocument/2006/relationships" xmlns:p="http://schemas.openxmlformats.org/presentationml/2006/main" type="tx">
  <p:cSld name="Titolo, punti elenco e foto">
    <p:spTree>
      <p:nvGrpSpPr>
        <p:cNvPr id="1" name=""/>
        <p:cNvGrpSpPr/>
        <p:nvPr/>
      </p:nvGrpSpPr>
      <p:grpSpPr>
        <a:xfrm>
          <a:off x="0" y="0"/>
          <a:ext cx="0" cy="0"/>
          <a:chOff x="0" y="0"/>
          <a:chExt cx="0" cy="0"/>
        </a:xfrm>
      </p:grpSpPr>
      <p:sp>
        <p:nvSpPr>
          <p:cNvPr id="3090" name="Body Level One…"/>
          <p:cNvSpPr txBox="1">
            <a:spLocks noGrp="1"/>
          </p:cNvSpPr>
          <p:nvPr>
            <p:ph type="body" sz="quarter" idx="1"/>
          </p:nvPr>
        </p:nvSpPr>
        <p:spPr>
          <a:xfrm>
            <a:off x="452437" y="889860"/>
            <a:ext cx="3667202" cy="350401"/>
          </a:xfrm>
          <a:prstGeom prst="rect">
            <a:avLst/>
          </a:prstGeom>
        </p:spPr>
        <p:txBody>
          <a:bodyPr lIns="17149" tIns="17149" rIns="17149" bIns="17149"/>
          <a:lstStyle>
            <a:lvl1pPr marL="228600" indent="0">
              <a:lnSpc>
                <a:spcPct val="100000"/>
              </a:lnSpc>
              <a:buClrTx/>
              <a:buSzTx/>
              <a:buFontTx/>
              <a:buNone/>
              <a:defRPr sz="2100" b="1">
                <a:solidFill>
                  <a:srgbClr val="000000"/>
                </a:solidFill>
                <a:latin typeface="Helvetica Neue"/>
                <a:ea typeface="Helvetica Neue"/>
                <a:cs typeface="Helvetica Neue"/>
                <a:sym typeface="Helvetica Neue"/>
              </a:defRPr>
            </a:lvl1pPr>
            <a:lvl2pPr marL="960966" indent="-325966">
              <a:lnSpc>
                <a:spcPct val="100000"/>
              </a:lnSpc>
              <a:buClrTx/>
              <a:buSzPts val="2100"/>
              <a:buFontTx/>
              <a:buChar char="•"/>
              <a:defRPr sz="2100" b="1">
                <a:solidFill>
                  <a:srgbClr val="000000"/>
                </a:solidFill>
                <a:latin typeface="Helvetica Neue"/>
                <a:ea typeface="Helvetica Neue"/>
                <a:cs typeface="Helvetica Neue"/>
                <a:sym typeface="Helvetica Neue"/>
              </a:defRPr>
            </a:lvl2pPr>
            <a:lvl3pPr marL="1418166" indent="-325966">
              <a:lnSpc>
                <a:spcPct val="100000"/>
              </a:lnSpc>
              <a:buClrTx/>
              <a:buSzPts val="2100"/>
              <a:buFontTx/>
              <a:buChar char="•"/>
              <a:defRPr sz="2100" b="1">
                <a:solidFill>
                  <a:srgbClr val="000000"/>
                </a:solidFill>
                <a:latin typeface="Helvetica Neue"/>
                <a:ea typeface="Helvetica Neue"/>
                <a:cs typeface="Helvetica Neue"/>
                <a:sym typeface="Helvetica Neue"/>
              </a:defRPr>
            </a:lvl3pPr>
            <a:lvl4pPr marL="1875366" indent="-325966">
              <a:lnSpc>
                <a:spcPct val="100000"/>
              </a:lnSpc>
              <a:buClrTx/>
              <a:buSzPts val="2100"/>
              <a:buFontTx/>
              <a:buChar char="•"/>
              <a:defRPr sz="2100" b="1">
                <a:solidFill>
                  <a:srgbClr val="000000"/>
                </a:solidFill>
                <a:latin typeface="Helvetica Neue"/>
                <a:ea typeface="Helvetica Neue"/>
                <a:cs typeface="Helvetica Neue"/>
                <a:sym typeface="Helvetica Neue"/>
              </a:defRPr>
            </a:lvl4pPr>
            <a:lvl5pPr marL="2332566" indent="-325966">
              <a:lnSpc>
                <a:spcPct val="100000"/>
              </a:lnSpc>
              <a:buClrTx/>
              <a:buSzPts val="2100"/>
              <a:buFontTx/>
              <a:buChar char="•"/>
              <a:defRPr sz="2100" b="1">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3091" name="Google Shape;1523;p328"/>
          <p:cNvSpPr txBox="1">
            <a:spLocks noGrp="1"/>
          </p:cNvSpPr>
          <p:nvPr>
            <p:ph type="body" sz="half" idx="21"/>
          </p:nvPr>
        </p:nvSpPr>
        <p:spPr>
          <a:xfrm>
            <a:off x="452437" y="1593189"/>
            <a:ext cx="3667202" cy="3096300"/>
          </a:xfrm>
          <a:prstGeom prst="rect">
            <a:avLst/>
          </a:prstGeom>
        </p:spPr>
        <p:txBody>
          <a:bodyPr lIns="19050" tIns="19050" rIns="19050" bIns="19050"/>
          <a:lstStyle/>
          <a:p>
            <a:pPr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pPr>
            <a:endParaRPr/>
          </a:p>
        </p:txBody>
      </p:sp>
      <p:sp>
        <p:nvSpPr>
          <p:cNvPr id="3092" name="Google Shape;1524;p328"/>
          <p:cNvSpPr>
            <a:spLocks noGrp="1"/>
          </p:cNvSpPr>
          <p:nvPr>
            <p:ph type="pic" idx="22"/>
          </p:nvPr>
        </p:nvSpPr>
        <p:spPr>
          <a:xfrm>
            <a:off x="4572000" y="-152726"/>
            <a:ext cx="4093801" cy="5458502"/>
          </a:xfrm>
          <a:prstGeom prst="rect">
            <a:avLst/>
          </a:prstGeom>
        </p:spPr>
        <p:txBody>
          <a:bodyPr lIns="91439" tIns="45719" rIns="91439" bIns="45719">
            <a:noAutofit/>
          </a:bodyPr>
          <a:lstStyle/>
          <a:p>
            <a:endParaRPr/>
          </a:p>
        </p:txBody>
      </p:sp>
      <p:sp>
        <p:nvSpPr>
          <p:cNvPr id="3093" name="Title Text"/>
          <p:cNvSpPr txBox="1">
            <a:spLocks noGrp="1"/>
          </p:cNvSpPr>
          <p:nvPr>
            <p:ph type="title"/>
          </p:nvPr>
        </p:nvSpPr>
        <p:spPr>
          <a:xfrm>
            <a:off x="452437" y="404813"/>
            <a:ext cx="3667202" cy="538201"/>
          </a:xfrm>
          <a:prstGeom prst="rect">
            <a:avLst/>
          </a:prstGeom>
        </p:spPr>
        <p:txBody>
          <a:bodyPr lIns="19050" tIns="19050" rIns="19050" bIns="19050"/>
          <a:lstStyle>
            <a:lvl1pPr>
              <a:lnSpc>
                <a:spcPct val="80000"/>
              </a:lnSpc>
              <a:defRPr sz="3200" b="1">
                <a:latin typeface="Helvetica Neue"/>
                <a:ea typeface="Helvetica Neue"/>
                <a:cs typeface="Helvetica Neue"/>
                <a:sym typeface="Helvetica Neue"/>
              </a:defRPr>
            </a:lvl1pPr>
          </a:lstStyle>
          <a:p>
            <a:r>
              <a:t>Title Text</a:t>
            </a:r>
          </a:p>
        </p:txBody>
      </p:sp>
      <p:sp>
        <p:nvSpPr>
          <p:cNvPr id="3094" name="Slide Number"/>
          <p:cNvSpPr txBox="1">
            <a:spLocks noGrp="1"/>
          </p:cNvSpPr>
          <p:nvPr>
            <p:ph type="sldNum" sz="quarter" idx="2"/>
          </p:nvPr>
        </p:nvSpPr>
        <p:spPr>
          <a:xfrm>
            <a:off x="4494883" y="4914264"/>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321.xml><?xml version="1.0" encoding="utf-8"?>
<p:sldLayout xmlns:a="http://schemas.openxmlformats.org/drawingml/2006/main" xmlns:r="http://schemas.openxmlformats.org/officeDocument/2006/relationships" xmlns:p="http://schemas.openxmlformats.org/presentationml/2006/main" type="tx">
  <p:cSld name="Sezione">
    <p:spTree>
      <p:nvGrpSpPr>
        <p:cNvPr id="1" name=""/>
        <p:cNvGrpSpPr/>
        <p:nvPr/>
      </p:nvGrpSpPr>
      <p:grpSpPr>
        <a:xfrm>
          <a:off x="0" y="0"/>
          <a:ext cx="0" cy="0"/>
          <a:chOff x="0" y="0"/>
          <a:chExt cx="0" cy="0"/>
        </a:xfrm>
      </p:grpSpPr>
      <p:sp>
        <p:nvSpPr>
          <p:cNvPr id="3101" name="Title Text"/>
          <p:cNvSpPr txBox="1">
            <a:spLocks noGrp="1"/>
          </p:cNvSpPr>
          <p:nvPr>
            <p:ph type="title"/>
          </p:nvPr>
        </p:nvSpPr>
        <p:spPr>
          <a:xfrm>
            <a:off x="452435" y="1700213"/>
            <a:ext cx="8239202" cy="1743001"/>
          </a:xfrm>
          <a:prstGeom prst="rect">
            <a:avLst/>
          </a:prstGeom>
        </p:spPr>
        <p:txBody>
          <a:bodyPr lIns="19050" tIns="19050" rIns="19050" bIns="19050" anchor="ctr"/>
          <a:lstStyle>
            <a:lvl1pPr>
              <a:lnSpc>
                <a:spcPct val="80000"/>
              </a:lnSpc>
              <a:defRPr sz="4400">
                <a:latin typeface="Helvetica Neue"/>
                <a:ea typeface="Helvetica Neue"/>
                <a:cs typeface="Helvetica Neue"/>
                <a:sym typeface="Helvetica Neue"/>
              </a:defRPr>
            </a:lvl1pPr>
          </a:lstStyle>
          <a:p>
            <a:r>
              <a:t>Title Text</a:t>
            </a:r>
          </a:p>
        </p:txBody>
      </p:sp>
      <p:sp>
        <p:nvSpPr>
          <p:cNvPr id="3102" name="Slide Number"/>
          <p:cNvSpPr txBox="1">
            <a:spLocks noGrp="1"/>
          </p:cNvSpPr>
          <p:nvPr>
            <p:ph type="sldNum" sz="quarter" idx="2"/>
          </p:nvPr>
        </p:nvSpPr>
        <p:spPr>
          <a:xfrm>
            <a:off x="4494883" y="4915851"/>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322.xml><?xml version="1.0" encoding="utf-8"?>
<p:sldLayout xmlns:a="http://schemas.openxmlformats.org/drawingml/2006/main" xmlns:r="http://schemas.openxmlformats.org/officeDocument/2006/relationships" xmlns:p="http://schemas.openxmlformats.org/presentationml/2006/main" type="tx">
  <p:cSld name="Solo titolo">
    <p:spTree>
      <p:nvGrpSpPr>
        <p:cNvPr id="1" name=""/>
        <p:cNvGrpSpPr/>
        <p:nvPr/>
      </p:nvGrpSpPr>
      <p:grpSpPr>
        <a:xfrm>
          <a:off x="0" y="0"/>
          <a:ext cx="0" cy="0"/>
          <a:chOff x="0" y="0"/>
          <a:chExt cx="0" cy="0"/>
        </a:xfrm>
      </p:grpSpPr>
      <p:sp>
        <p:nvSpPr>
          <p:cNvPr id="3109" name="Title Text"/>
          <p:cNvSpPr txBox="1">
            <a:spLocks noGrp="1"/>
          </p:cNvSpPr>
          <p:nvPr>
            <p:ph type="title"/>
          </p:nvPr>
        </p:nvSpPr>
        <p:spPr>
          <a:xfrm>
            <a:off x="452437" y="404813"/>
            <a:ext cx="8239202" cy="538201"/>
          </a:xfrm>
          <a:prstGeom prst="rect">
            <a:avLst/>
          </a:prstGeom>
        </p:spPr>
        <p:txBody>
          <a:bodyPr lIns="19050" tIns="19050" rIns="19050" bIns="19050"/>
          <a:lstStyle>
            <a:lvl1pPr>
              <a:lnSpc>
                <a:spcPct val="80000"/>
              </a:lnSpc>
              <a:defRPr sz="3200" b="1">
                <a:latin typeface="Helvetica Neue"/>
                <a:ea typeface="Helvetica Neue"/>
                <a:cs typeface="Helvetica Neue"/>
                <a:sym typeface="Helvetica Neue"/>
              </a:defRPr>
            </a:lvl1pPr>
          </a:lstStyle>
          <a:p>
            <a:r>
              <a:t>Title Text</a:t>
            </a:r>
          </a:p>
        </p:txBody>
      </p:sp>
      <p:sp>
        <p:nvSpPr>
          <p:cNvPr id="3110" name="Body Level One…"/>
          <p:cNvSpPr txBox="1">
            <a:spLocks noGrp="1"/>
          </p:cNvSpPr>
          <p:nvPr>
            <p:ph type="body" sz="quarter" idx="1"/>
          </p:nvPr>
        </p:nvSpPr>
        <p:spPr>
          <a:xfrm>
            <a:off x="452437" y="889860"/>
            <a:ext cx="8239202" cy="350401"/>
          </a:xfrm>
          <a:prstGeom prst="rect">
            <a:avLst/>
          </a:prstGeom>
        </p:spPr>
        <p:txBody>
          <a:bodyPr lIns="17149" tIns="17149" rIns="17149" bIns="17149"/>
          <a:lstStyle>
            <a:lvl1pPr marL="228600" indent="0">
              <a:lnSpc>
                <a:spcPct val="100000"/>
              </a:lnSpc>
              <a:buClrTx/>
              <a:buSzTx/>
              <a:buFontTx/>
              <a:buNone/>
              <a:defRPr sz="2100" b="1">
                <a:solidFill>
                  <a:srgbClr val="000000"/>
                </a:solidFill>
                <a:latin typeface="Helvetica Neue"/>
                <a:ea typeface="Helvetica Neue"/>
                <a:cs typeface="Helvetica Neue"/>
                <a:sym typeface="Helvetica Neue"/>
              </a:defRPr>
            </a:lvl1pPr>
            <a:lvl2pPr marL="960966" indent="-325966">
              <a:lnSpc>
                <a:spcPct val="100000"/>
              </a:lnSpc>
              <a:buClrTx/>
              <a:buSzPts val="2100"/>
              <a:buFontTx/>
              <a:buChar char="•"/>
              <a:defRPr sz="2100" b="1">
                <a:solidFill>
                  <a:srgbClr val="000000"/>
                </a:solidFill>
                <a:latin typeface="Helvetica Neue"/>
                <a:ea typeface="Helvetica Neue"/>
                <a:cs typeface="Helvetica Neue"/>
                <a:sym typeface="Helvetica Neue"/>
              </a:defRPr>
            </a:lvl2pPr>
            <a:lvl3pPr marL="1418166" indent="-325966">
              <a:lnSpc>
                <a:spcPct val="100000"/>
              </a:lnSpc>
              <a:buClrTx/>
              <a:buSzPts val="2100"/>
              <a:buFontTx/>
              <a:buChar char="•"/>
              <a:defRPr sz="2100" b="1">
                <a:solidFill>
                  <a:srgbClr val="000000"/>
                </a:solidFill>
                <a:latin typeface="Helvetica Neue"/>
                <a:ea typeface="Helvetica Neue"/>
                <a:cs typeface="Helvetica Neue"/>
                <a:sym typeface="Helvetica Neue"/>
              </a:defRPr>
            </a:lvl3pPr>
            <a:lvl4pPr marL="1875366" indent="-325966">
              <a:lnSpc>
                <a:spcPct val="100000"/>
              </a:lnSpc>
              <a:buClrTx/>
              <a:buSzPts val="2100"/>
              <a:buFontTx/>
              <a:buChar char="•"/>
              <a:defRPr sz="2100" b="1">
                <a:solidFill>
                  <a:srgbClr val="000000"/>
                </a:solidFill>
                <a:latin typeface="Helvetica Neue"/>
                <a:ea typeface="Helvetica Neue"/>
                <a:cs typeface="Helvetica Neue"/>
                <a:sym typeface="Helvetica Neue"/>
              </a:defRPr>
            </a:lvl4pPr>
            <a:lvl5pPr marL="2332566" indent="-325966">
              <a:lnSpc>
                <a:spcPct val="100000"/>
              </a:lnSpc>
              <a:buClrTx/>
              <a:buSzPts val="2100"/>
              <a:buFontTx/>
              <a:buChar char="•"/>
              <a:defRPr sz="2100" b="1">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3111" name="Slide Number"/>
          <p:cNvSpPr txBox="1">
            <a:spLocks noGrp="1"/>
          </p:cNvSpPr>
          <p:nvPr>
            <p:ph type="sldNum" sz="quarter" idx="2"/>
          </p:nvPr>
        </p:nvSpPr>
        <p:spPr>
          <a:xfrm>
            <a:off x="4494883" y="4914264"/>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323.xml><?xml version="1.0" encoding="utf-8"?>
<p:sldLayout xmlns:a="http://schemas.openxmlformats.org/drawingml/2006/main" xmlns:r="http://schemas.openxmlformats.org/officeDocument/2006/relationships" xmlns:p="http://schemas.openxmlformats.org/presentationml/2006/main" type="tx">
  <p:cSld name="Programma">
    <p:spTree>
      <p:nvGrpSpPr>
        <p:cNvPr id="1" name=""/>
        <p:cNvGrpSpPr/>
        <p:nvPr/>
      </p:nvGrpSpPr>
      <p:grpSpPr>
        <a:xfrm>
          <a:off x="0" y="0"/>
          <a:ext cx="0" cy="0"/>
          <a:chOff x="0" y="0"/>
          <a:chExt cx="0" cy="0"/>
        </a:xfrm>
      </p:grpSpPr>
      <p:sp>
        <p:nvSpPr>
          <p:cNvPr id="3118" name="Title Text"/>
          <p:cNvSpPr txBox="1">
            <a:spLocks noGrp="1"/>
          </p:cNvSpPr>
          <p:nvPr>
            <p:ph type="title"/>
          </p:nvPr>
        </p:nvSpPr>
        <p:spPr>
          <a:xfrm>
            <a:off x="452437" y="404813"/>
            <a:ext cx="8239202" cy="538201"/>
          </a:xfrm>
          <a:prstGeom prst="rect">
            <a:avLst/>
          </a:prstGeom>
        </p:spPr>
        <p:txBody>
          <a:bodyPr lIns="19050" tIns="19050" rIns="19050" bIns="19050"/>
          <a:lstStyle>
            <a:lvl1pPr>
              <a:lnSpc>
                <a:spcPct val="80000"/>
              </a:lnSpc>
              <a:defRPr sz="3200" b="1">
                <a:latin typeface="Helvetica Neue"/>
                <a:ea typeface="Helvetica Neue"/>
                <a:cs typeface="Helvetica Neue"/>
                <a:sym typeface="Helvetica Neue"/>
              </a:defRPr>
            </a:lvl1pPr>
          </a:lstStyle>
          <a:p>
            <a:r>
              <a:t>Title Text</a:t>
            </a:r>
          </a:p>
        </p:txBody>
      </p:sp>
      <p:sp>
        <p:nvSpPr>
          <p:cNvPr id="3119" name="Body Level One…"/>
          <p:cNvSpPr txBox="1">
            <a:spLocks noGrp="1"/>
          </p:cNvSpPr>
          <p:nvPr>
            <p:ph type="body" sz="quarter" idx="1"/>
          </p:nvPr>
        </p:nvSpPr>
        <p:spPr>
          <a:xfrm>
            <a:off x="452437" y="889860"/>
            <a:ext cx="8239202" cy="350401"/>
          </a:xfrm>
          <a:prstGeom prst="rect">
            <a:avLst/>
          </a:prstGeom>
        </p:spPr>
        <p:txBody>
          <a:bodyPr lIns="17149" tIns="17149" rIns="17149" bIns="17149"/>
          <a:lstStyle>
            <a:lvl1pPr marL="228600" indent="0">
              <a:lnSpc>
                <a:spcPct val="100000"/>
              </a:lnSpc>
              <a:buClrTx/>
              <a:buSzTx/>
              <a:buFontTx/>
              <a:buNone/>
              <a:defRPr sz="2100" b="1">
                <a:solidFill>
                  <a:srgbClr val="000000"/>
                </a:solidFill>
                <a:latin typeface="Helvetica Neue"/>
                <a:ea typeface="Helvetica Neue"/>
                <a:cs typeface="Helvetica Neue"/>
                <a:sym typeface="Helvetica Neue"/>
              </a:defRPr>
            </a:lvl1pPr>
            <a:lvl2pPr marL="960966" indent="-325966">
              <a:lnSpc>
                <a:spcPct val="100000"/>
              </a:lnSpc>
              <a:buClrTx/>
              <a:buSzPts val="2100"/>
              <a:buFontTx/>
              <a:buChar char="•"/>
              <a:defRPr sz="2100" b="1">
                <a:solidFill>
                  <a:srgbClr val="000000"/>
                </a:solidFill>
                <a:latin typeface="Helvetica Neue"/>
                <a:ea typeface="Helvetica Neue"/>
                <a:cs typeface="Helvetica Neue"/>
                <a:sym typeface="Helvetica Neue"/>
              </a:defRPr>
            </a:lvl2pPr>
            <a:lvl3pPr marL="1418166" indent="-325966">
              <a:lnSpc>
                <a:spcPct val="100000"/>
              </a:lnSpc>
              <a:buClrTx/>
              <a:buSzPts val="2100"/>
              <a:buFontTx/>
              <a:buChar char="•"/>
              <a:defRPr sz="2100" b="1">
                <a:solidFill>
                  <a:srgbClr val="000000"/>
                </a:solidFill>
                <a:latin typeface="Helvetica Neue"/>
                <a:ea typeface="Helvetica Neue"/>
                <a:cs typeface="Helvetica Neue"/>
                <a:sym typeface="Helvetica Neue"/>
              </a:defRPr>
            </a:lvl3pPr>
            <a:lvl4pPr marL="1875366" indent="-325966">
              <a:lnSpc>
                <a:spcPct val="100000"/>
              </a:lnSpc>
              <a:buClrTx/>
              <a:buSzPts val="2100"/>
              <a:buFontTx/>
              <a:buChar char="•"/>
              <a:defRPr sz="2100" b="1">
                <a:solidFill>
                  <a:srgbClr val="000000"/>
                </a:solidFill>
                <a:latin typeface="Helvetica Neue"/>
                <a:ea typeface="Helvetica Neue"/>
                <a:cs typeface="Helvetica Neue"/>
                <a:sym typeface="Helvetica Neue"/>
              </a:defRPr>
            </a:lvl4pPr>
            <a:lvl5pPr marL="2332566" indent="-325966">
              <a:lnSpc>
                <a:spcPct val="100000"/>
              </a:lnSpc>
              <a:buClrTx/>
              <a:buSzPts val="2100"/>
              <a:buFontTx/>
              <a:buChar char="•"/>
              <a:defRPr sz="2100" b="1">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3120" name="Google Shape;1537;p331"/>
          <p:cNvSpPr txBox="1">
            <a:spLocks noGrp="1"/>
          </p:cNvSpPr>
          <p:nvPr>
            <p:ph type="body" idx="21"/>
          </p:nvPr>
        </p:nvSpPr>
        <p:spPr>
          <a:xfrm>
            <a:off x="452437" y="1593189"/>
            <a:ext cx="8239202" cy="3096000"/>
          </a:xfrm>
          <a:prstGeom prst="rect">
            <a:avLst/>
          </a:prstGeom>
        </p:spPr>
        <p:txBody>
          <a:bodyPr lIns="19050" tIns="19050" rIns="19050" bIns="19050"/>
          <a:lstStyle/>
          <a:p>
            <a:pPr marL="228600" indent="0">
              <a:lnSpc>
                <a:spcPct val="100000"/>
              </a:lnSpc>
              <a:spcBef>
                <a:spcPts val="700"/>
              </a:spcBef>
              <a:buClrTx/>
              <a:buSzTx/>
              <a:buFontTx/>
              <a:buNone/>
              <a:defRPr sz="2100">
                <a:solidFill>
                  <a:srgbClr val="000000"/>
                </a:solidFill>
                <a:latin typeface="Helvetica Neue"/>
                <a:ea typeface="Helvetica Neue"/>
                <a:cs typeface="Helvetica Neue"/>
                <a:sym typeface="Helvetica Neue"/>
              </a:defRPr>
            </a:pPr>
            <a:endParaRPr/>
          </a:p>
        </p:txBody>
      </p:sp>
      <p:sp>
        <p:nvSpPr>
          <p:cNvPr id="3121" name="Slide Number"/>
          <p:cNvSpPr txBox="1">
            <a:spLocks noGrp="1"/>
          </p:cNvSpPr>
          <p:nvPr>
            <p:ph type="sldNum" sz="quarter" idx="2"/>
          </p:nvPr>
        </p:nvSpPr>
        <p:spPr>
          <a:xfrm>
            <a:off x="4494883" y="4914264"/>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324.xml><?xml version="1.0" encoding="utf-8"?>
<p:sldLayout xmlns:a="http://schemas.openxmlformats.org/drawingml/2006/main" xmlns:r="http://schemas.openxmlformats.org/officeDocument/2006/relationships" xmlns:p="http://schemas.openxmlformats.org/presentationml/2006/main" type="tx">
  <p:cSld name="Dichiarazione">
    <p:spTree>
      <p:nvGrpSpPr>
        <p:cNvPr id="1" name=""/>
        <p:cNvGrpSpPr/>
        <p:nvPr/>
      </p:nvGrpSpPr>
      <p:grpSpPr>
        <a:xfrm>
          <a:off x="0" y="0"/>
          <a:ext cx="0" cy="0"/>
          <a:chOff x="0" y="0"/>
          <a:chExt cx="0" cy="0"/>
        </a:xfrm>
      </p:grpSpPr>
      <p:sp>
        <p:nvSpPr>
          <p:cNvPr id="3128" name="Body Level One…"/>
          <p:cNvSpPr txBox="1">
            <a:spLocks noGrp="1"/>
          </p:cNvSpPr>
          <p:nvPr>
            <p:ph type="body" sz="half" idx="1"/>
          </p:nvPr>
        </p:nvSpPr>
        <p:spPr>
          <a:xfrm>
            <a:off x="452437" y="1845316"/>
            <a:ext cx="8239202" cy="1452901"/>
          </a:xfrm>
          <a:prstGeom prst="rect">
            <a:avLst/>
          </a:prstGeom>
        </p:spPr>
        <p:txBody>
          <a:bodyPr lIns="19050" tIns="19050" rIns="19050" bIns="19050" anchor="ctr"/>
          <a:lstStyle>
            <a:lvl1pPr marL="228600" indent="0" algn="ctr">
              <a:lnSpc>
                <a:spcPct val="80000"/>
              </a:lnSpc>
              <a:buClrTx/>
              <a:buSzTx/>
              <a:buFontTx/>
              <a:buNone/>
              <a:defRPr sz="4400">
                <a:solidFill>
                  <a:srgbClr val="000000"/>
                </a:solidFill>
                <a:latin typeface="Helvetica Neue"/>
                <a:ea typeface="Helvetica Neue"/>
                <a:cs typeface="Helvetica Neue"/>
                <a:sym typeface="Helvetica Neue"/>
              </a:defRPr>
            </a:lvl1pPr>
            <a:lvl2pPr marL="228600" indent="457200" algn="ctr">
              <a:lnSpc>
                <a:spcPct val="80000"/>
              </a:lnSpc>
              <a:buClrTx/>
              <a:buSzTx/>
              <a:buFontTx/>
              <a:buNone/>
              <a:defRPr sz="4400">
                <a:solidFill>
                  <a:srgbClr val="000000"/>
                </a:solidFill>
                <a:latin typeface="Helvetica Neue"/>
                <a:ea typeface="Helvetica Neue"/>
                <a:cs typeface="Helvetica Neue"/>
                <a:sym typeface="Helvetica Neue"/>
              </a:defRPr>
            </a:lvl2pPr>
            <a:lvl3pPr marL="228600" indent="914400" algn="ctr">
              <a:lnSpc>
                <a:spcPct val="80000"/>
              </a:lnSpc>
              <a:buClrTx/>
              <a:buSzTx/>
              <a:buFontTx/>
              <a:buNone/>
              <a:defRPr sz="4400">
                <a:solidFill>
                  <a:srgbClr val="000000"/>
                </a:solidFill>
                <a:latin typeface="Helvetica Neue"/>
                <a:ea typeface="Helvetica Neue"/>
                <a:cs typeface="Helvetica Neue"/>
                <a:sym typeface="Helvetica Neue"/>
              </a:defRPr>
            </a:lvl3pPr>
            <a:lvl4pPr marL="228600" indent="1371600" algn="ctr">
              <a:lnSpc>
                <a:spcPct val="80000"/>
              </a:lnSpc>
              <a:buClrTx/>
              <a:buSzTx/>
              <a:buFontTx/>
              <a:buNone/>
              <a:defRPr sz="4400">
                <a:solidFill>
                  <a:srgbClr val="000000"/>
                </a:solidFill>
                <a:latin typeface="Helvetica Neue"/>
                <a:ea typeface="Helvetica Neue"/>
                <a:cs typeface="Helvetica Neue"/>
                <a:sym typeface="Helvetica Neue"/>
              </a:defRPr>
            </a:lvl4pPr>
            <a:lvl5pPr marL="228600" indent="1828800" algn="ctr">
              <a:lnSpc>
                <a:spcPct val="80000"/>
              </a:lnSpc>
              <a:buClrTx/>
              <a:buSzTx/>
              <a:buFontTx/>
              <a:buNone/>
              <a:defRPr sz="4400">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3129" name="Slide Number"/>
          <p:cNvSpPr txBox="1">
            <a:spLocks noGrp="1"/>
          </p:cNvSpPr>
          <p:nvPr>
            <p:ph type="sldNum" sz="quarter" idx="2"/>
          </p:nvPr>
        </p:nvSpPr>
        <p:spPr>
          <a:xfrm>
            <a:off x="4494883" y="4914264"/>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325.xml><?xml version="1.0" encoding="utf-8"?>
<p:sldLayout xmlns:a="http://schemas.openxmlformats.org/drawingml/2006/main" xmlns:r="http://schemas.openxmlformats.org/officeDocument/2006/relationships" xmlns:p="http://schemas.openxmlformats.org/presentationml/2006/main" type="tx">
  <p:cSld name="Informazione importante">
    <p:spTree>
      <p:nvGrpSpPr>
        <p:cNvPr id="1" name=""/>
        <p:cNvGrpSpPr/>
        <p:nvPr/>
      </p:nvGrpSpPr>
      <p:grpSpPr>
        <a:xfrm>
          <a:off x="0" y="0"/>
          <a:ext cx="0" cy="0"/>
          <a:chOff x="0" y="0"/>
          <a:chExt cx="0" cy="0"/>
        </a:xfrm>
      </p:grpSpPr>
      <p:sp>
        <p:nvSpPr>
          <p:cNvPr id="3136" name="Body Level One…"/>
          <p:cNvSpPr txBox="1">
            <a:spLocks noGrp="1"/>
          </p:cNvSpPr>
          <p:nvPr>
            <p:ph type="body" idx="1"/>
          </p:nvPr>
        </p:nvSpPr>
        <p:spPr>
          <a:xfrm>
            <a:off x="452437" y="403472"/>
            <a:ext cx="8239202" cy="2715601"/>
          </a:xfrm>
          <a:prstGeom prst="rect">
            <a:avLst/>
          </a:prstGeom>
        </p:spPr>
        <p:txBody>
          <a:bodyPr lIns="19050" tIns="19050" rIns="19050" bIns="19050" anchor="b"/>
          <a:lstStyle>
            <a:lvl1pPr marL="228600" indent="0" algn="ctr">
              <a:lnSpc>
                <a:spcPct val="80000"/>
              </a:lnSpc>
              <a:buClrTx/>
              <a:buSzTx/>
              <a:buFontTx/>
              <a:buNone/>
              <a:defRPr sz="9400" b="1">
                <a:solidFill>
                  <a:srgbClr val="000000"/>
                </a:solidFill>
                <a:latin typeface="Helvetica Neue"/>
                <a:ea typeface="Helvetica Neue"/>
                <a:cs typeface="Helvetica Neue"/>
                <a:sym typeface="Helvetica Neue"/>
              </a:defRPr>
            </a:lvl1pPr>
            <a:lvl2pPr marL="228600" indent="457200" algn="ctr">
              <a:lnSpc>
                <a:spcPct val="80000"/>
              </a:lnSpc>
              <a:buClrTx/>
              <a:buSzTx/>
              <a:buFontTx/>
              <a:buNone/>
              <a:defRPr sz="9400" b="1">
                <a:solidFill>
                  <a:srgbClr val="000000"/>
                </a:solidFill>
                <a:latin typeface="Helvetica Neue"/>
                <a:ea typeface="Helvetica Neue"/>
                <a:cs typeface="Helvetica Neue"/>
                <a:sym typeface="Helvetica Neue"/>
              </a:defRPr>
            </a:lvl2pPr>
            <a:lvl3pPr marL="228600" indent="914400" algn="ctr">
              <a:lnSpc>
                <a:spcPct val="80000"/>
              </a:lnSpc>
              <a:buClrTx/>
              <a:buSzTx/>
              <a:buFontTx/>
              <a:buNone/>
              <a:defRPr sz="9400" b="1">
                <a:solidFill>
                  <a:srgbClr val="000000"/>
                </a:solidFill>
                <a:latin typeface="Helvetica Neue"/>
                <a:ea typeface="Helvetica Neue"/>
                <a:cs typeface="Helvetica Neue"/>
                <a:sym typeface="Helvetica Neue"/>
              </a:defRPr>
            </a:lvl3pPr>
            <a:lvl4pPr marL="228600" indent="1371600" algn="ctr">
              <a:lnSpc>
                <a:spcPct val="80000"/>
              </a:lnSpc>
              <a:buClrTx/>
              <a:buSzTx/>
              <a:buFontTx/>
              <a:buNone/>
              <a:defRPr sz="9400" b="1">
                <a:solidFill>
                  <a:srgbClr val="000000"/>
                </a:solidFill>
                <a:latin typeface="Helvetica Neue"/>
                <a:ea typeface="Helvetica Neue"/>
                <a:cs typeface="Helvetica Neue"/>
                <a:sym typeface="Helvetica Neue"/>
              </a:defRPr>
            </a:lvl4pPr>
            <a:lvl5pPr marL="228600" indent="1828800" algn="ctr">
              <a:lnSpc>
                <a:spcPct val="80000"/>
              </a:lnSpc>
              <a:buClrTx/>
              <a:buSzTx/>
              <a:buFontTx/>
              <a:buNone/>
              <a:defRPr sz="9400" b="1">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3137" name="Google Shape;1544;p333"/>
          <p:cNvSpPr txBox="1">
            <a:spLocks noGrp="1"/>
          </p:cNvSpPr>
          <p:nvPr>
            <p:ph type="body" sz="quarter" idx="21"/>
          </p:nvPr>
        </p:nvSpPr>
        <p:spPr>
          <a:xfrm>
            <a:off x="452437" y="3098317"/>
            <a:ext cx="8239202" cy="350401"/>
          </a:xfrm>
          <a:prstGeom prst="rect">
            <a:avLst/>
          </a:prstGeom>
        </p:spPr>
        <p:txBody>
          <a:bodyPr lIns="17149" tIns="17149" rIns="17149" bIns="17149"/>
          <a:lstStyle/>
          <a:p>
            <a:pPr marL="228600" indent="0" algn="ctr">
              <a:lnSpc>
                <a:spcPct val="100000"/>
              </a:lnSpc>
              <a:buClrTx/>
              <a:buSzTx/>
              <a:buFontTx/>
              <a:buNone/>
              <a:defRPr sz="2100" b="1">
                <a:solidFill>
                  <a:srgbClr val="000000"/>
                </a:solidFill>
                <a:latin typeface="Helvetica Neue"/>
                <a:ea typeface="Helvetica Neue"/>
                <a:cs typeface="Helvetica Neue"/>
                <a:sym typeface="Helvetica Neue"/>
              </a:defRPr>
            </a:pPr>
            <a:endParaRPr/>
          </a:p>
        </p:txBody>
      </p:sp>
      <p:sp>
        <p:nvSpPr>
          <p:cNvPr id="3138" name="Slide Number"/>
          <p:cNvSpPr txBox="1">
            <a:spLocks noGrp="1"/>
          </p:cNvSpPr>
          <p:nvPr>
            <p:ph type="sldNum" sz="quarter" idx="2"/>
          </p:nvPr>
        </p:nvSpPr>
        <p:spPr>
          <a:xfrm>
            <a:off x="4494883" y="4914264"/>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326.xml><?xml version="1.0" encoding="utf-8"?>
<p:sldLayout xmlns:a="http://schemas.openxmlformats.org/drawingml/2006/main" xmlns:r="http://schemas.openxmlformats.org/officeDocument/2006/relationships" xmlns:p="http://schemas.openxmlformats.org/presentationml/2006/main" type="tx">
  <p:cSld name="Citazione">
    <p:spTree>
      <p:nvGrpSpPr>
        <p:cNvPr id="1" name=""/>
        <p:cNvGrpSpPr/>
        <p:nvPr/>
      </p:nvGrpSpPr>
      <p:grpSpPr>
        <a:xfrm>
          <a:off x="0" y="0"/>
          <a:ext cx="0" cy="0"/>
          <a:chOff x="0" y="0"/>
          <a:chExt cx="0" cy="0"/>
        </a:xfrm>
      </p:grpSpPr>
      <p:sp>
        <p:nvSpPr>
          <p:cNvPr id="3145" name="Body Level One…"/>
          <p:cNvSpPr txBox="1">
            <a:spLocks noGrp="1"/>
          </p:cNvSpPr>
          <p:nvPr>
            <p:ph type="body" sz="quarter" idx="1"/>
          </p:nvPr>
        </p:nvSpPr>
        <p:spPr>
          <a:xfrm>
            <a:off x="911259" y="4003295"/>
            <a:ext cx="7575000" cy="238801"/>
          </a:xfrm>
          <a:prstGeom prst="rect">
            <a:avLst/>
          </a:prstGeom>
        </p:spPr>
        <p:txBody>
          <a:bodyPr lIns="17149" tIns="17149" rIns="17149" bIns="17149"/>
          <a:lstStyle>
            <a:lvl1pPr marL="228600" indent="0">
              <a:lnSpc>
                <a:spcPct val="100000"/>
              </a:lnSpc>
              <a:buClrTx/>
              <a:buSzTx/>
              <a:buFontTx/>
              <a:buNone/>
              <a:defRPr sz="1400" b="1">
                <a:solidFill>
                  <a:srgbClr val="000000"/>
                </a:solidFill>
                <a:latin typeface="Helvetica Neue"/>
                <a:ea typeface="Helvetica Neue"/>
                <a:cs typeface="Helvetica Neue"/>
                <a:sym typeface="Helvetica Neue"/>
              </a:defRPr>
            </a:lvl1pPr>
            <a:lvl2pPr marL="852311" indent="-217311">
              <a:lnSpc>
                <a:spcPct val="100000"/>
              </a:lnSpc>
              <a:buClrTx/>
              <a:buSzPts val="1400"/>
              <a:buFontTx/>
              <a:buChar char="•"/>
              <a:defRPr sz="1400" b="1">
                <a:solidFill>
                  <a:srgbClr val="000000"/>
                </a:solidFill>
                <a:latin typeface="Helvetica Neue"/>
                <a:ea typeface="Helvetica Neue"/>
                <a:cs typeface="Helvetica Neue"/>
                <a:sym typeface="Helvetica Neue"/>
              </a:defRPr>
            </a:lvl2pPr>
            <a:lvl3pPr marL="1309511" indent="-217311">
              <a:lnSpc>
                <a:spcPct val="100000"/>
              </a:lnSpc>
              <a:buClrTx/>
              <a:buSzPts val="1400"/>
              <a:buFontTx/>
              <a:buChar char="•"/>
              <a:defRPr sz="1400" b="1">
                <a:solidFill>
                  <a:srgbClr val="000000"/>
                </a:solidFill>
                <a:latin typeface="Helvetica Neue"/>
                <a:ea typeface="Helvetica Neue"/>
                <a:cs typeface="Helvetica Neue"/>
                <a:sym typeface="Helvetica Neue"/>
              </a:defRPr>
            </a:lvl3pPr>
            <a:lvl4pPr marL="1766711" indent="-217311">
              <a:lnSpc>
                <a:spcPct val="100000"/>
              </a:lnSpc>
              <a:buClrTx/>
              <a:buSzPts val="1400"/>
              <a:buFontTx/>
              <a:buChar char="•"/>
              <a:defRPr sz="1400" b="1">
                <a:solidFill>
                  <a:srgbClr val="000000"/>
                </a:solidFill>
                <a:latin typeface="Helvetica Neue"/>
                <a:ea typeface="Helvetica Neue"/>
                <a:cs typeface="Helvetica Neue"/>
                <a:sym typeface="Helvetica Neue"/>
              </a:defRPr>
            </a:lvl4pPr>
            <a:lvl5pPr marL="2223911" indent="-217311">
              <a:lnSpc>
                <a:spcPct val="100000"/>
              </a:lnSpc>
              <a:buClrTx/>
              <a:buSzPts val="1400"/>
              <a:buFontTx/>
              <a:buChar char="•"/>
              <a:defRPr sz="1400" b="1">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3146" name="Google Shape;1548;p334"/>
          <p:cNvSpPr txBox="1">
            <a:spLocks noGrp="1"/>
          </p:cNvSpPr>
          <p:nvPr>
            <p:ph type="body" sz="half" idx="21"/>
          </p:nvPr>
        </p:nvSpPr>
        <p:spPr>
          <a:xfrm>
            <a:off x="657721" y="1852447"/>
            <a:ext cx="7828499" cy="1438500"/>
          </a:xfrm>
          <a:prstGeom prst="rect">
            <a:avLst/>
          </a:prstGeom>
        </p:spPr>
        <p:txBody>
          <a:bodyPr lIns="19050" tIns="19050" rIns="19050" bIns="19050"/>
          <a:lstStyle/>
          <a:p>
            <a:pPr marL="228600" indent="0">
              <a:lnSpc>
                <a:spcPct val="90000"/>
              </a:lnSpc>
              <a:buClrTx/>
              <a:buSzTx/>
              <a:buFontTx/>
              <a:buNone/>
              <a:defRPr sz="3200">
                <a:solidFill>
                  <a:srgbClr val="000000"/>
                </a:solidFill>
                <a:latin typeface="Helvetica Neue"/>
                <a:ea typeface="Helvetica Neue"/>
                <a:cs typeface="Helvetica Neue"/>
                <a:sym typeface="Helvetica Neue"/>
              </a:defRPr>
            </a:pPr>
            <a:endParaRPr/>
          </a:p>
        </p:txBody>
      </p:sp>
      <p:sp>
        <p:nvSpPr>
          <p:cNvPr id="3147" name="Slide Number"/>
          <p:cNvSpPr txBox="1">
            <a:spLocks noGrp="1"/>
          </p:cNvSpPr>
          <p:nvPr>
            <p:ph type="sldNum" sz="quarter" idx="2"/>
          </p:nvPr>
        </p:nvSpPr>
        <p:spPr>
          <a:xfrm>
            <a:off x="4494883" y="4914264"/>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327.xml><?xml version="1.0" encoding="utf-8"?>
<p:sldLayout xmlns:a="http://schemas.openxmlformats.org/drawingml/2006/main" xmlns:r="http://schemas.openxmlformats.org/officeDocument/2006/relationships" xmlns:p="http://schemas.openxmlformats.org/presentationml/2006/main" type="tx">
  <p:cSld name="Foto - 3 per pagina">
    <p:spTree>
      <p:nvGrpSpPr>
        <p:cNvPr id="1" name=""/>
        <p:cNvGrpSpPr/>
        <p:nvPr/>
      </p:nvGrpSpPr>
      <p:grpSpPr>
        <a:xfrm>
          <a:off x="0" y="0"/>
          <a:ext cx="0" cy="0"/>
          <a:chOff x="0" y="0"/>
          <a:chExt cx="0" cy="0"/>
        </a:xfrm>
      </p:grpSpPr>
      <p:sp>
        <p:nvSpPr>
          <p:cNvPr id="3154" name="Google Shape;1551;p335"/>
          <p:cNvSpPr>
            <a:spLocks noGrp="1"/>
          </p:cNvSpPr>
          <p:nvPr>
            <p:ph type="pic" sz="quarter" idx="21"/>
          </p:nvPr>
        </p:nvSpPr>
        <p:spPr>
          <a:xfrm>
            <a:off x="5910262" y="381000"/>
            <a:ext cx="2789701" cy="2231101"/>
          </a:xfrm>
          <a:prstGeom prst="rect">
            <a:avLst/>
          </a:prstGeom>
        </p:spPr>
        <p:txBody>
          <a:bodyPr lIns="91439" tIns="45719" rIns="91439" bIns="45719">
            <a:noAutofit/>
          </a:bodyPr>
          <a:lstStyle/>
          <a:p>
            <a:endParaRPr/>
          </a:p>
        </p:txBody>
      </p:sp>
      <p:sp>
        <p:nvSpPr>
          <p:cNvPr id="3155" name="Google Shape;1552;p335"/>
          <p:cNvSpPr>
            <a:spLocks noGrp="1"/>
          </p:cNvSpPr>
          <p:nvPr>
            <p:ph type="pic" sz="half" idx="22"/>
          </p:nvPr>
        </p:nvSpPr>
        <p:spPr>
          <a:xfrm>
            <a:off x="5062537" y="1491853"/>
            <a:ext cx="3914701" cy="4556401"/>
          </a:xfrm>
          <a:prstGeom prst="rect">
            <a:avLst/>
          </a:prstGeom>
        </p:spPr>
        <p:txBody>
          <a:bodyPr lIns="91439" tIns="45719" rIns="91439" bIns="45719">
            <a:noAutofit/>
          </a:bodyPr>
          <a:lstStyle/>
          <a:p>
            <a:endParaRPr/>
          </a:p>
        </p:txBody>
      </p:sp>
      <p:sp>
        <p:nvSpPr>
          <p:cNvPr id="3156" name="Google Shape;1553;p335"/>
          <p:cNvSpPr>
            <a:spLocks noGrp="1"/>
          </p:cNvSpPr>
          <p:nvPr>
            <p:ph type="pic" idx="23"/>
          </p:nvPr>
        </p:nvSpPr>
        <p:spPr>
          <a:xfrm>
            <a:off x="-52387" y="185737"/>
            <a:ext cx="6229500" cy="4671902"/>
          </a:xfrm>
          <a:prstGeom prst="rect">
            <a:avLst/>
          </a:prstGeom>
        </p:spPr>
        <p:txBody>
          <a:bodyPr lIns="91439" tIns="45719" rIns="91439" bIns="45719">
            <a:noAutofit/>
          </a:bodyPr>
          <a:lstStyle/>
          <a:p>
            <a:endParaRPr/>
          </a:p>
        </p:txBody>
      </p:sp>
      <p:sp>
        <p:nvSpPr>
          <p:cNvPr id="3157" name="Slide Number"/>
          <p:cNvSpPr txBox="1">
            <a:spLocks noGrp="1"/>
          </p:cNvSpPr>
          <p:nvPr>
            <p:ph type="sldNum" sz="quarter" idx="2"/>
          </p:nvPr>
        </p:nvSpPr>
        <p:spPr>
          <a:xfrm>
            <a:off x="4494883" y="4914264"/>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328.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3164" name="Google Shape;1556;p336"/>
          <p:cNvSpPr>
            <a:spLocks noGrp="1"/>
          </p:cNvSpPr>
          <p:nvPr>
            <p:ph type="pic" idx="21"/>
          </p:nvPr>
        </p:nvSpPr>
        <p:spPr>
          <a:xfrm>
            <a:off x="-500063" y="-2071687"/>
            <a:ext cx="10144202" cy="8115301"/>
          </a:xfrm>
          <a:prstGeom prst="rect">
            <a:avLst/>
          </a:prstGeom>
        </p:spPr>
        <p:txBody>
          <a:bodyPr lIns="91439" tIns="45719" rIns="91439" bIns="45719">
            <a:noAutofit/>
          </a:bodyPr>
          <a:lstStyle/>
          <a:p>
            <a:endParaRPr/>
          </a:p>
        </p:txBody>
      </p:sp>
      <p:sp>
        <p:nvSpPr>
          <p:cNvPr id="3165" name="Slide Number"/>
          <p:cNvSpPr txBox="1">
            <a:spLocks noGrp="1"/>
          </p:cNvSpPr>
          <p:nvPr>
            <p:ph type="sldNum" sz="quarter" idx="2"/>
          </p:nvPr>
        </p:nvSpPr>
        <p:spPr>
          <a:xfrm>
            <a:off x="4494883" y="4914264"/>
            <a:ext cx="149658" cy="137212"/>
          </a:xfrm>
          <a:prstGeom prst="rect">
            <a:avLst/>
          </a:prstGeom>
        </p:spPr>
        <p:txBody>
          <a:bodyPr lIns="19050" tIns="19050" rIns="19050" bIns="19050" anchor="b">
            <a:spAutoFit/>
          </a:bodyPr>
          <a:lstStyle>
            <a:lvl1pPr algn="ctr">
              <a:defRPr sz="700">
                <a:solidFill>
                  <a:srgbClr val="FFFFFF"/>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329.xml><?xml version="1.0" encoding="utf-8"?>
<p:sldLayout xmlns:a="http://schemas.openxmlformats.org/drawingml/2006/main" xmlns:r="http://schemas.openxmlformats.org/officeDocument/2006/relationships" xmlns:p="http://schemas.openxmlformats.org/presentationml/2006/main" type="tx">
  <p:cSld name="Titolo e sottotitolo 3">
    <p:spTree>
      <p:nvGrpSpPr>
        <p:cNvPr id="1" name=""/>
        <p:cNvGrpSpPr/>
        <p:nvPr/>
      </p:nvGrpSpPr>
      <p:grpSpPr>
        <a:xfrm>
          <a:off x="0" y="0"/>
          <a:ext cx="0" cy="0"/>
          <a:chOff x="0" y="0"/>
          <a:chExt cx="0" cy="0"/>
        </a:xfrm>
      </p:grpSpPr>
      <p:sp>
        <p:nvSpPr>
          <p:cNvPr id="3172" name="Title Text"/>
          <p:cNvSpPr txBox="1">
            <a:spLocks noGrp="1"/>
          </p:cNvSpPr>
          <p:nvPr>
            <p:ph type="title"/>
          </p:nvPr>
        </p:nvSpPr>
        <p:spPr>
          <a:xfrm>
            <a:off x="666750" y="862012"/>
            <a:ext cx="7810500" cy="1743001"/>
          </a:xfrm>
          <a:prstGeom prst="rect">
            <a:avLst/>
          </a:prstGeom>
        </p:spPr>
        <p:txBody>
          <a:bodyPr lIns="19050" tIns="19050" rIns="19050" bIns="19050" anchor="b"/>
          <a:lstStyle>
            <a:lvl1pPr>
              <a:lnSpc>
                <a:spcPct val="110000"/>
              </a:lnSpc>
              <a:defRPr sz="2200" b="1">
                <a:solidFill>
                  <a:srgbClr val="1A44C7"/>
                </a:solidFill>
                <a:latin typeface="Helvetica Neue"/>
                <a:ea typeface="Helvetica Neue"/>
                <a:cs typeface="Helvetica Neue"/>
                <a:sym typeface="Helvetica Neue"/>
              </a:defRPr>
            </a:lvl1pPr>
          </a:lstStyle>
          <a:p>
            <a:r>
              <a:t>Title Text</a:t>
            </a:r>
          </a:p>
        </p:txBody>
      </p:sp>
      <p:sp>
        <p:nvSpPr>
          <p:cNvPr id="3173" name="Body Level One…"/>
          <p:cNvSpPr txBox="1">
            <a:spLocks noGrp="1"/>
          </p:cNvSpPr>
          <p:nvPr>
            <p:ph type="body" sz="quarter" idx="1"/>
          </p:nvPr>
        </p:nvSpPr>
        <p:spPr>
          <a:xfrm>
            <a:off x="666750" y="2652713"/>
            <a:ext cx="7810500" cy="595201"/>
          </a:xfrm>
          <a:prstGeom prst="rect">
            <a:avLst/>
          </a:prstGeom>
        </p:spPr>
        <p:txBody>
          <a:bodyPr lIns="19050" tIns="19050" rIns="19050" bIns="19050"/>
          <a:lstStyle>
            <a:lvl1pPr marL="228600" indent="0" algn="ctr">
              <a:lnSpc>
                <a:spcPct val="110000"/>
              </a:lnSpc>
              <a:buClrTx/>
              <a:buSzTx/>
              <a:buFontTx/>
              <a:buNone/>
              <a:defRPr sz="1600" b="1">
                <a:solidFill>
                  <a:srgbClr val="1A44C7"/>
                </a:solidFill>
                <a:latin typeface="Helvetica Neue"/>
                <a:ea typeface="Helvetica Neue"/>
                <a:cs typeface="Helvetica Neue"/>
                <a:sym typeface="Helvetica Neue"/>
              </a:defRPr>
            </a:lvl1pPr>
            <a:lvl2pPr marL="228600" indent="457200" algn="ctr">
              <a:lnSpc>
                <a:spcPct val="110000"/>
              </a:lnSpc>
              <a:buClrTx/>
              <a:buSzTx/>
              <a:buFontTx/>
              <a:buNone/>
              <a:defRPr sz="1600" b="1">
                <a:solidFill>
                  <a:srgbClr val="1A44C7"/>
                </a:solidFill>
                <a:latin typeface="Helvetica Neue"/>
                <a:ea typeface="Helvetica Neue"/>
                <a:cs typeface="Helvetica Neue"/>
                <a:sym typeface="Helvetica Neue"/>
              </a:defRPr>
            </a:lvl2pPr>
            <a:lvl3pPr marL="228600" indent="914400" algn="ctr">
              <a:lnSpc>
                <a:spcPct val="110000"/>
              </a:lnSpc>
              <a:buClrTx/>
              <a:buSzTx/>
              <a:buFontTx/>
              <a:buNone/>
              <a:defRPr sz="1600" b="1">
                <a:solidFill>
                  <a:srgbClr val="1A44C7"/>
                </a:solidFill>
                <a:latin typeface="Helvetica Neue"/>
                <a:ea typeface="Helvetica Neue"/>
                <a:cs typeface="Helvetica Neue"/>
                <a:sym typeface="Helvetica Neue"/>
              </a:defRPr>
            </a:lvl3pPr>
            <a:lvl4pPr marL="228600" indent="1371600" algn="ctr">
              <a:lnSpc>
                <a:spcPct val="110000"/>
              </a:lnSpc>
              <a:buClrTx/>
              <a:buSzTx/>
              <a:buFontTx/>
              <a:buNone/>
              <a:defRPr sz="1600" b="1">
                <a:solidFill>
                  <a:srgbClr val="1A44C7"/>
                </a:solidFill>
                <a:latin typeface="Helvetica Neue"/>
                <a:ea typeface="Helvetica Neue"/>
                <a:cs typeface="Helvetica Neue"/>
                <a:sym typeface="Helvetica Neue"/>
              </a:defRPr>
            </a:lvl4pPr>
            <a:lvl5pPr marL="228600" indent="1828800" algn="ctr">
              <a:lnSpc>
                <a:spcPct val="110000"/>
              </a:lnSpc>
              <a:buClrTx/>
              <a:buSzTx/>
              <a:buFontTx/>
              <a:buNone/>
              <a:defRPr sz="1600" b="1">
                <a:solidFill>
                  <a:srgbClr val="1A44C7"/>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3174" name="Slide Number"/>
          <p:cNvSpPr txBox="1">
            <a:spLocks noGrp="1"/>
          </p:cNvSpPr>
          <p:nvPr>
            <p:ph type="sldNum" sz="quarter" idx="2"/>
          </p:nvPr>
        </p:nvSpPr>
        <p:spPr>
          <a:xfrm>
            <a:off x="4569619" y="4905375"/>
            <a:ext cx="177902" cy="174485"/>
          </a:xfrm>
          <a:prstGeom prst="rect">
            <a:avLst/>
          </a:prstGeom>
        </p:spPr>
        <p:txBody>
          <a:bodyPr lIns="19050" tIns="19050" rIns="19050" bIns="19050" anchor="t">
            <a:spAutoFit/>
          </a:bodyPr>
          <a:lstStyle>
            <a:lvl1pPr algn="l">
              <a:lnSpc>
                <a:spcPct val="110000"/>
              </a:lnSpc>
              <a:defRPr sz="900">
                <a:solidFill>
                  <a:srgbClr val="1A44C7"/>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Informazione importante">
    <p:spTree>
      <p:nvGrpSpPr>
        <p:cNvPr id="1" name=""/>
        <p:cNvGrpSpPr/>
        <p:nvPr/>
      </p:nvGrpSpPr>
      <p:grpSpPr>
        <a:xfrm>
          <a:off x="0" y="0"/>
          <a:ext cx="0" cy="0"/>
          <a:chOff x="0" y="0"/>
          <a:chExt cx="0" cy="0"/>
        </a:xfrm>
      </p:grpSpPr>
      <p:sp>
        <p:nvSpPr>
          <p:cNvPr id="304" name="Body Level One…"/>
          <p:cNvSpPr txBox="1">
            <a:spLocks noGrp="1"/>
          </p:cNvSpPr>
          <p:nvPr>
            <p:ph type="body" idx="1"/>
          </p:nvPr>
        </p:nvSpPr>
        <p:spPr>
          <a:xfrm>
            <a:off x="452437" y="403472"/>
            <a:ext cx="8239126" cy="2715595"/>
          </a:xfrm>
          <a:prstGeom prst="rect">
            <a:avLst/>
          </a:prstGeom>
        </p:spPr>
        <p:txBody>
          <a:bodyPr lIns="19050" tIns="19050" rIns="19050" bIns="19050" anchor="b"/>
          <a:lstStyle>
            <a:lvl1pPr marL="228600" indent="0" algn="ctr">
              <a:lnSpc>
                <a:spcPct val="80000"/>
              </a:lnSpc>
              <a:buClrTx/>
              <a:buSzTx/>
              <a:buFontTx/>
              <a:buNone/>
              <a:defRPr sz="9400" b="1">
                <a:solidFill>
                  <a:srgbClr val="000000"/>
                </a:solidFill>
                <a:latin typeface="Helvetica Neue"/>
                <a:ea typeface="Helvetica Neue"/>
                <a:cs typeface="Helvetica Neue"/>
                <a:sym typeface="Helvetica Neue"/>
              </a:defRPr>
            </a:lvl1pPr>
            <a:lvl2pPr marL="228600" indent="457200" algn="ctr">
              <a:lnSpc>
                <a:spcPct val="80000"/>
              </a:lnSpc>
              <a:buClrTx/>
              <a:buSzTx/>
              <a:buFontTx/>
              <a:buNone/>
              <a:defRPr sz="9400" b="1">
                <a:solidFill>
                  <a:srgbClr val="000000"/>
                </a:solidFill>
                <a:latin typeface="Helvetica Neue"/>
                <a:ea typeface="Helvetica Neue"/>
                <a:cs typeface="Helvetica Neue"/>
                <a:sym typeface="Helvetica Neue"/>
              </a:defRPr>
            </a:lvl2pPr>
            <a:lvl3pPr marL="228600" indent="914400" algn="ctr">
              <a:lnSpc>
                <a:spcPct val="80000"/>
              </a:lnSpc>
              <a:buClrTx/>
              <a:buSzTx/>
              <a:buFontTx/>
              <a:buNone/>
              <a:defRPr sz="9400" b="1">
                <a:solidFill>
                  <a:srgbClr val="000000"/>
                </a:solidFill>
                <a:latin typeface="Helvetica Neue"/>
                <a:ea typeface="Helvetica Neue"/>
                <a:cs typeface="Helvetica Neue"/>
                <a:sym typeface="Helvetica Neue"/>
              </a:defRPr>
            </a:lvl3pPr>
            <a:lvl4pPr marL="228600" indent="1371600" algn="ctr">
              <a:lnSpc>
                <a:spcPct val="80000"/>
              </a:lnSpc>
              <a:buClrTx/>
              <a:buSzTx/>
              <a:buFontTx/>
              <a:buNone/>
              <a:defRPr sz="9400" b="1">
                <a:solidFill>
                  <a:srgbClr val="000000"/>
                </a:solidFill>
                <a:latin typeface="Helvetica Neue"/>
                <a:ea typeface="Helvetica Neue"/>
                <a:cs typeface="Helvetica Neue"/>
                <a:sym typeface="Helvetica Neue"/>
              </a:defRPr>
            </a:lvl4pPr>
            <a:lvl5pPr marL="228600" indent="1828800" algn="ctr">
              <a:lnSpc>
                <a:spcPct val="80000"/>
              </a:lnSpc>
              <a:buClrTx/>
              <a:buSzTx/>
              <a:buFontTx/>
              <a:buNone/>
              <a:defRPr sz="9400" b="1">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305" name="Google Shape;148;p35"/>
          <p:cNvSpPr txBox="1">
            <a:spLocks noGrp="1"/>
          </p:cNvSpPr>
          <p:nvPr>
            <p:ph type="body" sz="quarter" idx="21"/>
          </p:nvPr>
        </p:nvSpPr>
        <p:spPr>
          <a:xfrm>
            <a:off x="452437" y="3098318"/>
            <a:ext cx="8239126" cy="350544"/>
          </a:xfrm>
          <a:prstGeom prst="rect">
            <a:avLst/>
          </a:prstGeom>
        </p:spPr>
        <p:txBody>
          <a:bodyPr lIns="17149" tIns="17149" rIns="17149" bIns="17149"/>
          <a:lstStyle/>
          <a:p>
            <a:pPr marL="228600" indent="0" algn="ctr">
              <a:lnSpc>
                <a:spcPct val="100000"/>
              </a:lnSpc>
              <a:buClrTx/>
              <a:buSzTx/>
              <a:buFontTx/>
              <a:buNone/>
              <a:defRPr sz="2100" b="1">
                <a:solidFill>
                  <a:srgbClr val="000000"/>
                </a:solidFill>
                <a:latin typeface="Helvetica Neue"/>
                <a:ea typeface="Helvetica Neue"/>
                <a:cs typeface="Helvetica Neue"/>
                <a:sym typeface="Helvetica Neue"/>
              </a:defRPr>
            </a:pPr>
            <a:endParaRPr/>
          </a:p>
        </p:txBody>
      </p:sp>
      <p:sp>
        <p:nvSpPr>
          <p:cNvPr id="306" name="Slide Number"/>
          <p:cNvSpPr txBox="1">
            <a:spLocks noGrp="1"/>
          </p:cNvSpPr>
          <p:nvPr>
            <p:ph type="sldNum" sz="quarter" idx="2"/>
          </p:nvPr>
        </p:nvSpPr>
        <p:spPr>
          <a:xfrm>
            <a:off x="4494828" y="4908639"/>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330.xml><?xml version="1.0" encoding="utf-8"?>
<p:sldLayout xmlns:a="http://schemas.openxmlformats.org/drawingml/2006/main" xmlns:r="http://schemas.openxmlformats.org/officeDocument/2006/relationships" xmlns:p="http://schemas.openxmlformats.org/presentationml/2006/main" type="tx">
  <p:cSld name="Testo 2/3 6">
    <p:spTree>
      <p:nvGrpSpPr>
        <p:cNvPr id="1" name=""/>
        <p:cNvGrpSpPr/>
        <p:nvPr/>
      </p:nvGrpSpPr>
      <p:grpSpPr>
        <a:xfrm>
          <a:off x="0" y="0"/>
          <a:ext cx="0" cy="0"/>
          <a:chOff x="0" y="0"/>
          <a:chExt cx="0" cy="0"/>
        </a:xfrm>
      </p:grpSpPr>
      <p:sp>
        <p:nvSpPr>
          <p:cNvPr id="3181" name="Body Level One…"/>
          <p:cNvSpPr txBox="1">
            <a:spLocks noGrp="1"/>
          </p:cNvSpPr>
          <p:nvPr>
            <p:ph type="body" sz="quarter" idx="1"/>
          </p:nvPr>
        </p:nvSpPr>
        <p:spPr>
          <a:xfrm>
            <a:off x="658129" y="946571"/>
            <a:ext cx="2394001" cy="247801"/>
          </a:xfrm>
          <a:prstGeom prst="rect">
            <a:avLst/>
          </a:prstGeom>
        </p:spPr>
        <p:txBody>
          <a:bodyPr lIns="19050" tIns="19050" rIns="19050" bIns="19050" anchor="ctr"/>
          <a:lstStyle>
            <a:lvl1pPr marL="228600" indent="0">
              <a:lnSpc>
                <a:spcPct val="110000"/>
              </a:lnSpc>
              <a:spcBef>
                <a:spcPts val="1100"/>
              </a:spcBef>
              <a:buClrTx/>
              <a:buSzTx/>
              <a:buFontTx/>
              <a:buNone/>
              <a:defRPr sz="1400">
                <a:solidFill>
                  <a:srgbClr val="75F461"/>
                </a:solidFill>
                <a:latin typeface="Montserrat-Regular"/>
                <a:ea typeface="Montserrat-Regular"/>
                <a:cs typeface="Montserrat-Regular"/>
                <a:sym typeface="Montserrat-Regular"/>
              </a:defRPr>
            </a:lvl1pPr>
            <a:lvl2pPr marL="852311" indent="-217311">
              <a:lnSpc>
                <a:spcPct val="110000"/>
              </a:lnSpc>
              <a:spcBef>
                <a:spcPts val="1100"/>
              </a:spcBef>
              <a:buClrTx/>
              <a:buSzPts val="1400"/>
              <a:buFontTx/>
              <a:buChar char="•"/>
              <a:defRPr sz="1400">
                <a:solidFill>
                  <a:srgbClr val="75F461"/>
                </a:solidFill>
                <a:latin typeface="Montserrat-Regular"/>
                <a:ea typeface="Montserrat-Regular"/>
                <a:cs typeface="Montserrat-Regular"/>
                <a:sym typeface="Montserrat-Regular"/>
              </a:defRPr>
            </a:lvl2pPr>
            <a:lvl3pPr marL="1309511" indent="-217311">
              <a:lnSpc>
                <a:spcPct val="110000"/>
              </a:lnSpc>
              <a:spcBef>
                <a:spcPts val="1100"/>
              </a:spcBef>
              <a:buClrTx/>
              <a:buSzPts val="1400"/>
              <a:buFontTx/>
              <a:buChar char="•"/>
              <a:defRPr sz="1400">
                <a:solidFill>
                  <a:srgbClr val="75F461"/>
                </a:solidFill>
                <a:latin typeface="Montserrat-Regular"/>
                <a:ea typeface="Montserrat-Regular"/>
                <a:cs typeface="Montserrat-Regular"/>
                <a:sym typeface="Montserrat-Regular"/>
              </a:defRPr>
            </a:lvl3pPr>
            <a:lvl4pPr marL="1766711" indent="-217311">
              <a:lnSpc>
                <a:spcPct val="110000"/>
              </a:lnSpc>
              <a:spcBef>
                <a:spcPts val="1100"/>
              </a:spcBef>
              <a:buClrTx/>
              <a:buSzPts val="1400"/>
              <a:buFontTx/>
              <a:buChar char="•"/>
              <a:defRPr sz="1400">
                <a:solidFill>
                  <a:srgbClr val="75F461"/>
                </a:solidFill>
                <a:latin typeface="Montserrat-Regular"/>
                <a:ea typeface="Montserrat-Regular"/>
                <a:cs typeface="Montserrat-Regular"/>
                <a:sym typeface="Montserrat-Regular"/>
              </a:defRPr>
            </a:lvl4pPr>
            <a:lvl5pPr marL="2223911" indent="-217311">
              <a:lnSpc>
                <a:spcPct val="110000"/>
              </a:lnSpc>
              <a:spcBef>
                <a:spcPts val="1100"/>
              </a:spcBef>
              <a:buClrTx/>
              <a:buSzPts val="1400"/>
              <a:buFontTx/>
              <a:buChar char="•"/>
              <a:defRPr sz="1400">
                <a:solidFill>
                  <a:srgbClr val="75F461"/>
                </a:solidFill>
                <a:latin typeface="Montserrat-Regular"/>
                <a:ea typeface="Montserrat-Regular"/>
                <a:cs typeface="Montserrat-Regular"/>
                <a:sym typeface="Montserrat-Regular"/>
              </a:defRPr>
            </a:lvl5pPr>
          </a:lstStyle>
          <a:p>
            <a:r>
              <a:t>Body Level One</a:t>
            </a:r>
          </a:p>
          <a:p>
            <a:pPr lvl="1"/>
            <a:r>
              <a:t>Body Level Two</a:t>
            </a:r>
          </a:p>
          <a:p>
            <a:pPr lvl="2"/>
            <a:r>
              <a:t>Body Level Three</a:t>
            </a:r>
          </a:p>
          <a:p>
            <a:pPr lvl="3"/>
            <a:r>
              <a:t>Body Level Four</a:t>
            </a:r>
          </a:p>
          <a:p>
            <a:pPr lvl="4"/>
            <a:r>
              <a:t>Body Level Five</a:t>
            </a:r>
          </a:p>
        </p:txBody>
      </p:sp>
      <p:sp>
        <p:nvSpPr>
          <p:cNvPr id="3182" name="Google Shape;1564;p338"/>
          <p:cNvSpPr txBox="1">
            <a:spLocks noGrp="1"/>
          </p:cNvSpPr>
          <p:nvPr>
            <p:ph type="body" sz="half" idx="21"/>
          </p:nvPr>
        </p:nvSpPr>
        <p:spPr>
          <a:xfrm>
            <a:off x="658129" y="1160779"/>
            <a:ext cx="4736701" cy="3320402"/>
          </a:xfrm>
          <a:prstGeom prst="rect">
            <a:avLst/>
          </a:prstGeom>
        </p:spPr>
        <p:txBody>
          <a:bodyPr lIns="19050" tIns="19050" rIns="19050" bIns="19050" anchor="ctr"/>
          <a:lstStyle/>
          <a:p>
            <a:pPr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pPr>
            <a:endParaRPr/>
          </a:p>
        </p:txBody>
      </p:sp>
      <p:sp>
        <p:nvSpPr>
          <p:cNvPr id="3183" name="Google Shape;1565;p338"/>
          <p:cNvSpPr>
            <a:spLocks noGrp="1"/>
          </p:cNvSpPr>
          <p:nvPr>
            <p:ph type="pic" sz="half" idx="22"/>
          </p:nvPr>
        </p:nvSpPr>
        <p:spPr>
          <a:xfrm>
            <a:off x="6326421" y="29182"/>
            <a:ext cx="2350801" cy="5085002"/>
          </a:xfrm>
          <a:prstGeom prst="rect">
            <a:avLst/>
          </a:prstGeom>
        </p:spPr>
        <p:txBody>
          <a:bodyPr lIns="91439" tIns="45719" rIns="91439" bIns="45719">
            <a:noAutofit/>
          </a:bodyPr>
          <a:lstStyle/>
          <a:p>
            <a:endParaRPr/>
          </a:p>
        </p:txBody>
      </p:sp>
      <p:sp>
        <p:nvSpPr>
          <p:cNvPr id="3184" name="Slide Number"/>
          <p:cNvSpPr txBox="1">
            <a:spLocks noGrp="1"/>
          </p:cNvSpPr>
          <p:nvPr>
            <p:ph type="sldNum" sz="quarter" idx="2"/>
          </p:nvPr>
        </p:nvSpPr>
        <p:spPr>
          <a:xfrm>
            <a:off x="4501840" y="4927957"/>
            <a:ext cx="135536" cy="127001"/>
          </a:xfrm>
          <a:prstGeom prst="rect">
            <a:avLst/>
          </a:prstGeom>
        </p:spPr>
        <p:txBody>
          <a:bodyPr lIns="19050" tIns="19050" rIns="19050" bIns="19050" anchor="b">
            <a:spAutoFit/>
          </a:bodyPr>
          <a:lstStyle>
            <a:lvl1pPr algn="ctr">
              <a:defRPr sz="6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331.xml><?xml version="1.0" encoding="utf-8"?>
<p:sldLayout xmlns:a="http://schemas.openxmlformats.org/drawingml/2006/main" xmlns:r="http://schemas.openxmlformats.org/officeDocument/2006/relationships" xmlns:p="http://schemas.openxmlformats.org/presentationml/2006/main" type="tx">
  <p:cSld name="Titolo copia">
    <p:bg>
      <p:bgPr>
        <a:solidFill>
          <a:srgbClr val="75F461"/>
        </a:solidFill>
        <a:effectLst/>
      </p:bgPr>
    </p:bg>
    <p:spTree>
      <p:nvGrpSpPr>
        <p:cNvPr id="1" name=""/>
        <p:cNvGrpSpPr/>
        <p:nvPr/>
      </p:nvGrpSpPr>
      <p:grpSpPr>
        <a:xfrm>
          <a:off x="0" y="0"/>
          <a:ext cx="0" cy="0"/>
          <a:chOff x="0" y="0"/>
          <a:chExt cx="0" cy="0"/>
        </a:xfrm>
      </p:grpSpPr>
      <p:pic>
        <p:nvPicPr>
          <p:cNvPr id="3191" name="Google Shape;1568;p339" descr="Google Shape;1568;p339"/>
          <p:cNvPicPr>
            <a:picLocks noChangeAspect="1"/>
          </p:cNvPicPr>
          <p:nvPr/>
        </p:nvPicPr>
        <p:blipFill>
          <a:blip r:embed="rId2"/>
          <a:srcRect b="48911"/>
          <a:stretch>
            <a:fillRect/>
          </a:stretch>
        </p:blipFill>
        <p:spPr>
          <a:xfrm>
            <a:off x="895870" y="1840134"/>
            <a:ext cx="7352319" cy="1123809"/>
          </a:xfrm>
          <a:prstGeom prst="rect">
            <a:avLst/>
          </a:prstGeom>
          <a:ln w="12700">
            <a:miter lim="400000"/>
          </a:ln>
        </p:spPr>
      </p:pic>
      <p:sp>
        <p:nvSpPr>
          <p:cNvPr id="3192" name="Body Level One…"/>
          <p:cNvSpPr txBox="1">
            <a:spLocks noGrp="1"/>
          </p:cNvSpPr>
          <p:nvPr>
            <p:ph type="body" sz="quarter" idx="1"/>
          </p:nvPr>
        </p:nvSpPr>
        <p:spPr>
          <a:xfrm>
            <a:off x="832098" y="2923456"/>
            <a:ext cx="7479901" cy="500101"/>
          </a:xfrm>
          <a:prstGeom prst="rect">
            <a:avLst/>
          </a:prstGeom>
        </p:spPr>
        <p:txBody>
          <a:bodyPr lIns="19050" tIns="19050" rIns="19050" bIns="19050" anchor="ctr"/>
          <a:lstStyle>
            <a:lvl1pPr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lvl1pPr>
            <a:lvl2pPr marL="914400"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lvl2pPr>
            <a:lvl3pPr marL="1371600"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lvl3pPr>
            <a:lvl4pPr marL="1828800"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lvl4pPr>
            <a:lvl5pPr marL="2286000"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3193" name="Google Shape;1570;p339"/>
          <p:cNvSpPr txBox="1">
            <a:spLocks noGrp="1"/>
          </p:cNvSpPr>
          <p:nvPr>
            <p:ph type="body" sz="quarter" idx="21"/>
          </p:nvPr>
        </p:nvSpPr>
        <p:spPr>
          <a:xfrm>
            <a:off x="832098" y="3531944"/>
            <a:ext cx="7479901" cy="451501"/>
          </a:xfrm>
          <a:prstGeom prst="rect">
            <a:avLst/>
          </a:prstGeom>
        </p:spPr>
        <p:txBody>
          <a:bodyPr lIns="19050" tIns="19050" rIns="19050" bIns="19050" anchor="ctr"/>
          <a:lstStyle/>
          <a:p>
            <a:pPr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pPr>
            <a:endParaRPr/>
          </a:p>
        </p:txBody>
      </p:sp>
      <p:sp>
        <p:nvSpPr>
          <p:cNvPr id="3194" name="Slide Number"/>
          <p:cNvSpPr txBox="1">
            <a:spLocks noGrp="1"/>
          </p:cNvSpPr>
          <p:nvPr>
            <p:ph type="sldNum" sz="quarter" idx="2"/>
          </p:nvPr>
        </p:nvSpPr>
        <p:spPr>
          <a:xfrm>
            <a:off x="4501840" y="4927957"/>
            <a:ext cx="135536" cy="127001"/>
          </a:xfrm>
          <a:prstGeom prst="rect">
            <a:avLst/>
          </a:prstGeom>
        </p:spPr>
        <p:txBody>
          <a:bodyPr lIns="19050" tIns="19050" rIns="19050" bIns="19050" anchor="b">
            <a:spAutoFit/>
          </a:bodyPr>
          <a:lstStyle>
            <a:lvl1pPr algn="ctr">
              <a:defRPr sz="6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332.xml><?xml version="1.0" encoding="utf-8"?>
<p:sldLayout xmlns:a="http://schemas.openxmlformats.org/drawingml/2006/main" xmlns:r="http://schemas.openxmlformats.org/officeDocument/2006/relationships" xmlns:p="http://schemas.openxmlformats.org/presentationml/2006/main" type="tx">
  <p:cSld name="Testo 2/3 7">
    <p:spTree>
      <p:nvGrpSpPr>
        <p:cNvPr id="1" name=""/>
        <p:cNvGrpSpPr/>
        <p:nvPr/>
      </p:nvGrpSpPr>
      <p:grpSpPr>
        <a:xfrm>
          <a:off x="0" y="0"/>
          <a:ext cx="0" cy="0"/>
          <a:chOff x="0" y="0"/>
          <a:chExt cx="0" cy="0"/>
        </a:xfrm>
      </p:grpSpPr>
      <p:sp>
        <p:nvSpPr>
          <p:cNvPr id="3201" name="Body Level One…"/>
          <p:cNvSpPr txBox="1">
            <a:spLocks noGrp="1"/>
          </p:cNvSpPr>
          <p:nvPr>
            <p:ph type="body" sz="quarter" idx="1"/>
          </p:nvPr>
        </p:nvSpPr>
        <p:spPr>
          <a:xfrm>
            <a:off x="658129" y="934665"/>
            <a:ext cx="2394001" cy="271501"/>
          </a:xfrm>
          <a:prstGeom prst="rect">
            <a:avLst/>
          </a:prstGeom>
        </p:spPr>
        <p:txBody>
          <a:bodyPr lIns="19050" tIns="19050" rIns="19050" bIns="19050" anchor="ctr"/>
          <a:lstStyle>
            <a:lvl1pPr marL="228600" indent="0">
              <a:lnSpc>
                <a:spcPct val="110000"/>
              </a:lnSpc>
              <a:buClrTx/>
              <a:buSzTx/>
              <a:buFontTx/>
              <a:buNone/>
              <a:defRPr sz="1500">
                <a:solidFill>
                  <a:srgbClr val="75F461"/>
                </a:solidFill>
                <a:latin typeface="Montserrat-Regular"/>
                <a:ea typeface="Montserrat-Regular"/>
                <a:cs typeface="Montserrat-Regular"/>
                <a:sym typeface="Montserrat-Regular"/>
              </a:defRPr>
            </a:lvl1pPr>
            <a:lvl2pPr marL="914400" indent="-349250">
              <a:lnSpc>
                <a:spcPct val="110000"/>
              </a:lnSpc>
              <a:buClrTx/>
              <a:buSzPts val="1500"/>
              <a:buFontTx/>
              <a:buChar char="•"/>
              <a:defRPr sz="1500">
                <a:solidFill>
                  <a:srgbClr val="75F461"/>
                </a:solidFill>
                <a:latin typeface="Montserrat-Regular"/>
                <a:ea typeface="Montserrat-Regular"/>
                <a:cs typeface="Montserrat-Regular"/>
                <a:sym typeface="Montserrat-Regular"/>
              </a:defRPr>
            </a:lvl2pPr>
            <a:lvl3pPr marL="1371600" indent="-349250">
              <a:lnSpc>
                <a:spcPct val="110000"/>
              </a:lnSpc>
              <a:buClrTx/>
              <a:buSzPts val="1500"/>
              <a:buFontTx/>
              <a:buChar char="•"/>
              <a:defRPr sz="1500">
                <a:solidFill>
                  <a:srgbClr val="75F461"/>
                </a:solidFill>
                <a:latin typeface="Montserrat-Regular"/>
                <a:ea typeface="Montserrat-Regular"/>
                <a:cs typeface="Montserrat-Regular"/>
                <a:sym typeface="Montserrat-Regular"/>
              </a:defRPr>
            </a:lvl3pPr>
            <a:lvl4pPr marL="1828800" indent="-349250">
              <a:lnSpc>
                <a:spcPct val="110000"/>
              </a:lnSpc>
              <a:buClrTx/>
              <a:buSzPts val="1500"/>
              <a:buFontTx/>
              <a:buChar char="•"/>
              <a:defRPr sz="1500">
                <a:solidFill>
                  <a:srgbClr val="75F461"/>
                </a:solidFill>
                <a:latin typeface="Montserrat-Regular"/>
                <a:ea typeface="Montserrat-Regular"/>
                <a:cs typeface="Montserrat-Regular"/>
                <a:sym typeface="Montserrat-Regular"/>
              </a:defRPr>
            </a:lvl4pPr>
            <a:lvl5pPr marL="2286000" indent="-349250">
              <a:lnSpc>
                <a:spcPct val="110000"/>
              </a:lnSpc>
              <a:buClrTx/>
              <a:buSzPts val="1500"/>
              <a:buFontTx/>
              <a:buChar char="•"/>
              <a:defRPr sz="1500">
                <a:solidFill>
                  <a:srgbClr val="75F461"/>
                </a:solidFill>
                <a:latin typeface="Montserrat-Regular"/>
                <a:ea typeface="Montserrat-Regular"/>
                <a:cs typeface="Montserrat-Regular"/>
                <a:sym typeface="Montserrat-Regular"/>
              </a:defRPr>
            </a:lvl5pPr>
          </a:lstStyle>
          <a:p>
            <a:r>
              <a:t>Body Level One</a:t>
            </a:r>
          </a:p>
          <a:p>
            <a:pPr lvl="1"/>
            <a:r>
              <a:t>Body Level Two</a:t>
            </a:r>
          </a:p>
          <a:p>
            <a:pPr lvl="2"/>
            <a:r>
              <a:t>Body Level Three</a:t>
            </a:r>
          </a:p>
          <a:p>
            <a:pPr lvl="3"/>
            <a:r>
              <a:t>Body Level Four</a:t>
            </a:r>
          </a:p>
          <a:p>
            <a:pPr lvl="4"/>
            <a:r>
              <a:t>Body Level Five</a:t>
            </a:r>
          </a:p>
        </p:txBody>
      </p:sp>
      <p:sp>
        <p:nvSpPr>
          <p:cNvPr id="3202" name="Google Shape;1574;p340"/>
          <p:cNvSpPr txBox="1">
            <a:spLocks noGrp="1"/>
          </p:cNvSpPr>
          <p:nvPr>
            <p:ph type="body" sz="half" idx="21"/>
          </p:nvPr>
        </p:nvSpPr>
        <p:spPr>
          <a:xfrm>
            <a:off x="658129" y="1233646"/>
            <a:ext cx="4736701" cy="3174601"/>
          </a:xfrm>
          <a:prstGeom prst="rect">
            <a:avLst/>
          </a:prstGeom>
        </p:spPr>
        <p:txBody>
          <a:bodyPr lIns="19050" tIns="19050" rIns="19050" bIns="19050" anchor="ctr"/>
          <a:lstStyle/>
          <a:p>
            <a:pPr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pPr>
            <a:endParaRPr/>
          </a:p>
        </p:txBody>
      </p:sp>
      <p:sp>
        <p:nvSpPr>
          <p:cNvPr id="3203" name="Google Shape;1575;p340"/>
          <p:cNvSpPr>
            <a:spLocks noGrp="1"/>
          </p:cNvSpPr>
          <p:nvPr>
            <p:ph type="pic" sz="half" idx="22"/>
          </p:nvPr>
        </p:nvSpPr>
        <p:spPr>
          <a:xfrm>
            <a:off x="6326421" y="29182"/>
            <a:ext cx="2350801" cy="5085002"/>
          </a:xfrm>
          <a:prstGeom prst="rect">
            <a:avLst/>
          </a:prstGeom>
        </p:spPr>
        <p:txBody>
          <a:bodyPr lIns="91439" tIns="45719" rIns="91439" bIns="45719">
            <a:noAutofit/>
          </a:bodyPr>
          <a:lstStyle/>
          <a:p>
            <a:endParaRPr/>
          </a:p>
        </p:txBody>
      </p:sp>
      <p:sp>
        <p:nvSpPr>
          <p:cNvPr id="3204" name="Slide Number"/>
          <p:cNvSpPr txBox="1">
            <a:spLocks noGrp="1"/>
          </p:cNvSpPr>
          <p:nvPr>
            <p:ph type="sldNum" sz="quarter" idx="2"/>
          </p:nvPr>
        </p:nvSpPr>
        <p:spPr>
          <a:xfrm>
            <a:off x="4494883" y="4914264"/>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333.xml><?xml version="1.0" encoding="utf-8"?>
<p:sldLayout xmlns:a="http://schemas.openxmlformats.org/drawingml/2006/main" xmlns:r="http://schemas.openxmlformats.org/officeDocument/2006/relationships" xmlns:p="http://schemas.openxmlformats.org/presentationml/2006/main" type="tx">
  <p:cSld name="Titolo e sottotitolo 4">
    <p:spTree>
      <p:nvGrpSpPr>
        <p:cNvPr id="1" name=""/>
        <p:cNvGrpSpPr/>
        <p:nvPr/>
      </p:nvGrpSpPr>
      <p:grpSpPr>
        <a:xfrm>
          <a:off x="0" y="0"/>
          <a:ext cx="0" cy="0"/>
          <a:chOff x="0" y="0"/>
          <a:chExt cx="0" cy="0"/>
        </a:xfrm>
      </p:grpSpPr>
      <p:sp>
        <p:nvSpPr>
          <p:cNvPr id="3211" name="Title Text"/>
          <p:cNvSpPr txBox="1">
            <a:spLocks noGrp="1"/>
          </p:cNvSpPr>
          <p:nvPr>
            <p:ph type="title"/>
          </p:nvPr>
        </p:nvSpPr>
        <p:spPr>
          <a:xfrm>
            <a:off x="666750" y="862012"/>
            <a:ext cx="7810500" cy="1743001"/>
          </a:xfrm>
          <a:prstGeom prst="rect">
            <a:avLst/>
          </a:prstGeom>
        </p:spPr>
        <p:txBody>
          <a:bodyPr lIns="19050" tIns="19050" rIns="19050" bIns="19050" anchor="b"/>
          <a:lstStyle>
            <a:lvl1pPr>
              <a:lnSpc>
                <a:spcPct val="110000"/>
              </a:lnSpc>
              <a:defRPr sz="2300" b="1">
                <a:solidFill>
                  <a:srgbClr val="1A44C7"/>
                </a:solidFill>
                <a:latin typeface="Helvetica Neue"/>
                <a:ea typeface="Helvetica Neue"/>
                <a:cs typeface="Helvetica Neue"/>
                <a:sym typeface="Helvetica Neue"/>
              </a:defRPr>
            </a:lvl1pPr>
          </a:lstStyle>
          <a:p>
            <a:r>
              <a:t>Title Text</a:t>
            </a:r>
          </a:p>
        </p:txBody>
      </p:sp>
      <p:sp>
        <p:nvSpPr>
          <p:cNvPr id="3212" name="Body Level One…"/>
          <p:cNvSpPr txBox="1">
            <a:spLocks noGrp="1"/>
          </p:cNvSpPr>
          <p:nvPr>
            <p:ph type="body" sz="quarter" idx="1"/>
          </p:nvPr>
        </p:nvSpPr>
        <p:spPr>
          <a:xfrm>
            <a:off x="666750" y="2652713"/>
            <a:ext cx="7810500" cy="595201"/>
          </a:xfrm>
          <a:prstGeom prst="rect">
            <a:avLst/>
          </a:prstGeom>
        </p:spPr>
        <p:txBody>
          <a:bodyPr lIns="19050" tIns="19050" rIns="19050" bIns="19050"/>
          <a:lstStyle>
            <a:lvl1pPr marL="228600" indent="0" algn="ctr">
              <a:lnSpc>
                <a:spcPct val="110000"/>
              </a:lnSpc>
              <a:buClrTx/>
              <a:buSzTx/>
              <a:buFontTx/>
              <a:buNone/>
              <a:defRPr sz="1700" b="1">
                <a:solidFill>
                  <a:srgbClr val="1A44C7"/>
                </a:solidFill>
                <a:latin typeface="Helvetica Neue"/>
                <a:ea typeface="Helvetica Neue"/>
                <a:cs typeface="Helvetica Neue"/>
                <a:sym typeface="Helvetica Neue"/>
              </a:defRPr>
            </a:lvl1pPr>
            <a:lvl2pPr marL="228600" indent="457200" algn="ctr">
              <a:lnSpc>
                <a:spcPct val="110000"/>
              </a:lnSpc>
              <a:buClrTx/>
              <a:buSzTx/>
              <a:buFontTx/>
              <a:buNone/>
              <a:defRPr sz="1700" b="1">
                <a:solidFill>
                  <a:srgbClr val="1A44C7"/>
                </a:solidFill>
                <a:latin typeface="Helvetica Neue"/>
                <a:ea typeface="Helvetica Neue"/>
                <a:cs typeface="Helvetica Neue"/>
                <a:sym typeface="Helvetica Neue"/>
              </a:defRPr>
            </a:lvl2pPr>
            <a:lvl3pPr marL="228600" indent="914400" algn="ctr">
              <a:lnSpc>
                <a:spcPct val="110000"/>
              </a:lnSpc>
              <a:buClrTx/>
              <a:buSzTx/>
              <a:buFontTx/>
              <a:buNone/>
              <a:defRPr sz="1700" b="1">
                <a:solidFill>
                  <a:srgbClr val="1A44C7"/>
                </a:solidFill>
                <a:latin typeface="Helvetica Neue"/>
                <a:ea typeface="Helvetica Neue"/>
                <a:cs typeface="Helvetica Neue"/>
                <a:sym typeface="Helvetica Neue"/>
              </a:defRPr>
            </a:lvl3pPr>
            <a:lvl4pPr marL="228600" indent="1371600" algn="ctr">
              <a:lnSpc>
                <a:spcPct val="110000"/>
              </a:lnSpc>
              <a:buClrTx/>
              <a:buSzTx/>
              <a:buFontTx/>
              <a:buNone/>
              <a:defRPr sz="1700" b="1">
                <a:solidFill>
                  <a:srgbClr val="1A44C7"/>
                </a:solidFill>
                <a:latin typeface="Helvetica Neue"/>
                <a:ea typeface="Helvetica Neue"/>
                <a:cs typeface="Helvetica Neue"/>
                <a:sym typeface="Helvetica Neue"/>
              </a:defRPr>
            </a:lvl4pPr>
            <a:lvl5pPr marL="228600" indent="1828800" algn="ctr">
              <a:lnSpc>
                <a:spcPct val="110000"/>
              </a:lnSpc>
              <a:buClrTx/>
              <a:buSzTx/>
              <a:buFontTx/>
              <a:buNone/>
              <a:defRPr sz="1700" b="1">
                <a:solidFill>
                  <a:srgbClr val="1A44C7"/>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3213" name="Slide Number"/>
          <p:cNvSpPr txBox="1">
            <a:spLocks noGrp="1"/>
          </p:cNvSpPr>
          <p:nvPr>
            <p:ph type="sldNum" sz="quarter" idx="2"/>
          </p:nvPr>
        </p:nvSpPr>
        <p:spPr>
          <a:xfrm>
            <a:off x="4569619" y="4905375"/>
            <a:ext cx="177902" cy="174485"/>
          </a:xfrm>
          <a:prstGeom prst="rect">
            <a:avLst/>
          </a:prstGeom>
        </p:spPr>
        <p:txBody>
          <a:bodyPr lIns="19050" tIns="19050" rIns="19050" bIns="19050" anchor="t">
            <a:spAutoFit/>
          </a:bodyPr>
          <a:lstStyle>
            <a:lvl1pPr algn="l">
              <a:lnSpc>
                <a:spcPct val="110000"/>
              </a:lnSpc>
              <a:defRPr sz="900">
                <a:solidFill>
                  <a:srgbClr val="1A44C7"/>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334.xml><?xml version="1.0" encoding="utf-8"?>
<p:sldLayout xmlns:a="http://schemas.openxmlformats.org/drawingml/2006/main" xmlns:r="http://schemas.openxmlformats.org/officeDocument/2006/relationships" xmlns:p="http://schemas.openxmlformats.org/presentationml/2006/main" type="tx">
  <p:cSld name="Titolo e sottotitolo 5">
    <p:spTree>
      <p:nvGrpSpPr>
        <p:cNvPr id="1" name=""/>
        <p:cNvGrpSpPr/>
        <p:nvPr/>
      </p:nvGrpSpPr>
      <p:grpSpPr>
        <a:xfrm>
          <a:off x="0" y="0"/>
          <a:ext cx="0" cy="0"/>
          <a:chOff x="0" y="0"/>
          <a:chExt cx="0" cy="0"/>
        </a:xfrm>
      </p:grpSpPr>
      <p:sp>
        <p:nvSpPr>
          <p:cNvPr id="3220" name="Title Text"/>
          <p:cNvSpPr txBox="1">
            <a:spLocks noGrp="1"/>
          </p:cNvSpPr>
          <p:nvPr>
            <p:ph type="title"/>
          </p:nvPr>
        </p:nvSpPr>
        <p:spPr>
          <a:xfrm>
            <a:off x="666750" y="862012"/>
            <a:ext cx="7810500" cy="1743001"/>
          </a:xfrm>
          <a:prstGeom prst="rect">
            <a:avLst/>
          </a:prstGeom>
        </p:spPr>
        <p:txBody>
          <a:bodyPr lIns="19050" tIns="19050" rIns="19050" bIns="19050" anchor="b"/>
          <a:lstStyle>
            <a:lvl1pPr>
              <a:lnSpc>
                <a:spcPct val="110000"/>
              </a:lnSpc>
              <a:defRPr sz="2300" b="1">
                <a:solidFill>
                  <a:srgbClr val="1742C6"/>
                </a:solidFill>
                <a:latin typeface="Helvetica Neue"/>
                <a:ea typeface="Helvetica Neue"/>
                <a:cs typeface="Helvetica Neue"/>
                <a:sym typeface="Helvetica Neue"/>
              </a:defRPr>
            </a:lvl1pPr>
          </a:lstStyle>
          <a:p>
            <a:r>
              <a:t>Title Text</a:t>
            </a:r>
          </a:p>
        </p:txBody>
      </p:sp>
      <p:sp>
        <p:nvSpPr>
          <p:cNvPr id="3221" name="Body Level One…"/>
          <p:cNvSpPr txBox="1">
            <a:spLocks noGrp="1"/>
          </p:cNvSpPr>
          <p:nvPr>
            <p:ph type="body" sz="quarter" idx="1"/>
          </p:nvPr>
        </p:nvSpPr>
        <p:spPr>
          <a:xfrm>
            <a:off x="666750" y="2652713"/>
            <a:ext cx="7810500" cy="595201"/>
          </a:xfrm>
          <a:prstGeom prst="rect">
            <a:avLst/>
          </a:prstGeom>
        </p:spPr>
        <p:txBody>
          <a:bodyPr lIns="19050" tIns="19050" rIns="19050" bIns="19050"/>
          <a:lstStyle>
            <a:lvl1pPr marL="228600" indent="0" algn="ctr">
              <a:lnSpc>
                <a:spcPct val="110000"/>
              </a:lnSpc>
              <a:buClrTx/>
              <a:buSzTx/>
              <a:buFontTx/>
              <a:buNone/>
              <a:defRPr sz="1700" b="1">
                <a:solidFill>
                  <a:srgbClr val="1742C6"/>
                </a:solidFill>
                <a:latin typeface="Helvetica Neue"/>
                <a:ea typeface="Helvetica Neue"/>
                <a:cs typeface="Helvetica Neue"/>
                <a:sym typeface="Helvetica Neue"/>
              </a:defRPr>
            </a:lvl1pPr>
            <a:lvl2pPr marL="228600" indent="457200" algn="ctr">
              <a:lnSpc>
                <a:spcPct val="110000"/>
              </a:lnSpc>
              <a:buClrTx/>
              <a:buSzTx/>
              <a:buFontTx/>
              <a:buNone/>
              <a:defRPr sz="1700" b="1">
                <a:solidFill>
                  <a:srgbClr val="1742C6"/>
                </a:solidFill>
                <a:latin typeface="Helvetica Neue"/>
                <a:ea typeface="Helvetica Neue"/>
                <a:cs typeface="Helvetica Neue"/>
                <a:sym typeface="Helvetica Neue"/>
              </a:defRPr>
            </a:lvl2pPr>
            <a:lvl3pPr marL="228600" indent="914400" algn="ctr">
              <a:lnSpc>
                <a:spcPct val="110000"/>
              </a:lnSpc>
              <a:buClrTx/>
              <a:buSzTx/>
              <a:buFontTx/>
              <a:buNone/>
              <a:defRPr sz="1700" b="1">
                <a:solidFill>
                  <a:srgbClr val="1742C6"/>
                </a:solidFill>
                <a:latin typeface="Helvetica Neue"/>
                <a:ea typeface="Helvetica Neue"/>
                <a:cs typeface="Helvetica Neue"/>
                <a:sym typeface="Helvetica Neue"/>
              </a:defRPr>
            </a:lvl3pPr>
            <a:lvl4pPr marL="228600" indent="1371600" algn="ctr">
              <a:lnSpc>
                <a:spcPct val="110000"/>
              </a:lnSpc>
              <a:buClrTx/>
              <a:buSzTx/>
              <a:buFontTx/>
              <a:buNone/>
              <a:defRPr sz="1700" b="1">
                <a:solidFill>
                  <a:srgbClr val="1742C6"/>
                </a:solidFill>
                <a:latin typeface="Helvetica Neue"/>
                <a:ea typeface="Helvetica Neue"/>
                <a:cs typeface="Helvetica Neue"/>
                <a:sym typeface="Helvetica Neue"/>
              </a:defRPr>
            </a:lvl4pPr>
            <a:lvl5pPr marL="228600" indent="1828800" algn="ctr">
              <a:lnSpc>
                <a:spcPct val="110000"/>
              </a:lnSpc>
              <a:buClrTx/>
              <a:buSzTx/>
              <a:buFontTx/>
              <a:buNone/>
              <a:defRPr sz="1700" b="1">
                <a:solidFill>
                  <a:srgbClr val="1742C6"/>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3222" name="Slide Number"/>
          <p:cNvSpPr txBox="1">
            <a:spLocks noGrp="1"/>
          </p:cNvSpPr>
          <p:nvPr>
            <p:ph type="sldNum" sz="quarter" idx="2"/>
          </p:nvPr>
        </p:nvSpPr>
        <p:spPr>
          <a:xfrm>
            <a:off x="4569619" y="4905375"/>
            <a:ext cx="177902" cy="174485"/>
          </a:xfrm>
          <a:prstGeom prst="rect">
            <a:avLst/>
          </a:prstGeom>
        </p:spPr>
        <p:txBody>
          <a:bodyPr lIns="19050" tIns="19050" rIns="19050" bIns="19050" anchor="t">
            <a:spAutoFit/>
          </a:bodyPr>
          <a:lstStyle>
            <a:lvl1pPr algn="l">
              <a:lnSpc>
                <a:spcPct val="110000"/>
              </a:lnSpc>
              <a:defRPr sz="900">
                <a:solidFill>
                  <a:srgbClr val="1742C6"/>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335.xml><?xml version="1.0" encoding="utf-8"?>
<p:sldLayout xmlns:a="http://schemas.openxmlformats.org/drawingml/2006/main" xmlns:r="http://schemas.openxmlformats.org/officeDocument/2006/relationships" xmlns:p="http://schemas.openxmlformats.org/presentationml/2006/main" type="tx">
  <p:cSld name="Titolo">
    <p:spTree>
      <p:nvGrpSpPr>
        <p:cNvPr id="1" name=""/>
        <p:cNvGrpSpPr/>
        <p:nvPr/>
      </p:nvGrpSpPr>
      <p:grpSpPr>
        <a:xfrm>
          <a:off x="0" y="0"/>
          <a:ext cx="0" cy="0"/>
          <a:chOff x="0" y="0"/>
          <a:chExt cx="0" cy="0"/>
        </a:xfrm>
      </p:grpSpPr>
      <p:sp>
        <p:nvSpPr>
          <p:cNvPr id="3229" name="Title Text"/>
          <p:cNvSpPr txBox="1">
            <a:spLocks noGrp="1"/>
          </p:cNvSpPr>
          <p:nvPr>
            <p:ph type="title"/>
          </p:nvPr>
        </p:nvSpPr>
        <p:spPr>
          <a:xfrm>
            <a:off x="666750" y="862012"/>
            <a:ext cx="7810500" cy="1743001"/>
          </a:xfrm>
          <a:prstGeom prst="rect">
            <a:avLst/>
          </a:prstGeom>
        </p:spPr>
        <p:txBody>
          <a:bodyPr lIns="19050" tIns="19050" rIns="19050" bIns="19050" anchor="b"/>
          <a:lstStyle>
            <a:lvl1pPr algn="ctr">
              <a:defRPr sz="4200">
                <a:latin typeface="Helvetica Neue"/>
                <a:ea typeface="Helvetica Neue"/>
                <a:cs typeface="Helvetica Neue"/>
                <a:sym typeface="Helvetica Neue"/>
              </a:defRPr>
            </a:lvl1pPr>
          </a:lstStyle>
          <a:p>
            <a:r>
              <a:t>Title Text</a:t>
            </a:r>
          </a:p>
        </p:txBody>
      </p:sp>
      <p:sp>
        <p:nvSpPr>
          <p:cNvPr id="3230" name="Body Level One…"/>
          <p:cNvSpPr txBox="1">
            <a:spLocks noGrp="1"/>
          </p:cNvSpPr>
          <p:nvPr>
            <p:ph type="body" sz="quarter" idx="1"/>
          </p:nvPr>
        </p:nvSpPr>
        <p:spPr>
          <a:xfrm>
            <a:off x="666750" y="2652713"/>
            <a:ext cx="7810500" cy="595201"/>
          </a:xfrm>
          <a:prstGeom prst="rect">
            <a:avLst/>
          </a:prstGeom>
        </p:spPr>
        <p:txBody>
          <a:bodyPr lIns="19050" tIns="19050" rIns="19050" bIns="19050"/>
          <a:lstStyle>
            <a:lvl1pPr marL="228600" indent="0" algn="ctr">
              <a:lnSpc>
                <a:spcPct val="100000"/>
              </a:lnSpc>
              <a:buClrTx/>
              <a:buSzTx/>
              <a:buFontTx/>
              <a:buNone/>
              <a:defRPr sz="2000">
                <a:solidFill>
                  <a:srgbClr val="000000"/>
                </a:solidFill>
                <a:latin typeface="Helvetica Neue"/>
                <a:ea typeface="Helvetica Neue"/>
                <a:cs typeface="Helvetica Neue"/>
                <a:sym typeface="Helvetica Neue"/>
              </a:defRPr>
            </a:lvl1pPr>
            <a:lvl2pPr marL="228600" indent="457200" algn="ctr">
              <a:lnSpc>
                <a:spcPct val="100000"/>
              </a:lnSpc>
              <a:buClrTx/>
              <a:buSzTx/>
              <a:buFontTx/>
              <a:buNone/>
              <a:defRPr sz="2000">
                <a:solidFill>
                  <a:srgbClr val="000000"/>
                </a:solidFill>
                <a:latin typeface="Helvetica Neue"/>
                <a:ea typeface="Helvetica Neue"/>
                <a:cs typeface="Helvetica Neue"/>
                <a:sym typeface="Helvetica Neue"/>
              </a:defRPr>
            </a:lvl2pPr>
            <a:lvl3pPr marL="228600" indent="914400" algn="ctr">
              <a:lnSpc>
                <a:spcPct val="100000"/>
              </a:lnSpc>
              <a:buClrTx/>
              <a:buSzTx/>
              <a:buFontTx/>
              <a:buNone/>
              <a:defRPr sz="2000">
                <a:solidFill>
                  <a:srgbClr val="000000"/>
                </a:solidFill>
                <a:latin typeface="Helvetica Neue"/>
                <a:ea typeface="Helvetica Neue"/>
                <a:cs typeface="Helvetica Neue"/>
                <a:sym typeface="Helvetica Neue"/>
              </a:defRPr>
            </a:lvl3pPr>
            <a:lvl4pPr marL="228600" indent="1371600" algn="ctr">
              <a:lnSpc>
                <a:spcPct val="100000"/>
              </a:lnSpc>
              <a:buClrTx/>
              <a:buSzTx/>
              <a:buFontTx/>
              <a:buNone/>
              <a:defRPr sz="2000">
                <a:solidFill>
                  <a:srgbClr val="000000"/>
                </a:solidFill>
                <a:latin typeface="Helvetica Neue"/>
                <a:ea typeface="Helvetica Neue"/>
                <a:cs typeface="Helvetica Neue"/>
                <a:sym typeface="Helvetica Neue"/>
              </a:defRPr>
            </a:lvl4pPr>
            <a:lvl5pPr marL="228600" indent="1828800" algn="ctr">
              <a:lnSpc>
                <a:spcPct val="100000"/>
              </a:lnSpc>
              <a:buClrTx/>
              <a:buSzTx/>
              <a:buFontTx/>
              <a:buNone/>
              <a:defRPr sz="2000">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3231" name="Slide Number"/>
          <p:cNvSpPr txBox="1">
            <a:spLocks noGrp="1"/>
          </p:cNvSpPr>
          <p:nvPr>
            <p:ph type="sldNum" sz="quarter" idx="2"/>
          </p:nvPr>
        </p:nvSpPr>
        <p:spPr>
          <a:xfrm>
            <a:off x="4480736" y="4905375"/>
            <a:ext cx="177902" cy="174485"/>
          </a:xfrm>
          <a:prstGeom prst="rect">
            <a:avLst/>
          </a:prstGeom>
        </p:spPr>
        <p:txBody>
          <a:bodyPr lIns="19050" tIns="19050" rIns="19050" bIns="19050" anchor="t">
            <a:spAutoFit/>
          </a:bodyPr>
          <a:lstStyle>
            <a:lvl1pPr algn="ctr">
              <a:defRPr sz="9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Citazione">
    <p:spTree>
      <p:nvGrpSpPr>
        <p:cNvPr id="1" name=""/>
        <p:cNvGrpSpPr/>
        <p:nvPr/>
      </p:nvGrpSpPr>
      <p:grpSpPr>
        <a:xfrm>
          <a:off x="0" y="0"/>
          <a:ext cx="0" cy="0"/>
          <a:chOff x="0" y="0"/>
          <a:chExt cx="0" cy="0"/>
        </a:xfrm>
      </p:grpSpPr>
      <p:sp>
        <p:nvSpPr>
          <p:cNvPr id="313" name="Body Level One…"/>
          <p:cNvSpPr txBox="1">
            <a:spLocks noGrp="1"/>
          </p:cNvSpPr>
          <p:nvPr>
            <p:ph type="body" sz="quarter" idx="1"/>
          </p:nvPr>
        </p:nvSpPr>
        <p:spPr>
          <a:xfrm>
            <a:off x="911259" y="4003295"/>
            <a:ext cx="7575020" cy="238868"/>
          </a:xfrm>
          <a:prstGeom prst="rect">
            <a:avLst/>
          </a:prstGeom>
        </p:spPr>
        <p:txBody>
          <a:bodyPr lIns="17149" tIns="17149" rIns="17149" bIns="17149"/>
          <a:lstStyle>
            <a:lvl1pPr marL="228600" indent="0">
              <a:lnSpc>
                <a:spcPct val="100000"/>
              </a:lnSpc>
              <a:buClrTx/>
              <a:buSzTx/>
              <a:buFontTx/>
              <a:buNone/>
              <a:defRPr sz="1400" b="1">
                <a:solidFill>
                  <a:srgbClr val="000000"/>
                </a:solidFill>
                <a:latin typeface="Helvetica Neue"/>
                <a:ea typeface="Helvetica Neue"/>
                <a:cs typeface="Helvetica Neue"/>
                <a:sym typeface="Helvetica Neue"/>
              </a:defRPr>
            </a:lvl1pPr>
            <a:lvl2pPr marL="852311" indent="-217311">
              <a:lnSpc>
                <a:spcPct val="100000"/>
              </a:lnSpc>
              <a:buClrTx/>
              <a:buSzPts val="1400"/>
              <a:buFontTx/>
              <a:buChar char="•"/>
              <a:defRPr sz="1400" b="1">
                <a:solidFill>
                  <a:srgbClr val="000000"/>
                </a:solidFill>
                <a:latin typeface="Helvetica Neue"/>
                <a:ea typeface="Helvetica Neue"/>
                <a:cs typeface="Helvetica Neue"/>
                <a:sym typeface="Helvetica Neue"/>
              </a:defRPr>
            </a:lvl2pPr>
            <a:lvl3pPr marL="1309511" indent="-217311">
              <a:lnSpc>
                <a:spcPct val="100000"/>
              </a:lnSpc>
              <a:buClrTx/>
              <a:buSzPts val="1400"/>
              <a:buFontTx/>
              <a:buChar char="•"/>
              <a:defRPr sz="1400" b="1">
                <a:solidFill>
                  <a:srgbClr val="000000"/>
                </a:solidFill>
                <a:latin typeface="Helvetica Neue"/>
                <a:ea typeface="Helvetica Neue"/>
                <a:cs typeface="Helvetica Neue"/>
                <a:sym typeface="Helvetica Neue"/>
              </a:defRPr>
            </a:lvl3pPr>
            <a:lvl4pPr marL="1766711" indent="-217311">
              <a:lnSpc>
                <a:spcPct val="100000"/>
              </a:lnSpc>
              <a:buClrTx/>
              <a:buSzPts val="1400"/>
              <a:buFontTx/>
              <a:buChar char="•"/>
              <a:defRPr sz="1400" b="1">
                <a:solidFill>
                  <a:srgbClr val="000000"/>
                </a:solidFill>
                <a:latin typeface="Helvetica Neue"/>
                <a:ea typeface="Helvetica Neue"/>
                <a:cs typeface="Helvetica Neue"/>
                <a:sym typeface="Helvetica Neue"/>
              </a:defRPr>
            </a:lvl4pPr>
            <a:lvl5pPr marL="2223911" indent="-217311">
              <a:lnSpc>
                <a:spcPct val="100000"/>
              </a:lnSpc>
              <a:buClrTx/>
              <a:buSzPts val="1400"/>
              <a:buFontTx/>
              <a:buChar char="•"/>
              <a:defRPr sz="1400" b="1">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314" name="Google Shape;152;p36"/>
          <p:cNvSpPr txBox="1">
            <a:spLocks noGrp="1"/>
          </p:cNvSpPr>
          <p:nvPr>
            <p:ph type="body" sz="half" idx="21"/>
          </p:nvPr>
        </p:nvSpPr>
        <p:spPr>
          <a:xfrm>
            <a:off x="657721" y="1852446"/>
            <a:ext cx="7828558" cy="1438607"/>
          </a:xfrm>
          <a:prstGeom prst="rect">
            <a:avLst/>
          </a:prstGeom>
        </p:spPr>
        <p:txBody>
          <a:bodyPr lIns="19050" tIns="19050" rIns="19050" bIns="19050"/>
          <a:lstStyle/>
          <a:p>
            <a:pPr marL="228600" indent="0">
              <a:lnSpc>
                <a:spcPct val="90000"/>
              </a:lnSpc>
              <a:buClrTx/>
              <a:buSzTx/>
              <a:buFontTx/>
              <a:buNone/>
              <a:defRPr sz="3200">
                <a:solidFill>
                  <a:srgbClr val="000000"/>
                </a:solidFill>
                <a:latin typeface="Helvetica Neue"/>
                <a:ea typeface="Helvetica Neue"/>
                <a:cs typeface="Helvetica Neue"/>
                <a:sym typeface="Helvetica Neue"/>
              </a:defRPr>
            </a:pPr>
            <a:endParaRPr/>
          </a:p>
        </p:txBody>
      </p:sp>
      <p:sp>
        <p:nvSpPr>
          <p:cNvPr id="315" name="Slide Number"/>
          <p:cNvSpPr txBox="1">
            <a:spLocks noGrp="1"/>
          </p:cNvSpPr>
          <p:nvPr>
            <p:ph type="sldNum" sz="quarter" idx="2"/>
          </p:nvPr>
        </p:nvSpPr>
        <p:spPr>
          <a:xfrm>
            <a:off x="4494828" y="4908639"/>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Foto - 3 per pagina">
    <p:spTree>
      <p:nvGrpSpPr>
        <p:cNvPr id="1" name=""/>
        <p:cNvGrpSpPr/>
        <p:nvPr/>
      </p:nvGrpSpPr>
      <p:grpSpPr>
        <a:xfrm>
          <a:off x="0" y="0"/>
          <a:ext cx="0" cy="0"/>
          <a:chOff x="0" y="0"/>
          <a:chExt cx="0" cy="0"/>
        </a:xfrm>
      </p:grpSpPr>
      <p:sp>
        <p:nvSpPr>
          <p:cNvPr id="322" name="Google Shape;155;p37"/>
          <p:cNvSpPr>
            <a:spLocks noGrp="1"/>
          </p:cNvSpPr>
          <p:nvPr>
            <p:ph type="pic" sz="quarter" idx="21"/>
          </p:nvPr>
        </p:nvSpPr>
        <p:spPr>
          <a:xfrm>
            <a:off x="5910262" y="381000"/>
            <a:ext cx="2789663" cy="2231129"/>
          </a:xfrm>
          <a:prstGeom prst="rect">
            <a:avLst/>
          </a:prstGeom>
        </p:spPr>
        <p:txBody>
          <a:bodyPr lIns="91439" tIns="45719" rIns="91439" bIns="45719">
            <a:noAutofit/>
          </a:bodyPr>
          <a:lstStyle/>
          <a:p>
            <a:endParaRPr/>
          </a:p>
        </p:txBody>
      </p:sp>
      <p:sp>
        <p:nvSpPr>
          <p:cNvPr id="323" name="Google Shape;156;p37"/>
          <p:cNvSpPr>
            <a:spLocks noGrp="1"/>
          </p:cNvSpPr>
          <p:nvPr>
            <p:ph type="pic" sz="half" idx="22"/>
          </p:nvPr>
        </p:nvSpPr>
        <p:spPr>
          <a:xfrm>
            <a:off x="5062537" y="1491853"/>
            <a:ext cx="3914776" cy="4556319"/>
          </a:xfrm>
          <a:prstGeom prst="rect">
            <a:avLst/>
          </a:prstGeom>
        </p:spPr>
        <p:txBody>
          <a:bodyPr lIns="91439" tIns="45719" rIns="91439" bIns="45719">
            <a:noAutofit/>
          </a:bodyPr>
          <a:lstStyle/>
          <a:p>
            <a:endParaRPr/>
          </a:p>
        </p:txBody>
      </p:sp>
      <p:sp>
        <p:nvSpPr>
          <p:cNvPr id="324" name="Google Shape;157;p37"/>
          <p:cNvSpPr>
            <a:spLocks noGrp="1"/>
          </p:cNvSpPr>
          <p:nvPr>
            <p:ph type="pic" idx="23"/>
          </p:nvPr>
        </p:nvSpPr>
        <p:spPr>
          <a:xfrm>
            <a:off x="-52387" y="185737"/>
            <a:ext cx="6229351" cy="4672014"/>
          </a:xfrm>
          <a:prstGeom prst="rect">
            <a:avLst/>
          </a:prstGeom>
        </p:spPr>
        <p:txBody>
          <a:bodyPr lIns="91439" tIns="45719" rIns="91439" bIns="45719">
            <a:noAutofit/>
          </a:bodyPr>
          <a:lstStyle/>
          <a:p>
            <a:endParaRPr/>
          </a:p>
        </p:txBody>
      </p:sp>
      <p:sp>
        <p:nvSpPr>
          <p:cNvPr id="325" name="Slide Number"/>
          <p:cNvSpPr txBox="1">
            <a:spLocks noGrp="1"/>
          </p:cNvSpPr>
          <p:nvPr>
            <p:ph type="sldNum" sz="quarter" idx="2"/>
          </p:nvPr>
        </p:nvSpPr>
        <p:spPr>
          <a:xfrm>
            <a:off x="4494828" y="4908639"/>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332" name="Google Shape;160;p38"/>
          <p:cNvSpPr>
            <a:spLocks noGrp="1"/>
          </p:cNvSpPr>
          <p:nvPr>
            <p:ph type="pic" idx="21"/>
          </p:nvPr>
        </p:nvSpPr>
        <p:spPr>
          <a:xfrm>
            <a:off x="-500063" y="-2071687"/>
            <a:ext cx="10144126" cy="8115301"/>
          </a:xfrm>
          <a:prstGeom prst="rect">
            <a:avLst/>
          </a:prstGeom>
        </p:spPr>
        <p:txBody>
          <a:bodyPr lIns="91439" tIns="45719" rIns="91439" bIns="45719">
            <a:noAutofit/>
          </a:bodyPr>
          <a:lstStyle/>
          <a:p>
            <a:endParaRPr/>
          </a:p>
        </p:txBody>
      </p:sp>
      <p:sp>
        <p:nvSpPr>
          <p:cNvPr id="333" name="Slide Number"/>
          <p:cNvSpPr txBox="1">
            <a:spLocks noGrp="1"/>
          </p:cNvSpPr>
          <p:nvPr>
            <p:ph type="sldNum" sz="quarter" idx="2"/>
          </p:nvPr>
        </p:nvSpPr>
        <p:spPr>
          <a:xfrm>
            <a:off x="4494828" y="4908639"/>
            <a:ext cx="149658" cy="137212"/>
          </a:xfrm>
          <a:prstGeom prst="rect">
            <a:avLst/>
          </a:prstGeom>
        </p:spPr>
        <p:txBody>
          <a:bodyPr lIns="19050" tIns="19050" rIns="19050" bIns="19050" anchor="b">
            <a:spAutoFit/>
          </a:bodyPr>
          <a:lstStyle>
            <a:lvl1pPr algn="ctr">
              <a:defRPr sz="700">
                <a:solidFill>
                  <a:srgbClr val="FFFFFF"/>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Titolo e sottotitolo 3">
    <p:spTree>
      <p:nvGrpSpPr>
        <p:cNvPr id="1" name=""/>
        <p:cNvGrpSpPr/>
        <p:nvPr/>
      </p:nvGrpSpPr>
      <p:grpSpPr>
        <a:xfrm>
          <a:off x="0" y="0"/>
          <a:ext cx="0" cy="0"/>
          <a:chOff x="0" y="0"/>
          <a:chExt cx="0" cy="0"/>
        </a:xfrm>
      </p:grpSpPr>
      <p:sp>
        <p:nvSpPr>
          <p:cNvPr id="340" name="Title Text"/>
          <p:cNvSpPr txBox="1">
            <a:spLocks noGrp="1"/>
          </p:cNvSpPr>
          <p:nvPr>
            <p:ph type="title"/>
          </p:nvPr>
        </p:nvSpPr>
        <p:spPr>
          <a:xfrm>
            <a:off x="666750" y="862012"/>
            <a:ext cx="7810500" cy="1743076"/>
          </a:xfrm>
          <a:prstGeom prst="rect">
            <a:avLst/>
          </a:prstGeom>
        </p:spPr>
        <p:txBody>
          <a:bodyPr lIns="19050" tIns="19050" rIns="19050" bIns="19050" anchor="b"/>
          <a:lstStyle>
            <a:lvl1pPr>
              <a:lnSpc>
                <a:spcPct val="110000"/>
              </a:lnSpc>
              <a:defRPr sz="2200" b="1">
                <a:solidFill>
                  <a:srgbClr val="1A44C7"/>
                </a:solidFill>
                <a:latin typeface="Helvetica Neue"/>
                <a:ea typeface="Helvetica Neue"/>
                <a:cs typeface="Helvetica Neue"/>
                <a:sym typeface="Helvetica Neue"/>
              </a:defRPr>
            </a:lvl1pPr>
          </a:lstStyle>
          <a:p>
            <a:r>
              <a:t>Title Text</a:t>
            </a:r>
          </a:p>
        </p:txBody>
      </p:sp>
      <p:sp>
        <p:nvSpPr>
          <p:cNvPr id="341" name="Body Level One…"/>
          <p:cNvSpPr txBox="1">
            <a:spLocks noGrp="1"/>
          </p:cNvSpPr>
          <p:nvPr>
            <p:ph type="body" sz="quarter" idx="1"/>
          </p:nvPr>
        </p:nvSpPr>
        <p:spPr>
          <a:xfrm>
            <a:off x="666750" y="2652713"/>
            <a:ext cx="7810500" cy="595314"/>
          </a:xfrm>
          <a:prstGeom prst="rect">
            <a:avLst/>
          </a:prstGeom>
        </p:spPr>
        <p:txBody>
          <a:bodyPr lIns="19050" tIns="19050" rIns="19050" bIns="19050"/>
          <a:lstStyle>
            <a:lvl1pPr marL="228600" indent="0" algn="ctr">
              <a:lnSpc>
                <a:spcPct val="110000"/>
              </a:lnSpc>
              <a:buClrTx/>
              <a:buSzTx/>
              <a:buFontTx/>
              <a:buNone/>
              <a:defRPr sz="1600" b="1">
                <a:solidFill>
                  <a:srgbClr val="1A44C7"/>
                </a:solidFill>
                <a:latin typeface="Helvetica Neue"/>
                <a:ea typeface="Helvetica Neue"/>
                <a:cs typeface="Helvetica Neue"/>
                <a:sym typeface="Helvetica Neue"/>
              </a:defRPr>
            </a:lvl1pPr>
            <a:lvl2pPr marL="228600" indent="457200" algn="ctr">
              <a:lnSpc>
                <a:spcPct val="110000"/>
              </a:lnSpc>
              <a:buClrTx/>
              <a:buSzTx/>
              <a:buFontTx/>
              <a:buNone/>
              <a:defRPr sz="1600" b="1">
                <a:solidFill>
                  <a:srgbClr val="1A44C7"/>
                </a:solidFill>
                <a:latin typeface="Helvetica Neue"/>
                <a:ea typeface="Helvetica Neue"/>
                <a:cs typeface="Helvetica Neue"/>
                <a:sym typeface="Helvetica Neue"/>
              </a:defRPr>
            </a:lvl2pPr>
            <a:lvl3pPr marL="228600" indent="914400" algn="ctr">
              <a:lnSpc>
                <a:spcPct val="110000"/>
              </a:lnSpc>
              <a:buClrTx/>
              <a:buSzTx/>
              <a:buFontTx/>
              <a:buNone/>
              <a:defRPr sz="1600" b="1">
                <a:solidFill>
                  <a:srgbClr val="1A44C7"/>
                </a:solidFill>
                <a:latin typeface="Helvetica Neue"/>
                <a:ea typeface="Helvetica Neue"/>
                <a:cs typeface="Helvetica Neue"/>
                <a:sym typeface="Helvetica Neue"/>
              </a:defRPr>
            </a:lvl3pPr>
            <a:lvl4pPr marL="228600" indent="1371600" algn="ctr">
              <a:lnSpc>
                <a:spcPct val="110000"/>
              </a:lnSpc>
              <a:buClrTx/>
              <a:buSzTx/>
              <a:buFontTx/>
              <a:buNone/>
              <a:defRPr sz="1600" b="1">
                <a:solidFill>
                  <a:srgbClr val="1A44C7"/>
                </a:solidFill>
                <a:latin typeface="Helvetica Neue"/>
                <a:ea typeface="Helvetica Neue"/>
                <a:cs typeface="Helvetica Neue"/>
                <a:sym typeface="Helvetica Neue"/>
              </a:defRPr>
            </a:lvl4pPr>
            <a:lvl5pPr marL="228600" indent="1828800" algn="ctr">
              <a:lnSpc>
                <a:spcPct val="110000"/>
              </a:lnSpc>
              <a:buClrTx/>
              <a:buSzTx/>
              <a:buFontTx/>
              <a:buNone/>
              <a:defRPr sz="1600" b="1">
                <a:solidFill>
                  <a:srgbClr val="1A44C7"/>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342" name="Slide Number"/>
          <p:cNvSpPr txBox="1">
            <a:spLocks noGrp="1"/>
          </p:cNvSpPr>
          <p:nvPr>
            <p:ph type="sldNum" sz="quarter" idx="2"/>
          </p:nvPr>
        </p:nvSpPr>
        <p:spPr>
          <a:xfrm>
            <a:off x="4569619" y="4905375"/>
            <a:ext cx="177902" cy="174485"/>
          </a:xfrm>
          <a:prstGeom prst="rect">
            <a:avLst/>
          </a:prstGeom>
        </p:spPr>
        <p:txBody>
          <a:bodyPr lIns="19050" tIns="19050" rIns="19050" bIns="19050" anchor="t">
            <a:spAutoFit/>
          </a:bodyPr>
          <a:lstStyle>
            <a:lvl1pPr algn="l">
              <a:lnSpc>
                <a:spcPct val="110000"/>
              </a:lnSpc>
              <a:defRPr sz="900">
                <a:solidFill>
                  <a:srgbClr val="1A44C7"/>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Testo 2/3 5">
    <p:spTree>
      <p:nvGrpSpPr>
        <p:cNvPr id="1" name=""/>
        <p:cNvGrpSpPr/>
        <p:nvPr/>
      </p:nvGrpSpPr>
      <p:grpSpPr>
        <a:xfrm>
          <a:off x="0" y="0"/>
          <a:ext cx="0" cy="0"/>
          <a:chOff x="0" y="0"/>
          <a:chExt cx="0" cy="0"/>
        </a:xfrm>
      </p:grpSpPr>
      <p:sp>
        <p:nvSpPr>
          <p:cNvPr id="349" name="Body Level One…"/>
          <p:cNvSpPr txBox="1">
            <a:spLocks noGrp="1"/>
          </p:cNvSpPr>
          <p:nvPr>
            <p:ph type="body" sz="quarter" idx="1"/>
          </p:nvPr>
        </p:nvSpPr>
        <p:spPr>
          <a:xfrm>
            <a:off x="658129" y="946571"/>
            <a:ext cx="2393989" cy="247651"/>
          </a:xfrm>
          <a:prstGeom prst="rect">
            <a:avLst/>
          </a:prstGeom>
        </p:spPr>
        <p:txBody>
          <a:bodyPr lIns="19050" tIns="19050" rIns="19050" bIns="19050" anchor="ctr"/>
          <a:lstStyle>
            <a:lvl1pPr marL="228600" indent="0">
              <a:lnSpc>
                <a:spcPct val="110000"/>
              </a:lnSpc>
              <a:spcBef>
                <a:spcPts val="1100"/>
              </a:spcBef>
              <a:buClrTx/>
              <a:buSzTx/>
              <a:buFontTx/>
              <a:buNone/>
              <a:defRPr sz="1400">
                <a:solidFill>
                  <a:srgbClr val="75F461"/>
                </a:solidFill>
                <a:latin typeface="Montserrat-Regular"/>
                <a:ea typeface="Montserrat-Regular"/>
                <a:cs typeface="Montserrat-Regular"/>
                <a:sym typeface="Montserrat-Regular"/>
              </a:defRPr>
            </a:lvl1pPr>
            <a:lvl2pPr marL="852311" indent="-217311">
              <a:lnSpc>
                <a:spcPct val="110000"/>
              </a:lnSpc>
              <a:spcBef>
                <a:spcPts val="1100"/>
              </a:spcBef>
              <a:buClrTx/>
              <a:buSzPts val="1400"/>
              <a:buFontTx/>
              <a:buChar char="•"/>
              <a:defRPr sz="1400">
                <a:solidFill>
                  <a:srgbClr val="75F461"/>
                </a:solidFill>
                <a:latin typeface="Montserrat-Regular"/>
                <a:ea typeface="Montserrat-Regular"/>
                <a:cs typeface="Montserrat-Regular"/>
                <a:sym typeface="Montserrat-Regular"/>
              </a:defRPr>
            </a:lvl2pPr>
            <a:lvl3pPr marL="1309511" indent="-217311">
              <a:lnSpc>
                <a:spcPct val="110000"/>
              </a:lnSpc>
              <a:spcBef>
                <a:spcPts val="1100"/>
              </a:spcBef>
              <a:buClrTx/>
              <a:buSzPts val="1400"/>
              <a:buFontTx/>
              <a:buChar char="•"/>
              <a:defRPr sz="1400">
                <a:solidFill>
                  <a:srgbClr val="75F461"/>
                </a:solidFill>
                <a:latin typeface="Montserrat-Regular"/>
                <a:ea typeface="Montserrat-Regular"/>
                <a:cs typeface="Montserrat-Regular"/>
                <a:sym typeface="Montserrat-Regular"/>
              </a:defRPr>
            </a:lvl3pPr>
            <a:lvl4pPr marL="1766711" indent="-217311">
              <a:lnSpc>
                <a:spcPct val="110000"/>
              </a:lnSpc>
              <a:spcBef>
                <a:spcPts val="1100"/>
              </a:spcBef>
              <a:buClrTx/>
              <a:buSzPts val="1400"/>
              <a:buFontTx/>
              <a:buChar char="•"/>
              <a:defRPr sz="1400">
                <a:solidFill>
                  <a:srgbClr val="75F461"/>
                </a:solidFill>
                <a:latin typeface="Montserrat-Regular"/>
                <a:ea typeface="Montserrat-Regular"/>
                <a:cs typeface="Montserrat-Regular"/>
                <a:sym typeface="Montserrat-Regular"/>
              </a:defRPr>
            </a:lvl4pPr>
            <a:lvl5pPr marL="2223911" indent="-217311">
              <a:lnSpc>
                <a:spcPct val="110000"/>
              </a:lnSpc>
              <a:spcBef>
                <a:spcPts val="1100"/>
              </a:spcBef>
              <a:buClrTx/>
              <a:buSzPts val="1400"/>
              <a:buFontTx/>
              <a:buChar char="•"/>
              <a:defRPr sz="1400">
                <a:solidFill>
                  <a:srgbClr val="75F461"/>
                </a:solidFill>
                <a:latin typeface="Montserrat-Regular"/>
                <a:ea typeface="Montserrat-Regular"/>
                <a:cs typeface="Montserrat-Regular"/>
                <a:sym typeface="Montserrat-Regular"/>
              </a:defRPr>
            </a:lvl5pPr>
          </a:lstStyle>
          <a:p>
            <a:r>
              <a:t>Body Level One</a:t>
            </a:r>
          </a:p>
          <a:p>
            <a:pPr lvl="1"/>
            <a:r>
              <a:t>Body Level Two</a:t>
            </a:r>
          </a:p>
          <a:p>
            <a:pPr lvl="2"/>
            <a:r>
              <a:t>Body Level Three</a:t>
            </a:r>
          </a:p>
          <a:p>
            <a:pPr lvl="3"/>
            <a:r>
              <a:t>Body Level Four</a:t>
            </a:r>
          </a:p>
          <a:p>
            <a:pPr lvl="4"/>
            <a:r>
              <a:t>Body Level Five</a:t>
            </a:r>
          </a:p>
        </p:txBody>
      </p:sp>
      <p:sp>
        <p:nvSpPr>
          <p:cNvPr id="350" name="Google Shape;168;p40"/>
          <p:cNvSpPr txBox="1">
            <a:spLocks noGrp="1"/>
          </p:cNvSpPr>
          <p:nvPr>
            <p:ph type="body" sz="half" idx="21"/>
          </p:nvPr>
        </p:nvSpPr>
        <p:spPr>
          <a:xfrm>
            <a:off x="658129" y="1160780"/>
            <a:ext cx="4736755" cy="3320416"/>
          </a:xfrm>
          <a:prstGeom prst="rect">
            <a:avLst/>
          </a:prstGeom>
        </p:spPr>
        <p:txBody>
          <a:bodyPr lIns="19050" tIns="19050" rIns="19050" bIns="19050" anchor="ctr"/>
          <a:lstStyle/>
          <a:p>
            <a:pPr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pPr>
            <a:endParaRPr/>
          </a:p>
        </p:txBody>
      </p:sp>
      <p:sp>
        <p:nvSpPr>
          <p:cNvPr id="351" name="Google Shape;169;p40"/>
          <p:cNvSpPr>
            <a:spLocks noGrp="1"/>
          </p:cNvSpPr>
          <p:nvPr>
            <p:ph type="pic" sz="half" idx="22"/>
          </p:nvPr>
        </p:nvSpPr>
        <p:spPr>
          <a:xfrm>
            <a:off x="6326421" y="29182"/>
            <a:ext cx="2350918" cy="5085136"/>
          </a:xfrm>
          <a:prstGeom prst="rect">
            <a:avLst/>
          </a:prstGeom>
        </p:spPr>
        <p:txBody>
          <a:bodyPr lIns="91439" tIns="45719" rIns="91439" bIns="45719">
            <a:noAutofit/>
          </a:bodyPr>
          <a:lstStyle/>
          <a:p>
            <a:endParaRPr/>
          </a:p>
        </p:txBody>
      </p:sp>
      <p:sp>
        <p:nvSpPr>
          <p:cNvPr id="352" name="Slide Number"/>
          <p:cNvSpPr txBox="1">
            <a:spLocks noGrp="1"/>
          </p:cNvSpPr>
          <p:nvPr>
            <p:ph type="sldNum" sz="quarter" idx="2"/>
          </p:nvPr>
        </p:nvSpPr>
        <p:spPr>
          <a:xfrm>
            <a:off x="4501889" y="4918849"/>
            <a:ext cx="135535" cy="127001"/>
          </a:xfrm>
          <a:prstGeom prst="rect">
            <a:avLst/>
          </a:prstGeom>
        </p:spPr>
        <p:txBody>
          <a:bodyPr lIns="19050" tIns="19050" rIns="19050" bIns="19050" anchor="b">
            <a:spAutoFit/>
          </a:bodyPr>
          <a:lstStyle>
            <a:lvl1pPr algn="ctr">
              <a:defRPr sz="6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esto 2/3 5 2">
    <p:spTree>
      <p:nvGrpSpPr>
        <p:cNvPr id="1" name=""/>
        <p:cNvGrpSpPr/>
        <p:nvPr/>
      </p:nvGrpSpPr>
      <p:grpSpPr>
        <a:xfrm>
          <a:off x="0" y="0"/>
          <a:ext cx="0" cy="0"/>
          <a:chOff x="0" y="0"/>
          <a:chExt cx="0" cy="0"/>
        </a:xfrm>
      </p:grpSpPr>
      <p:sp>
        <p:nvSpPr>
          <p:cNvPr id="359" name="Body Level One…"/>
          <p:cNvSpPr txBox="1">
            <a:spLocks noGrp="1"/>
          </p:cNvSpPr>
          <p:nvPr>
            <p:ph type="body" sz="quarter" idx="1"/>
          </p:nvPr>
        </p:nvSpPr>
        <p:spPr>
          <a:xfrm>
            <a:off x="658129" y="934665"/>
            <a:ext cx="2394001" cy="271501"/>
          </a:xfrm>
          <a:prstGeom prst="rect">
            <a:avLst/>
          </a:prstGeom>
        </p:spPr>
        <p:txBody>
          <a:bodyPr lIns="19050" tIns="19050" rIns="19050" bIns="19050" anchor="ctr"/>
          <a:lstStyle>
            <a:lvl1pPr marL="228600" indent="0">
              <a:lnSpc>
                <a:spcPct val="110000"/>
              </a:lnSpc>
              <a:buClrTx/>
              <a:buSzTx/>
              <a:buFontTx/>
              <a:buNone/>
              <a:defRPr sz="1500">
                <a:solidFill>
                  <a:srgbClr val="75F461"/>
                </a:solidFill>
                <a:latin typeface="Montserrat-Regular"/>
                <a:ea typeface="Montserrat-Regular"/>
                <a:cs typeface="Montserrat-Regular"/>
                <a:sym typeface="Montserrat-Regular"/>
              </a:defRPr>
            </a:lvl1pPr>
            <a:lvl2pPr marL="914400" indent="-323850">
              <a:lnSpc>
                <a:spcPct val="110000"/>
              </a:lnSpc>
              <a:buClrTx/>
              <a:buSzPts val="1500"/>
              <a:buFontTx/>
              <a:buChar char="•"/>
              <a:defRPr sz="1500">
                <a:solidFill>
                  <a:srgbClr val="75F461"/>
                </a:solidFill>
                <a:latin typeface="Montserrat-Regular"/>
                <a:ea typeface="Montserrat-Regular"/>
                <a:cs typeface="Montserrat-Regular"/>
                <a:sym typeface="Montserrat-Regular"/>
              </a:defRPr>
            </a:lvl2pPr>
            <a:lvl3pPr marL="1371600" indent="-323850">
              <a:lnSpc>
                <a:spcPct val="110000"/>
              </a:lnSpc>
              <a:buClrTx/>
              <a:buSzPts val="1500"/>
              <a:buFontTx/>
              <a:buChar char="•"/>
              <a:defRPr sz="1500">
                <a:solidFill>
                  <a:srgbClr val="75F461"/>
                </a:solidFill>
                <a:latin typeface="Montserrat-Regular"/>
                <a:ea typeface="Montserrat-Regular"/>
                <a:cs typeface="Montserrat-Regular"/>
                <a:sym typeface="Montserrat-Regular"/>
              </a:defRPr>
            </a:lvl3pPr>
            <a:lvl4pPr marL="1828800" indent="-323850">
              <a:lnSpc>
                <a:spcPct val="110000"/>
              </a:lnSpc>
              <a:buClrTx/>
              <a:buSzPts val="1500"/>
              <a:buFontTx/>
              <a:buChar char="•"/>
              <a:defRPr sz="1500">
                <a:solidFill>
                  <a:srgbClr val="75F461"/>
                </a:solidFill>
                <a:latin typeface="Montserrat-Regular"/>
                <a:ea typeface="Montserrat-Regular"/>
                <a:cs typeface="Montserrat-Regular"/>
                <a:sym typeface="Montserrat-Regular"/>
              </a:defRPr>
            </a:lvl4pPr>
            <a:lvl5pPr marL="2286000" indent="-323850">
              <a:lnSpc>
                <a:spcPct val="110000"/>
              </a:lnSpc>
              <a:buClrTx/>
              <a:buSzPts val="1500"/>
              <a:buFontTx/>
              <a:buChar char="•"/>
              <a:defRPr sz="1500">
                <a:solidFill>
                  <a:srgbClr val="75F461"/>
                </a:solidFill>
                <a:latin typeface="Montserrat-Regular"/>
                <a:ea typeface="Montserrat-Regular"/>
                <a:cs typeface="Montserrat-Regular"/>
                <a:sym typeface="Montserrat-Regular"/>
              </a:defRPr>
            </a:lvl5pPr>
          </a:lstStyle>
          <a:p>
            <a:r>
              <a:t>Body Level One</a:t>
            </a:r>
          </a:p>
          <a:p>
            <a:pPr lvl="1"/>
            <a:r>
              <a:t>Body Level Two</a:t>
            </a:r>
          </a:p>
          <a:p>
            <a:pPr lvl="2"/>
            <a:r>
              <a:t>Body Level Three</a:t>
            </a:r>
          </a:p>
          <a:p>
            <a:pPr lvl="3"/>
            <a:r>
              <a:t>Body Level Four</a:t>
            </a:r>
          </a:p>
          <a:p>
            <a:pPr lvl="4"/>
            <a:r>
              <a:t>Body Level Five</a:t>
            </a:r>
          </a:p>
        </p:txBody>
      </p:sp>
      <p:sp>
        <p:nvSpPr>
          <p:cNvPr id="360" name="Google Shape;173;p41"/>
          <p:cNvSpPr txBox="1">
            <a:spLocks noGrp="1"/>
          </p:cNvSpPr>
          <p:nvPr>
            <p:ph type="body" sz="half" idx="21"/>
          </p:nvPr>
        </p:nvSpPr>
        <p:spPr>
          <a:xfrm>
            <a:off x="658129" y="1233646"/>
            <a:ext cx="4736701" cy="3174601"/>
          </a:xfrm>
          <a:prstGeom prst="rect">
            <a:avLst/>
          </a:prstGeom>
        </p:spPr>
        <p:txBody>
          <a:bodyPr lIns="19050" tIns="19050" rIns="19050" bIns="19050" anchor="ctr"/>
          <a:lstStyle/>
          <a:p>
            <a:pPr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pPr>
            <a:endParaRPr/>
          </a:p>
        </p:txBody>
      </p:sp>
      <p:sp>
        <p:nvSpPr>
          <p:cNvPr id="361" name="Google Shape;174;p41"/>
          <p:cNvSpPr>
            <a:spLocks noGrp="1"/>
          </p:cNvSpPr>
          <p:nvPr>
            <p:ph type="pic" sz="half" idx="22"/>
          </p:nvPr>
        </p:nvSpPr>
        <p:spPr>
          <a:xfrm>
            <a:off x="6326421" y="29182"/>
            <a:ext cx="2350801" cy="5085002"/>
          </a:xfrm>
          <a:prstGeom prst="rect">
            <a:avLst/>
          </a:prstGeom>
        </p:spPr>
        <p:txBody>
          <a:bodyPr lIns="91439" tIns="45719" rIns="91439" bIns="45719">
            <a:noAutofit/>
          </a:bodyPr>
          <a:lstStyle/>
          <a:p>
            <a:endParaRPr/>
          </a:p>
        </p:txBody>
      </p:sp>
      <p:sp>
        <p:nvSpPr>
          <p:cNvPr id="362" name="Slide Number"/>
          <p:cNvSpPr txBox="1">
            <a:spLocks noGrp="1"/>
          </p:cNvSpPr>
          <p:nvPr>
            <p:ph type="sldNum" sz="quarter" idx="2"/>
          </p:nvPr>
        </p:nvSpPr>
        <p:spPr>
          <a:xfrm>
            <a:off x="4494884" y="4914264"/>
            <a:ext cx="149657" cy="137211"/>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_AND_TWO_COLUMNS">
    <p:spTree>
      <p:nvGrpSpPr>
        <p:cNvPr id="1" name=""/>
        <p:cNvGrpSpPr/>
        <p:nvPr/>
      </p:nvGrpSpPr>
      <p:grpSpPr>
        <a:xfrm>
          <a:off x="0" y="0"/>
          <a:ext cx="0" cy="0"/>
          <a:chOff x="0" y="0"/>
          <a:chExt cx="0" cy="0"/>
        </a:xfrm>
      </p:grpSpPr>
      <p:sp>
        <p:nvSpPr>
          <p:cNvPr id="37" name="Title Text"/>
          <p:cNvSpPr txBox="1">
            <a:spLocks noGrp="1"/>
          </p:cNvSpPr>
          <p:nvPr>
            <p:ph type="title"/>
          </p:nvPr>
        </p:nvSpPr>
        <p:spPr>
          <a:prstGeom prst="rect">
            <a:avLst/>
          </a:prstGeom>
        </p:spPr>
        <p:txBody>
          <a:bodyPr/>
          <a:lstStyle/>
          <a:p>
            <a:r>
              <a:t>Title Text</a:t>
            </a:r>
          </a:p>
        </p:txBody>
      </p:sp>
      <p:sp>
        <p:nvSpPr>
          <p:cNvPr id="38" name="Body Level One…"/>
          <p:cNvSpPr txBox="1">
            <a:spLocks noGrp="1"/>
          </p:cNvSpPr>
          <p:nvPr>
            <p:ph type="body" sz="half" idx="1"/>
          </p:nvPr>
        </p:nvSpPr>
        <p:spPr>
          <a:xfrm>
            <a:off x="311699" y="1152475"/>
            <a:ext cx="3999902" cy="3416400"/>
          </a:xfrm>
          <a:prstGeom prst="rect">
            <a:avLst/>
          </a:prstGeom>
        </p:spPr>
        <p:txBody>
          <a:bodyPr/>
          <a:lstStyle>
            <a:lvl1pPr indent="-317500">
              <a:buSzPts val="1400"/>
              <a:defRPr sz="1400"/>
            </a:lvl1pPr>
            <a:lvl2pPr marL="965200" indent="-355600">
              <a:buSzPts val="1400"/>
              <a:defRPr sz="1400"/>
            </a:lvl2pPr>
            <a:lvl3pPr marL="1422400" indent="-355600">
              <a:buSzPts val="1400"/>
              <a:defRPr sz="1400"/>
            </a:lvl3pPr>
            <a:lvl4pPr marL="1879600" indent="-355600">
              <a:buSzPts val="1400"/>
              <a:defRPr sz="1400"/>
            </a:lvl4pPr>
            <a:lvl5pPr marL="2336800" indent="-355600">
              <a:buSzPts val="1400"/>
              <a:defRPr sz="1400"/>
            </a:lvl5pPr>
          </a:lstStyle>
          <a:p>
            <a:r>
              <a:t>Body Level One</a:t>
            </a:r>
          </a:p>
          <a:p>
            <a:pPr lvl="1"/>
            <a:r>
              <a:t>Body Level Two</a:t>
            </a:r>
          </a:p>
          <a:p>
            <a:pPr lvl="2"/>
            <a:r>
              <a:t>Body Level Three</a:t>
            </a:r>
          </a:p>
          <a:p>
            <a:pPr lvl="3"/>
            <a:r>
              <a:t>Body Level Four</a:t>
            </a:r>
          </a:p>
          <a:p>
            <a:pPr lvl="4"/>
            <a:r>
              <a:t>Body Level Five</a:t>
            </a:r>
          </a:p>
        </p:txBody>
      </p:sp>
      <p:sp>
        <p:nvSpPr>
          <p:cNvPr id="39" name="Google Shape;23;p5"/>
          <p:cNvSpPr txBox="1">
            <a:spLocks noGrp="1"/>
          </p:cNvSpPr>
          <p:nvPr>
            <p:ph type="body" sz="half" idx="21"/>
          </p:nvPr>
        </p:nvSpPr>
        <p:spPr>
          <a:xfrm>
            <a:off x="4832399" y="1152475"/>
            <a:ext cx="3999902" cy="3416400"/>
          </a:xfrm>
          <a:prstGeom prst="rect">
            <a:avLst/>
          </a:prstGeom>
        </p:spPr>
        <p:txBody>
          <a:bodyPr/>
          <a:lstStyle/>
          <a:p>
            <a:pPr indent="-317500">
              <a:buSzPts val="1400"/>
              <a:defRPr sz="1400"/>
            </a:pPr>
            <a:endParaRP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Testo 2/3 6">
    <p:spTree>
      <p:nvGrpSpPr>
        <p:cNvPr id="1" name=""/>
        <p:cNvGrpSpPr/>
        <p:nvPr/>
      </p:nvGrpSpPr>
      <p:grpSpPr>
        <a:xfrm>
          <a:off x="0" y="0"/>
          <a:ext cx="0" cy="0"/>
          <a:chOff x="0" y="0"/>
          <a:chExt cx="0" cy="0"/>
        </a:xfrm>
      </p:grpSpPr>
      <p:sp>
        <p:nvSpPr>
          <p:cNvPr id="369" name="Body Level One…"/>
          <p:cNvSpPr txBox="1">
            <a:spLocks noGrp="1"/>
          </p:cNvSpPr>
          <p:nvPr>
            <p:ph type="body" sz="quarter" idx="1"/>
          </p:nvPr>
        </p:nvSpPr>
        <p:spPr>
          <a:xfrm>
            <a:off x="658129" y="934665"/>
            <a:ext cx="2393989" cy="271465"/>
          </a:xfrm>
          <a:prstGeom prst="rect">
            <a:avLst/>
          </a:prstGeom>
        </p:spPr>
        <p:txBody>
          <a:bodyPr lIns="19050" tIns="19050" rIns="19050" bIns="19050" anchor="ctr"/>
          <a:lstStyle>
            <a:lvl1pPr marL="228600" indent="0">
              <a:lnSpc>
                <a:spcPct val="110000"/>
              </a:lnSpc>
              <a:buClrTx/>
              <a:buSzTx/>
              <a:buFontTx/>
              <a:buNone/>
              <a:defRPr sz="1400">
                <a:solidFill>
                  <a:srgbClr val="75F461"/>
                </a:solidFill>
                <a:latin typeface="Montserrat-Regular"/>
                <a:ea typeface="Montserrat-Regular"/>
                <a:cs typeface="Montserrat-Regular"/>
                <a:sym typeface="Montserrat-Regular"/>
              </a:defRPr>
            </a:lvl1pPr>
            <a:lvl2pPr marL="914400" indent="-317500">
              <a:lnSpc>
                <a:spcPct val="110000"/>
              </a:lnSpc>
              <a:buClrTx/>
              <a:buSzPts val="1400"/>
              <a:buFontTx/>
              <a:defRPr sz="1400">
                <a:solidFill>
                  <a:srgbClr val="75F461"/>
                </a:solidFill>
                <a:latin typeface="Montserrat-Regular"/>
                <a:ea typeface="Montserrat-Regular"/>
                <a:cs typeface="Montserrat-Regular"/>
                <a:sym typeface="Montserrat-Regular"/>
              </a:defRPr>
            </a:lvl2pPr>
            <a:lvl3pPr marL="1371600" indent="-317500">
              <a:lnSpc>
                <a:spcPct val="110000"/>
              </a:lnSpc>
              <a:buClrTx/>
              <a:buSzPts val="1400"/>
              <a:buFontTx/>
              <a:defRPr sz="1400">
                <a:solidFill>
                  <a:srgbClr val="75F461"/>
                </a:solidFill>
                <a:latin typeface="Montserrat-Regular"/>
                <a:ea typeface="Montserrat-Regular"/>
                <a:cs typeface="Montserrat-Regular"/>
                <a:sym typeface="Montserrat-Regular"/>
              </a:defRPr>
            </a:lvl3pPr>
            <a:lvl4pPr marL="1828800" indent="-317500">
              <a:lnSpc>
                <a:spcPct val="110000"/>
              </a:lnSpc>
              <a:buClrTx/>
              <a:buSzPts val="1400"/>
              <a:buFontTx/>
              <a:defRPr sz="1400">
                <a:solidFill>
                  <a:srgbClr val="75F461"/>
                </a:solidFill>
                <a:latin typeface="Montserrat-Regular"/>
                <a:ea typeface="Montserrat-Regular"/>
                <a:cs typeface="Montserrat-Regular"/>
                <a:sym typeface="Montserrat-Regular"/>
              </a:defRPr>
            </a:lvl4pPr>
            <a:lvl5pPr marL="2286000" indent="-317500">
              <a:lnSpc>
                <a:spcPct val="110000"/>
              </a:lnSpc>
              <a:buClrTx/>
              <a:buSzPts val="1400"/>
              <a:buFontTx/>
              <a:defRPr sz="1400">
                <a:solidFill>
                  <a:srgbClr val="75F461"/>
                </a:solidFill>
                <a:latin typeface="Montserrat-Regular"/>
                <a:ea typeface="Montserrat-Regular"/>
                <a:cs typeface="Montserrat-Regular"/>
                <a:sym typeface="Montserrat-Regular"/>
              </a:defRPr>
            </a:lvl5pPr>
          </a:lstStyle>
          <a:p>
            <a:r>
              <a:t>Body Level One</a:t>
            </a:r>
          </a:p>
          <a:p>
            <a:pPr lvl="1"/>
            <a:r>
              <a:t>Body Level Two</a:t>
            </a:r>
          </a:p>
          <a:p>
            <a:pPr lvl="2"/>
            <a:r>
              <a:t>Body Level Three</a:t>
            </a:r>
          </a:p>
          <a:p>
            <a:pPr lvl="3"/>
            <a:r>
              <a:t>Body Level Four</a:t>
            </a:r>
          </a:p>
          <a:p>
            <a:pPr lvl="4"/>
            <a:r>
              <a:t>Body Level Five</a:t>
            </a:r>
          </a:p>
        </p:txBody>
      </p:sp>
      <p:sp>
        <p:nvSpPr>
          <p:cNvPr id="370" name="Google Shape;178;p42"/>
          <p:cNvSpPr txBox="1">
            <a:spLocks noGrp="1"/>
          </p:cNvSpPr>
          <p:nvPr>
            <p:ph type="body" sz="half" idx="21"/>
          </p:nvPr>
        </p:nvSpPr>
        <p:spPr>
          <a:xfrm>
            <a:off x="658129" y="1233646"/>
            <a:ext cx="4736754" cy="3174683"/>
          </a:xfrm>
          <a:prstGeom prst="rect">
            <a:avLst/>
          </a:prstGeom>
        </p:spPr>
        <p:txBody>
          <a:bodyPr lIns="19050" tIns="19050" rIns="19050" bIns="19050" anchor="ctr"/>
          <a:lstStyle/>
          <a:p>
            <a:pPr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pPr>
            <a:endParaRPr/>
          </a:p>
        </p:txBody>
      </p:sp>
      <p:sp>
        <p:nvSpPr>
          <p:cNvPr id="371" name="Google Shape;179;p42"/>
          <p:cNvSpPr>
            <a:spLocks noGrp="1"/>
          </p:cNvSpPr>
          <p:nvPr>
            <p:ph type="pic" sz="half" idx="22"/>
          </p:nvPr>
        </p:nvSpPr>
        <p:spPr>
          <a:xfrm>
            <a:off x="6326421" y="29182"/>
            <a:ext cx="2350918" cy="5085136"/>
          </a:xfrm>
          <a:prstGeom prst="rect">
            <a:avLst/>
          </a:prstGeom>
        </p:spPr>
        <p:txBody>
          <a:bodyPr lIns="91439" tIns="45719" rIns="91439" bIns="45719">
            <a:noAutofit/>
          </a:bodyPr>
          <a:lstStyle/>
          <a:p>
            <a:endParaRPr/>
          </a:p>
        </p:txBody>
      </p:sp>
      <p:sp>
        <p:nvSpPr>
          <p:cNvPr id="372" name="Slide Number"/>
          <p:cNvSpPr txBox="1">
            <a:spLocks noGrp="1"/>
          </p:cNvSpPr>
          <p:nvPr>
            <p:ph type="sldNum" sz="quarter" idx="2"/>
          </p:nvPr>
        </p:nvSpPr>
        <p:spPr>
          <a:xfrm>
            <a:off x="4501889" y="4918849"/>
            <a:ext cx="135535" cy="127001"/>
          </a:xfrm>
          <a:prstGeom prst="rect">
            <a:avLst/>
          </a:prstGeom>
        </p:spPr>
        <p:txBody>
          <a:bodyPr lIns="19050" tIns="19050" rIns="19050" bIns="19050" anchor="b">
            <a:spAutoFit/>
          </a:bodyPr>
          <a:lstStyle>
            <a:lvl1pPr algn="ctr">
              <a:defRPr sz="6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Titolo copia">
    <p:bg>
      <p:bgPr>
        <a:solidFill>
          <a:srgbClr val="75F461"/>
        </a:solidFill>
        <a:effectLst/>
      </p:bgPr>
    </p:bg>
    <p:spTree>
      <p:nvGrpSpPr>
        <p:cNvPr id="1" name=""/>
        <p:cNvGrpSpPr/>
        <p:nvPr/>
      </p:nvGrpSpPr>
      <p:grpSpPr>
        <a:xfrm>
          <a:off x="0" y="0"/>
          <a:ext cx="0" cy="0"/>
          <a:chOff x="0" y="0"/>
          <a:chExt cx="0" cy="0"/>
        </a:xfrm>
      </p:grpSpPr>
      <p:pic>
        <p:nvPicPr>
          <p:cNvPr id="379" name="Google Shape;182;p43" descr="Google Shape;182;p43"/>
          <p:cNvPicPr>
            <a:picLocks noChangeAspect="1"/>
          </p:cNvPicPr>
          <p:nvPr/>
        </p:nvPicPr>
        <p:blipFill>
          <a:blip r:embed="rId2"/>
          <a:srcRect b="48912"/>
          <a:stretch>
            <a:fillRect/>
          </a:stretch>
        </p:blipFill>
        <p:spPr>
          <a:xfrm>
            <a:off x="895870" y="1840135"/>
            <a:ext cx="7352319" cy="1123810"/>
          </a:xfrm>
          <a:prstGeom prst="rect">
            <a:avLst/>
          </a:prstGeom>
          <a:ln w="12700">
            <a:miter lim="400000"/>
          </a:ln>
        </p:spPr>
      </p:pic>
      <p:sp>
        <p:nvSpPr>
          <p:cNvPr id="380" name="Body Level One…"/>
          <p:cNvSpPr txBox="1">
            <a:spLocks noGrp="1"/>
          </p:cNvSpPr>
          <p:nvPr>
            <p:ph type="body" sz="quarter" idx="1"/>
          </p:nvPr>
        </p:nvSpPr>
        <p:spPr>
          <a:xfrm>
            <a:off x="832098" y="2923456"/>
            <a:ext cx="7479804" cy="500064"/>
          </a:xfrm>
          <a:prstGeom prst="rect">
            <a:avLst/>
          </a:prstGeom>
        </p:spPr>
        <p:txBody>
          <a:bodyPr lIns="19050" tIns="19050" rIns="19050" bIns="19050" anchor="ctr"/>
          <a:lstStyle>
            <a:lvl1pPr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lvl1pPr>
            <a:lvl2pPr marL="914400"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lvl2pPr>
            <a:lvl3pPr marL="1371600"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lvl3pPr>
            <a:lvl4pPr marL="1828800"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lvl4pPr>
            <a:lvl5pPr marL="2286000"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381" name="Google Shape;184;p43"/>
          <p:cNvSpPr txBox="1">
            <a:spLocks noGrp="1"/>
          </p:cNvSpPr>
          <p:nvPr>
            <p:ph type="body" sz="quarter" idx="21"/>
          </p:nvPr>
        </p:nvSpPr>
        <p:spPr>
          <a:xfrm>
            <a:off x="832098" y="3531944"/>
            <a:ext cx="7479805" cy="451486"/>
          </a:xfrm>
          <a:prstGeom prst="rect">
            <a:avLst/>
          </a:prstGeom>
        </p:spPr>
        <p:txBody>
          <a:bodyPr lIns="19050" tIns="19050" rIns="19050" bIns="19050" anchor="ctr"/>
          <a:lstStyle/>
          <a:p>
            <a:pPr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pPr>
            <a:endParaRPr/>
          </a:p>
        </p:txBody>
      </p:sp>
      <p:sp>
        <p:nvSpPr>
          <p:cNvPr id="382" name="Slide Number"/>
          <p:cNvSpPr txBox="1">
            <a:spLocks noGrp="1"/>
          </p:cNvSpPr>
          <p:nvPr>
            <p:ph type="sldNum" sz="quarter" idx="2"/>
          </p:nvPr>
        </p:nvSpPr>
        <p:spPr>
          <a:xfrm>
            <a:off x="4501889" y="4918849"/>
            <a:ext cx="135535" cy="127001"/>
          </a:xfrm>
          <a:prstGeom prst="rect">
            <a:avLst/>
          </a:prstGeom>
        </p:spPr>
        <p:txBody>
          <a:bodyPr lIns="19050" tIns="19050" rIns="19050" bIns="19050" anchor="b">
            <a:spAutoFit/>
          </a:bodyPr>
          <a:lstStyle>
            <a:lvl1pPr algn="ctr">
              <a:defRPr sz="6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Testo 2/3 7">
    <p:spTree>
      <p:nvGrpSpPr>
        <p:cNvPr id="1" name=""/>
        <p:cNvGrpSpPr/>
        <p:nvPr/>
      </p:nvGrpSpPr>
      <p:grpSpPr>
        <a:xfrm>
          <a:off x="0" y="0"/>
          <a:ext cx="0" cy="0"/>
          <a:chOff x="0" y="0"/>
          <a:chExt cx="0" cy="0"/>
        </a:xfrm>
      </p:grpSpPr>
      <p:sp>
        <p:nvSpPr>
          <p:cNvPr id="389" name="Body Level One…"/>
          <p:cNvSpPr txBox="1">
            <a:spLocks noGrp="1"/>
          </p:cNvSpPr>
          <p:nvPr>
            <p:ph type="body" sz="quarter" idx="1"/>
          </p:nvPr>
        </p:nvSpPr>
        <p:spPr>
          <a:xfrm>
            <a:off x="658129" y="934665"/>
            <a:ext cx="2393989" cy="271464"/>
          </a:xfrm>
          <a:prstGeom prst="rect">
            <a:avLst/>
          </a:prstGeom>
        </p:spPr>
        <p:txBody>
          <a:bodyPr lIns="19050" tIns="19050" rIns="19050" bIns="19050" anchor="ctr"/>
          <a:lstStyle>
            <a:lvl1pPr marL="228600" indent="0">
              <a:lnSpc>
                <a:spcPct val="110000"/>
              </a:lnSpc>
              <a:buClrTx/>
              <a:buSzTx/>
              <a:buFontTx/>
              <a:buNone/>
              <a:defRPr sz="1500">
                <a:solidFill>
                  <a:srgbClr val="75F461"/>
                </a:solidFill>
                <a:latin typeface="Montserrat-Regular"/>
                <a:ea typeface="Montserrat-Regular"/>
                <a:cs typeface="Montserrat-Regular"/>
                <a:sym typeface="Montserrat-Regular"/>
              </a:defRPr>
            </a:lvl1pPr>
            <a:lvl2pPr marL="914400" indent="-349250">
              <a:lnSpc>
                <a:spcPct val="110000"/>
              </a:lnSpc>
              <a:buClrTx/>
              <a:buSzPts val="1500"/>
              <a:buFontTx/>
              <a:buChar char="•"/>
              <a:defRPr sz="1500">
                <a:solidFill>
                  <a:srgbClr val="75F461"/>
                </a:solidFill>
                <a:latin typeface="Montserrat-Regular"/>
                <a:ea typeface="Montserrat-Regular"/>
                <a:cs typeface="Montserrat-Regular"/>
                <a:sym typeface="Montserrat-Regular"/>
              </a:defRPr>
            </a:lvl2pPr>
            <a:lvl3pPr marL="1371600" indent="-349250">
              <a:lnSpc>
                <a:spcPct val="110000"/>
              </a:lnSpc>
              <a:buClrTx/>
              <a:buSzPts val="1500"/>
              <a:buFontTx/>
              <a:buChar char="•"/>
              <a:defRPr sz="1500">
                <a:solidFill>
                  <a:srgbClr val="75F461"/>
                </a:solidFill>
                <a:latin typeface="Montserrat-Regular"/>
                <a:ea typeface="Montserrat-Regular"/>
                <a:cs typeface="Montserrat-Regular"/>
                <a:sym typeface="Montserrat-Regular"/>
              </a:defRPr>
            </a:lvl3pPr>
            <a:lvl4pPr marL="1828800" indent="-349250">
              <a:lnSpc>
                <a:spcPct val="110000"/>
              </a:lnSpc>
              <a:buClrTx/>
              <a:buSzPts val="1500"/>
              <a:buFontTx/>
              <a:buChar char="•"/>
              <a:defRPr sz="1500">
                <a:solidFill>
                  <a:srgbClr val="75F461"/>
                </a:solidFill>
                <a:latin typeface="Montserrat-Regular"/>
                <a:ea typeface="Montserrat-Regular"/>
                <a:cs typeface="Montserrat-Regular"/>
                <a:sym typeface="Montserrat-Regular"/>
              </a:defRPr>
            </a:lvl4pPr>
            <a:lvl5pPr marL="2286000" indent="-349250">
              <a:lnSpc>
                <a:spcPct val="110000"/>
              </a:lnSpc>
              <a:buClrTx/>
              <a:buSzPts val="1500"/>
              <a:buFontTx/>
              <a:buChar char="•"/>
              <a:defRPr sz="1500">
                <a:solidFill>
                  <a:srgbClr val="75F461"/>
                </a:solidFill>
                <a:latin typeface="Montserrat-Regular"/>
                <a:ea typeface="Montserrat-Regular"/>
                <a:cs typeface="Montserrat-Regular"/>
                <a:sym typeface="Montserrat-Regular"/>
              </a:defRPr>
            </a:lvl5pPr>
          </a:lstStyle>
          <a:p>
            <a:r>
              <a:t>Body Level One</a:t>
            </a:r>
          </a:p>
          <a:p>
            <a:pPr lvl="1"/>
            <a:r>
              <a:t>Body Level Two</a:t>
            </a:r>
          </a:p>
          <a:p>
            <a:pPr lvl="2"/>
            <a:r>
              <a:t>Body Level Three</a:t>
            </a:r>
          </a:p>
          <a:p>
            <a:pPr lvl="3"/>
            <a:r>
              <a:t>Body Level Four</a:t>
            </a:r>
          </a:p>
          <a:p>
            <a:pPr lvl="4"/>
            <a:r>
              <a:t>Body Level Five</a:t>
            </a:r>
          </a:p>
        </p:txBody>
      </p:sp>
      <p:sp>
        <p:nvSpPr>
          <p:cNvPr id="390" name="Google Shape;188;p44"/>
          <p:cNvSpPr txBox="1">
            <a:spLocks noGrp="1"/>
          </p:cNvSpPr>
          <p:nvPr>
            <p:ph type="body" sz="half" idx="21"/>
          </p:nvPr>
        </p:nvSpPr>
        <p:spPr>
          <a:xfrm>
            <a:off x="658130" y="1233645"/>
            <a:ext cx="4736754" cy="3174686"/>
          </a:xfrm>
          <a:prstGeom prst="rect">
            <a:avLst/>
          </a:prstGeom>
        </p:spPr>
        <p:txBody>
          <a:bodyPr lIns="19050" tIns="19050" rIns="19050" bIns="19050" anchor="ctr"/>
          <a:lstStyle/>
          <a:p>
            <a:pPr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pPr>
            <a:endParaRPr/>
          </a:p>
        </p:txBody>
      </p:sp>
      <p:sp>
        <p:nvSpPr>
          <p:cNvPr id="391" name="Google Shape;189;p44"/>
          <p:cNvSpPr>
            <a:spLocks noGrp="1"/>
          </p:cNvSpPr>
          <p:nvPr>
            <p:ph type="pic" sz="half" idx="22"/>
          </p:nvPr>
        </p:nvSpPr>
        <p:spPr>
          <a:xfrm>
            <a:off x="6326421" y="29182"/>
            <a:ext cx="2350918" cy="5085136"/>
          </a:xfrm>
          <a:prstGeom prst="rect">
            <a:avLst/>
          </a:prstGeom>
        </p:spPr>
        <p:txBody>
          <a:bodyPr lIns="91439" tIns="45719" rIns="91439" bIns="45719">
            <a:noAutofit/>
          </a:bodyPr>
          <a:lstStyle/>
          <a:p>
            <a:endParaRPr/>
          </a:p>
        </p:txBody>
      </p:sp>
      <p:sp>
        <p:nvSpPr>
          <p:cNvPr id="392" name="Slide Number"/>
          <p:cNvSpPr txBox="1">
            <a:spLocks noGrp="1"/>
          </p:cNvSpPr>
          <p:nvPr>
            <p:ph type="sldNum" sz="quarter" idx="2"/>
          </p:nvPr>
        </p:nvSpPr>
        <p:spPr>
          <a:xfrm>
            <a:off x="4494828" y="4908639"/>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Titolo e sottotitolo 4">
    <p:spTree>
      <p:nvGrpSpPr>
        <p:cNvPr id="1" name=""/>
        <p:cNvGrpSpPr/>
        <p:nvPr/>
      </p:nvGrpSpPr>
      <p:grpSpPr>
        <a:xfrm>
          <a:off x="0" y="0"/>
          <a:ext cx="0" cy="0"/>
          <a:chOff x="0" y="0"/>
          <a:chExt cx="0" cy="0"/>
        </a:xfrm>
      </p:grpSpPr>
      <p:sp>
        <p:nvSpPr>
          <p:cNvPr id="399" name="Title Text"/>
          <p:cNvSpPr txBox="1">
            <a:spLocks noGrp="1"/>
          </p:cNvSpPr>
          <p:nvPr>
            <p:ph type="title"/>
          </p:nvPr>
        </p:nvSpPr>
        <p:spPr>
          <a:xfrm>
            <a:off x="666750" y="862012"/>
            <a:ext cx="7810500" cy="1743076"/>
          </a:xfrm>
          <a:prstGeom prst="rect">
            <a:avLst/>
          </a:prstGeom>
        </p:spPr>
        <p:txBody>
          <a:bodyPr lIns="19050" tIns="19050" rIns="19050" bIns="19050" anchor="b"/>
          <a:lstStyle>
            <a:lvl1pPr>
              <a:lnSpc>
                <a:spcPct val="110000"/>
              </a:lnSpc>
              <a:defRPr sz="2300" b="1">
                <a:solidFill>
                  <a:srgbClr val="1A44C7"/>
                </a:solidFill>
                <a:latin typeface="Helvetica Neue"/>
                <a:ea typeface="Helvetica Neue"/>
                <a:cs typeface="Helvetica Neue"/>
                <a:sym typeface="Helvetica Neue"/>
              </a:defRPr>
            </a:lvl1pPr>
          </a:lstStyle>
          <a:p>
            <a:r>
              <a:t>Title Text</a:t>
            </a:r>
          </a:p>
        </p:txBody>
      </p:sp>
      <p:sp>
        <p:nvSpPr>
          <p:cNvPr id="400" name="Body Level One…"/>
          <p:cNvSpPr txBox="1">
            <a:spLocks noGrp="1"/>
          </p:cNvSpPr>
          <p:nvPr>
            <p:ph type="body" sz="quarter" idx="1"/>
          </p:nvPr>
        </p:nvSpPr>
        <p:spPr>
          <a:xfrm>
            <a:off x="666750" y="2652713"/>
            <a:ext cx="7810500" cy="595314"/>
          </a:xfrm>
          <a:prstGeom prst="rect">
            <a:avLst/>
          </a:prstGeom>
        </p:spPr>
        <p:txBody>
          <a:bodyPr lIns="19050" tIns="19050" rIns="19050" bIns="19050"/>
          <a:lstStyle>
            <a:lvl1pPr marL="228600" indent="0" algn="ctr">
              <a:lnSpc>
                <a:spcPct val="110000"/>
              </a:lnSpc>
              <a:buClrTx/>
              <a:buSzTx/>
              <a:buFontTx/>
              <a:buNone/>
              <a:defRPr sz="1700" b="1">
                <a:solidFill>
                  <a:srgbClr val="1A44C7"/>
                </a:solidFill>
                <a:latin typeface="Helvetica Neue"/>
                <a:ea typeface="Helvetica Neue"/>
                <a:cs typeface="Helvetica Neue"/>
                <a:sym typeface="Helvetica Neue"/>
              </a:defRPr>
            </a:lvl1pPr>
            <a:lvl2pPr marL="228600" indent="457200" algn="ctr">
              <a:lnSpc>
                <a:spcPct val="110000"/>
              </a:lnSpc>
              <a:buClrTx/>
              <a:buSzTx/>
              <a:buFontTx/>
              <a:buNone/>
              <a:defRPr sz="1700" b="1">
                <a:solidFill>
                  <a:srgbClr val="1A44C7"/>
                </a:solidFill>
                <a:latin typeface="Helvetica Neue"/>
                <a:ea typeface="Helvetica Neue"/>
                <a:cs typeface="Helvetica Neue"/>
                <a:sym typeface="Helvetica Neue"/>
              </a:defRPr>
            </a:lvl2pPr>
            <a:lvl3pPr marL="228600" indent="914400" algn="ctr">
              <a:lnSpc>
                <a:spcPct val="110000"/>
              </a:lnSpc>
              <a:buClrTx/>
              <a:buSzTx/>
              <a:buFontTx/>
              <a:buNone/>
              <a:defRPr sz="1700" b="1">
                <a:solidFill>
                  <a:srgbClr val="1A44C7"/>
                </a:solidFill>
                <a:latin typeface="Helvetica Neue"/>
                <a:ea typeface="Helvetica Neue"/>
                <a:cs typeface="Helvetica Neue"/>
                <a:sym typeface="Helvetica Neue"/>
              </a:defRPr>
            </a:lvl3pPr>
            <a:lvl4pPr marL="228600" indent="1371600" algn="ctr">
              <a:lnSpc>
                <a:spcPct val="110000"/>
              </a:lnSpc>
              <a:buClrTx/>
              <a:buSzTx/>
              <a:buFontTx/>
              <a:buNone/>
              <a:defRPr sz="1700" b="1">
                <a:solidFill>
                  <a:srgbClr val="1A44C7"/>
                </a:solidFill>
                <a:latin typeface="Helvetica Neue"/>
                <a:ea typeface="Helvetica Neue"/>
                <a:cs typeface="Helvetica Neue"/>
                <a:sym typeface="Helvetica Neue"/>
              </a:defRPr>
            </a:lvl4pPr>
            <a:lvl5pPr marL="228600" indent="1828800" algn="ctr">
              <a:lnSpc>
                <a:spcPct val="110000"/>
              </a:lnSpc>
              <a:buClrTx/>
              <a:buSzTx/>
              <a:buFontTx/>
              <a:buNone/>
              <a:defRPr sz="1700" b="1">
                <a:solidFill>
                  <a:srgbClr val="1A44C7"/>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401" name="Slide Number"/>
          <p:cNvSpPr txBox="1">
            <a:spLocks noGrp="1"/>
          </p:cNvSpPr>
          <p:nvPr>
            <p:ph type="sldNum" sz="quarter" idx="2"/>
          </p:nvPr>
        </p:nvSpPr>
        <p:spPr>
          <a:xfrm>
            <a:off x="4569619" y="4905375"/>
            <a:ext cx="177902" cy="174485"/>
          </a:xfrm>
          <a:prstGeom prst="rect">
            <a:avLst/>
          </a:prstGeom>
        </p:spPr>
        <p:txBody>
          <a:bodyPr lIns="19050" tIns="19050" rIns="19050" bIns="19050" anchor="t">
            <a:spAutoFit/>
          </a:bodyPr>
          <a:lstStyle>
            <a:lvl1pPr algn="l">
              <a:lnSpc>
                <a:spcPct val="110000"/>
              </a:lnSpc>
              <a:defRPr sz="900">
                <a:solidFill>
                  <a:srgbClr val="1A44C7"/>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408" name="Title Text"/>
          <p:cNvSpPr txBox="1">
            <a:spLocks noGrp="1"/>
          </p:cNvSpPr>
          <p:nvPr>
            <p:ph type="title"/>
          </p:nvPr>
        </p:nvSpPr>
        <p:spPr>
          <a:xfrm>
            <a:off x="575071" y="331895"/>
            <a:ext cx="8003286" cy="313933"/>
          </a:xfrm>
          <a:prstGeom prst="rect">
            <a:avLst/>
          </a:prstGeom>
        </p:spPr>
        <p:txBody>
          <a:bodyPr lIns="0" tIns="0" rIns="0" bIns="0"/>
          <a:lstStyle>
            <a:lvl1pPr>
              <a:lnSpc>
                <a:spcPct val="85000"/>
              </a:lnSpc>
              <a:defRPr sz="2400" b="1"/>
            </a:lvl1pPr>
          </a:lstStyle>
          <a:p>
            <a:r>
              <a:t>Title Text</a:t>
            </a:r>
          </a:p>
        </p:txBody>
      </p:sp>
      <p:sp>
        <p:nvSpPr>
          <p:cNvPr id="409" name="Body Level One…"/>
          <p:cNvSpPr txBox="1">
            <a:spLocks noGrp="1"/>
          </p:cNvSpPr>
          <p:nvPr>
            <p:ph type="body" idx="1"/>
          </p:nvPr>
        </p:nvSpPr>
        <p:spPr>
          <a:xfrm>
            <a:off x="575072" y="981660"/>
            <a:ext cx="8003286" cy="3590341"/>
          </a:xfrm>
          <a:prstGeom prst="rect">
            <a:avLst/>
          </a:prstGeom>
        </p:spPr>
        <p:txBody>
          <a:bodyPr lIns="0" tIns="0" rIns="0" bIns="0"/>
          <a:lstStyle>
            <a:lvl1pPr indent="-317500">
              <a:lnSpc>
                <a:spcPct val="90000"/>
              </a:lnSpc>
              <a:spcBef>
                <a:spcPts val="800"/>
              </a:spcBef>
              <a:buClr>
                <a:srgbClr val="000000"/>
              </a:buClr>
              <a:buSzPts val="1400"/>
              <a:buChar char="•"/>
              <a:defRPr sz="1400">
                <a:solidFill>
                  <a:srgbClr val="000000"/>
                </a:solidFill>
              </a:defRPr>
            </a:lvl1pPr>
            <a:lvl2pPr marL="914400" indent="-317500">
              <a:lnSpc>
                <a:spcPct val="90000"/>
              </a:lnSpc>
              <a:spcBef>
                <a:spcPts val="800"/>
              </a:spcBef>
              <a:buClr>
                <a:srgbClr val="000000"/>
              </a:buClr>
              <a:buSzPts val="1400"/>
              <a:buChar char="–"/>
              <a:defRPr sz="1400">
                <a:solidFill>
                  <a:srgbClr val="000000"/>
                </a:solidFill>
              </a:defRPr>
            </a:lvl2pPr>
            <a:lvl3pPr marL="1371600" indent="-317500">
              <a:lnSpc>
                <a:spcPct val="90000"/>
              </a:lnSpc>
              <a:spcBef>
                <a:spcPts val="800"/>
              </a:spcBef>
              <a:buClr>
                <a:srgbClr val="000000"/>
              </a:buClr>
              <a:buSzPts val="1400"/>
              <a:buChar char="-"/>
              <a:defRPr sz="1400">
                <a:solidFill>
                  <a:srgbClr val="000000"/>
                </a:solidFill>
              </a:defRPr>
            </a:lvl3pPr>
            <a:lvl4pPr marL="1828800" indent="-317500">
              <a:lnSpc>
                <a:spcPct val="90000"/>
              </a:lnSpc>
              <a:spcBef>
                <a:spcPts val="800"/>
              </a:spcBef>
              <a:buClr>
                <a:srgbClr val="000000"/>
              </a:buClr>
              <a:buSzPts val="1400"/>
              <a:buChar char="-"/>
              <a:defRPr sz="1400">
                <a:solidFill>
                  <a:srgbClr val="000000"/>
                </a:solidFill>
              </a:defRPr>
            </a:lvl4pPr>
            <a:lvl5pPr marL="2286000" indent="-317500">
              <a:lnSpc>
                <a:spcPct val="90000"/>
              </a:lnSpc>
              <a:spcBef>
                <a:spcPts val="800"/>
              </a:spcBef>
              <a:buClr>
                <a:srgbClr val="000000"/>
              </a:buClr>
              <a:buSzPts val="1400"/>
              <a:buChar char="-"/>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10" name="Slide Number"/>
          <p:cNvSpPr txBox="1">
            <a:spLocks noGrp="1"/>
          </p:cNvSpPr>
          <p:nvPr>
            <p:ph type="sldNum" sz="quarter" idx="2"/>
          </p:nvPr>
        </p:nvSpPr>
        <p:spPr>
          <a:xfrm>
            <a:off x="8858001" y="4795392"/>
            <a:ext cx="127001" cy="127001"/>
          </a:xfrm>
          <a:prstGeom prst="rect">
            <a:avLst/>
          </a:prstGeom>
        </p:spPr>
        <p:txBody>
          <a:bodyPr lIns="0" tIns="0" rIns="0" bIns="0">
            <a:spAutoFit/>
          </a:bodyPr>
          <a:lstStyle>
            <a:lvl1pPr algn="ctr">
              <a:defRPr sz="7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Titolo e sottotitolo 5">
    <p:spTree>
      <p:nvGrpSpPr>
        <p:cNvPr id="1" name=""/>
        <p:cNvGrpSpPr/>
        <p:nvPr/>
      </p:nvGrpSpPr>
      <p:grpSpPr>
        <a:xfrm>
          <a:off x="0" y="0"/>
          <a:ext cx="0" cy="0"/>
          <a:chOff x="0" y="0"/>
          <a:chExt cx="0" cy="0"/>
        </a:xfrm>
      </p:grpSpPr>
      <p:sp>
        <p:nvSpPr>
          <p:cNvPr id="417" name="Title Text"/>
          <p:cNvSpPr txBox="1">
            <a:spLocks noGrp="1"/>
          </p:cNvSpPr>
          <p:nvPr>
            <p:ph type="title"/>
          </p:nvPr>
        </p:nvSpPr>
        <p:spPr>
          <a:xfrm>
            <a:off x="666750" y="862012"/>
            <a:ext cx="7810500" cy="1743076"/>
          </a:xfrm>
          <a:prstGeom prst="rect">
            <a:avLst/>
          </a:prstGeom>
        </p:spPr>
        <p:txBody>
          <a:bodyPr lIns="19050" tIns="19050" rIns="19050" bIns="19050" anchor="b"/>
          <a:lstStyle>
            <a:lvl1pPr>
              <a:lnSpc>
                <a:spcPct val="110000"/>
              </a:lnSpc>
              <a:defRPr sz="2300" b="1">
                <a:solidFill>
                  <a:srgbClr val="1742C6"/>
                </a:solidFill>
                <a:latin typeface="Helvetica Neue"/>
                <a:ea typeface="Helvetica Neue"/>
                <a:cs typeface="Helvetica Neue"/>
                <a:sym typeface="Helvetica Neue"/>
              </a:defRPr>
            </a:lvl1pPr>
          </a:lstStyle>
          <a:p>
            <a:r>
              <a:t>Title Text</a:t>
            </a:r>
          </a:p>
        </p:txBody>
      </p:sp>
      <p:sp>
        <p:nvSpPr>
          <p:cNvPr id="418" name="Body Level One…"/>
          <p:cNvSpPr txBox="1">
            <a:spLocks noGrp="1"/>
          </p:cNvSpPr>
          <p:nvPr>
            <p:ph type="body" sz="quarter" idx="1"/>
          </p:nvPr>
        </p:nvSpPr>
        <p:spPr>
          <a:xfrm>
            <a:off x="666750" y="2652713"/>
            <a:ext cx="7810500" cy="595314"/>
          </a:xfrm>
          <a:prstGeom prst="rect">
            <a:avLst/>
          </a:prstGeom>
        </p:spPr>
        <p:txBody>
          <a:bodyPr lIns="19050" tIns="19050" rIns="19050" bIns="19050"/>
          <a:lstStyle>
            <a:lvl1pPr marL="228600" indent="0" algn="ctr">
              <a:lnSpc>
                <a:spcPct val="110000"/>
              </a:lnSpc>
              <a:buClrTx/>
              <a:buSzTx/>
              <a:buFontTx/>
              <a:buNone/>
              <a:defRPr sz="1700" b="1">
                <a:solidFill>
                  <a:srgbClr val="1742C6"/>
                </a:solidFill>
                <a:latin typeface="Helvetica Neue"/>
                <a:ea typeface="Helvetica Neue"/>
                <a:cs typeface="Helvetica Neue"/>
                <a:sym typeface="Helvetica Neue"/>
              </a:defRPr>
            </a:lvl1pPr>
            <a:lvl2pPr marL="228600" indent="457200" algn="ctr">
              <a:lnSpc>
                <a:spcPct val="110000"/>
              </a:lnSpc>
              <a:buClrTx/>
              <a:buSzTx/>
              <a:buFontTx/>
              <a:buNone/>
              <a:defRPr sz="1700" b="1">
                <a:solidFill>
                  <a:srgbClr val="1742C6"/>
                </a:solidFill>
                <a:latin typeface="Helvetica Neue"/>
                <a:ea typeface="Helvetica Neue"/>
                <a:cs typeface="Helvetica Neue"/>
                <a:sym typeface="Helvetica Neue"/>
              </a:defRPr>
            </a:lvl2pPr>
            <a:lvl3pPr marL="228600" indent="914400" algn="ctr">
              <a:lnSpc>
                <a:spcPct val="110000"/>
              </a:lnSpc>
              <a:buClrTx/>
              <a:buSzTx/>
              <a:buFontTx/>
              <a:buNone/>
              <a:defRPr sz="1700" b="1">
                <a:solidFill>
                  <a:srgbClr val="1742C6"/>
                </a:solidFill>
                <a:latin typeface="Helvetica Neue"/>
                <a:ea typeface="Helvetica Neue"/>
                <a:cs typeface="Helvetica Neue"/>
                <a:sym typeface="Helvetica Neue"/>
              </a:defRPr>
            </a:lvl3pPr>
            <a:lvl4pPr marL="228600" indent="1371600" algn="ctr">
              <a:lnSpc>
                <a:spcPct val="110000"/>
              </a:lnSpc>
              <a:buClrTx/>
              <a:buSzTx/>
              <a:buFontTx/>
              <a:buNone/>
              <a:defRPr sz="1700" b="1">
                <a:solidFill>
                  <a:srgbClr val="1742C6"/>
                </a:solidFill>
                <a:latin typeface="Helvetica Neue"/>
                <a:ea typeface="Helvetica Neue"/>
                <a:cs typeface="Helvetica Neue"/>
                <a:sym typeface="Helvetica Neue"/>
              </a:defRPr>
            </a:lvl4pPr>
            <a:lvl5pPr marL="228600" indent="1828800" algn="ctr">
              <a:lnSpc>
                <a:spcPct val="110000"/>
              </a:lnSpc>
              <a:buClrTx/>
              <a:buSzTx/>
              <a:buFontTx/>
              <a:buNone/>
              <a:defRPr sz="1700" b="1">
                <a:solidFill>
                  <a:srgbClr val="1742C6"/>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419" name="Slide Number"/>
          <p:cNvSpPr txBox="1">
            <a:spLocks noGrp="1"/>
          </p:cNvSpPr>
          <p:nvPr>
            <p:ph type="sldNum" sz="quarter" idx="2"/>
          </p:nvPr>
        </p:nvSpPr>
        <p:spPr>
          <a:xfrm>
            <a:off x="4569619" y="4905375"/>
            <a:ext cx="177902" cy="174485"/>
          </a:xfrm>
          <a:prstGeom prst="rect">
            <a:avLst/>
          </a:prstGeom>
        </p:spPr>
        <p:txBody>
          <a:bodyPr lIns="19050" tIns="19050" rIns="19050" bIns="19050" anchor="t">
            <a:spAutoFit/>
          </a:bodyPr>
          <a:lstStyle>
            <a:lvl1pPr algn="l">
              <a:lnSpc>
                <a:spcPct val="110000"/>
              </a:lnSpc>
              <a:defRPr sz="900">
                <a:solidFill>
                  <a:srgbClr val="1742C6"/>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Titolo">
    <p:spTree>
      <p:nvGrpSpPr>
        <p:cNvPr id="1" name=""/>
        <p:cNvGrpSpPr/>
        <p:nvPr/>
      </p:nvGrpSpPr>
      <p:grpSpPr>
        <a:xfrm>
          <a:off x="0" y="0"/>
          <a:ext cx="0" cy="0"/>
          <a:chOff x="0" y="0"/>
          <a:chExt cx="0" cy="0"/>
        </a:xfrm>
      </p:grpSpPr>
      <p:sp>
        <p:nvSpPr>
          <p:cNvPr id="426" name="Title Text"/>
          <p:cNvSpPr txBox="1">
            <a:spLocks noGrp="1"/>
          </p:cNvSpPr>
          <p:nvPr>
            <p:ph type="title"/>
          </p:nvPr>
        </p:nvSpPr>
        <p:spPr>
          <a:xfrm>
            <a:off x="666750" y="862012"/>
            <a:ext cx="7810500" cy="1743076"/>
          </a:xfrm>
          <a:prstGeom prst="rect">
            <a:avLst/>
          </a:prstGeom>
        </p:spPr>
        <p:txBody>
          <a:bodyPr lIns="19050" tIns="19050" rIns="19050" bIns="19050" anchor="b"/>
          <a:lstStyle>
            <a:lvl1pPr algn="ctr">
              <a:defRPr sz="4200">
                <a:latin typeface="Helvetica Neue"/>
                <a:ea typeface="Helvetica Neue"/>
                <a:cs typeface="Helvetica Neue"/>
                <a:sym typeface="Helvetica Neue"/>
              </a:defRPr>
            </a:lvl1pPr>
          </a:lstStyle>
          <a:p>
            <a:r>
              <a:t>Title Text</a:t>
            </a:r>
          </a:p>
        </p:txBody>
      </p:sp>
      <p:sp>
        <p:nvSpPr>
          <p:cNvPr id="427" name="Body Level One…"/>
          <p:cNvSpPr txBox="1">
            <a:spLocks noGrp="1"/>
          </p:cNvSpPr>
          <p:nvPr>
            <p:ph type="body" sz="quarter" idx="1"/>
          </p:nvPr>
        </p:nvSpPr>
        <p:spPr>
          <a:xfrm>
            <a:off x="666750" y="2652713"/>
            <a:ext cx="7810500" cy="595314"/>
          </a:xfrm>
          <a:prstGeom prst="rect">
            <a:avLst/>
          </a:prstGeom>
        </p:spPr>
        <p:txBody>
          <a:bodyPr lIns="19050" tIns="19050" rIns="19050" bIns="19050"/>
          <a:lstStyle>
            <a:lvl1pPr marL="228600" indent="0" algn="ctr">
              <a:lnSpc>
                <a:spcPct val="100000"/>
              </a:lnSpc>
              <a:buClrTx/>
              <a:buSzTx/>
              <a:buFontTx/>
              <a:buNone/>
              <a:defRPr sz="2000">
                <a:solidFill>
                  <a:srgbClr val="000000"/>
                </a:solidFill>
                <a:latin typeface="Helvetica Neue"/>
                <a:ea typeface="Helvetica Neue"/>
                <a:cs typeface="Helvetica Neue"/>
                <a:sym typeface="Helvetica Neue"/>
              </a:defRPr>
            </a:lvl1pPr>
            <a:lvl2pPr marL="228600" indent="457200" algn="ctr">
              <a:lnSpc>
                <a:spcPct val="100000"/>
              </a:lnSpc>
              <a:buClrTx/>
              <a:buSzTx/>
              <a:buFontTx/>
              <a:buNone/>
              <a:defRPr sz="2000">
                <a:solidFill>
                  <a:srgbClr val="000000"/>
                </a:solidFill>
                <a:latin typeface="Helvetica Neue"/>
                <a:ea typeface="Helvetica Neue"/>
                <a:cs typeface="Helvetica Neue"/>
                <a:sym typeface="Helvetica Neue"/>
              </a:defRPr>
            </a:lvl2pPr>
            <a:lvl3pPr marL="228600" indent="914400" algn="ctr">
              <a:lnSpc>
                <a:spcPct val="100000"/>
              </a:lnSpc>
              <a:buClrTx/>
              <a:buSzTx/>
              <a:buFontTx/>
              <a:buNone/>
              <a:defRPr sz="2000">
                <a:solidFill>
                  <a:srgbClr val="000000"/>
                </a:solidFill>
                <a:latin typeface="Helvetica Neue"/>
                <a:ea typeface="Helvetica Neue"/>
                <a:cs typeface="Helvetica Neue"/>
                <a:sym typeface="Helvetica Neue"/>
              </a:defRPr>
            </a:lvl3pPr>
            <a:lvl4pPr marL="228600" indent="1371600" algn="ctr">
              <a:lnSpc>
                <a:spcPct val="100000"/>
              </a:lnSpc>
              <a:buClrTx/>
              <a:buSzTx/>
              <a:buFontTx/>
              <a:buNone/>
              <a:defRPr sz="2000">
                <a:solidFill>
                  <a:srgbClr val="000000"/>
                </a:solidFill>
                <a:latin typeface="Helvetica Neue"/>
                <a:ea typeface="Helvetica Neue"/>
                <a:cs typeface="Helvetica Neue"/>
                <a:sym typeface="Helvetica Neue"/>
              </a:defRPr>
            </a:lvl4pPr>
            <a:lvl5pPr marL="228600" indent="1828800" algn="ctr">
              <a:lnSpc>
                <a:spcPct val="100000"/>
              </a:lnSpc>
              <a:buClrTx/>
              <a:buSzTx/>
              <a:buFontTx/>
              <a:buNone/>
              <a:defRPr sz="2000">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428" name="Slide Number"/>
          <p:cNvSpPr txBox="1">
            <a:spLocks noGrp="1"/>
          </p:cNvSpPr>
          <p:nvPr>
            <p:ph type="sldNum" sz="quarter" idx="2"/>
          </p:nvPr>
        </p:nvSpPr>
        <p:spPr>
          <a:xfrm>
            <a:off x="4480668" y="4905375"/>
            <a:ext cx="177902" cy="174485"/>
          </a:xfrm>
          <a:prstGeom prst="rect">
            <a:avLst/>
          </a:prstGeom>
        </p:spPr>
        <p:txBody>
          <a:bodyPr lIns="19050" tIns="19050" rIns="19050" bIns="19050" anchor="t">
            <a:spAutoFit/>
          </a:bodyPr>
          <a:lstStyle>
            <a:lvl1pPr algn="ctr">
              <a:defRPr sz="9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TITLE_AND_BODY">
    <p:bg>
      <p:bgPr>
        <a:solidFill>
          <a:srgbClr val="75F461"/>
        </a:solidFill>
        <a:effectLst/>
      </p:bgPr>
    </p:bg>
    <p:spTree>
      <p:nvGrpSpPr>
        <p:cNvPr id="1" name=""/>
        <p:cNvGrpSpPr/>
        <p:nvPr/>
      </p:nvGrpSpPr>
      <p:grpSpPr>
        <a:xfrm>
          <a:off x="0" y="0"/>
          <a:ext cx="0" cy="0"/>
          <a:chOff x="0" y="0"/>
          <a:chExt cx="0" cy="0"/>
        </a:xfrm>
      </p:grpSpPr>
      <p:pic>
        <p:nvPicPr>
          <p:cNvPr id="435" name="Google Shape;212;p50" descr="Google Shape;212;p50"/>
          <p:cNvPicPr>
            <a:picLocks noChangeAspect="1"/>
          </p:cNvPicPr>
          <p:nvPr/>
        </p:nvPicPr>
        <p:blipFill>
          <a:blip r:embed="rId2"/>
          <a:stretch>
            <a:fillRect/>
          </a:stretch>
        </p:blipFill>
        <p:spPr>
          <a:xfrm>
            <a:off x="922316" y="1867397"/>
            <a:ext cx="7299368" cy="1620291"/>
          </a:xfrm>
          <a:prstGeom prst="rect">
            <a:avLst/>
          </a:prstGeom>
          <a:ln w="12700">
            <a:miter lim="400000"/>
          </a:ln>
        </p:spPr>
      </p:pic>
      <p:sp>
        <p:nvSpPr>
          <p:cNvPr id="436" name="Slide Number"/>
          <p:cNvSpPr txBox="1">
            <a:spLocks noGrp="1"/>
          </p:cNvSpPr>
          <p:nvPr>
            <p:ph type="sldNum" sz="quarter" idx="2"/>
          </p:nvPr>
        </p:nvSpPr>
        <p:spPr>
          <a:xfrm>
            <a:off x="4501840" y="4927957"/>
            <a:ext cx="135536" cy="127001"/>
          </a:xfrm>
          <a:prstGeom prst="rect">
            <a:avLst/>
          </a:prstGeom>
        </p:spPr>
        <p:txBody>
          <a:bodyPr lIns="19050" tIns="19050" rIns="19050" bIns="19050" anchor="b">
            <a:spAutoFit/>
          </a:bodyPr>
          <a:lstStyle>
            <a:lvl1pPr algn="ctr">
              <a:defRPr sz="6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Testo 2/3">
    <p:spTree>
      <p:nvGrpSpPr>
        <p:cNvPr id="1" name=""/>
        <p:cNvGrpSpPr/>
        <p:nvPr/>
      </p:nvGrpSpPr>
      <p:grpSpPr>
        <a:xfrm>
          <a:off x="0" y="0"/>
          <a:ext cx="0" cy="0"/>
          <a:chOff x="0" y="0"/>
          <a:chExt cx="0" cy="0"/>
        </a:xfrm>
      </p:grpSpPr>
      <p:sp>
        <p:nvSpPr>
          <p:cNvPr id="443" name="Body Level One…"/>
          <p:cNvSpPr txBox="1">
            <a:spLocks noGrp="1"/>
          </p:cNvSpPr>
          <p:nvPr>
            <p:ph type="body" sz="quarter" idx="1"/>
          </p:nvPr>
        </p:nvSpPr>
        <p:spPr>
          <a:xfrm>
            <a:off x="658129" y="934665"/>
            <a:ext cx="2394001" cy="271501"/>
          </a:xfrm>
          <a:prstGeom prst="rect">
            <a:avLst/>
          </a:prstGeom>
        </p:spPr>
        <p:txBody>
          <a:bodyPr lIns="19050" tIns="19050" rIns="19050" bIns="19050" anchor="ctr"/>
          <a:lstStyle>
            <a:lvl1pPr marL="228600" indent="0">
              <a:lnSpc>
                <a:spcPct val="110000"/>
              </a:lnSpc>
              <a:buClrTx/>
              <a:buSzTx/>
              <a:buFontTx/>
              <a:buNone/>
              <a:defRPr sz="1500">
                <a:solidFill>
                  <a:srgbClr val="75F461"/>
                </a:solidFill>
                <a:latin typeface="Montserrat-Regular"/>
                <a:ea typeface="Montserrat-Regular"/>
                <a:cs typeface="Montserrat-Regular"/>
                <a:sym typeface="Montserrat-Regular"/>
              </a:defRPr>
            </a:lvl1pPr>
            <a:lvl2pPr marL="914400" indent="-323850">
              <a:lnSpc>
                <a:spcPct val="110000"/>
              </a:lnSpc>
              <a:buClrTx/>
              <a:buSzPts val="1500"/>
              <a:buFontTx/>
              <a:defRPr sz="1500">
                <a:solidFill>
                  <a:srgbClr val="75F461"/>
                </a:solidFill>
                <a:latin typeface="Montserrat-Regular"/>
                <a:ea typeface="Montserrat-Regular"/>
                <a:cs typeface="Montserrat-Regular"/>
                <a:sym typeface="Montserrat-Regular"/>
              </a:defRPr>
            </a:lvl2pPr>
            <a:lvl3pPr marL="1371600" indent="-323850">
              <a:lnSpc>
                <a:spcPct val="110000"/>
              </a:lnSpc>
              <a:buClrTx/>
              <a:buSzPts val="1500"/>
              <a:buFontTx/>
              <a:defRPr sz="1500">
                <a:solidFill>
                  <a:srgbClr val="75F461"/>
                </a:solidFill>
                <a:latin typeface="Montserrat-Regular"/>
                <a:ea typeface="Montserrat-Regular"/>
                <a:cs typeface="Montserrat-Regular"/>
                <a:sym typeface="Montserrat-Regular"/>
              </a:defRPr>
            </a:lvl3pPr>
            <a:lvl4pPr marL="1828800" indent="-323850">
              <a:lnSpc>
                <a:spcPct val="110000"/>
              </a:lnSpc>
              <a:buClrTx/>
              <a:buSzPts val="1500"/>
              <a:buFontTx/>
              <a:defRPr sz="1500">
                <a:solidFill>
                  <a:srgbClr val="75F461"/>
                </a:solidFill>
                <a:latin typeface="Montserrat-Regular"/>
                <a:ea typeface="Montserrat-Regular"/>
                <a:cs typeface="Montserrat-Regular"/>
                <a:sym typeface="Montserrat-Regular"/>
              </a:defRPr>
            </a:lvl4pPr>
            <a:lvl5pPr marL="2286000" indent="-323850">
              <a:lnSpc>
                <a:spcPct val="110000"/>
              </a:lnSpc>
              <a:buClrTx/>
              <a:buSzPts val="1500"/>
              <a:buFontTx/>
              <a:defRPr sz="1500">
                <a:solidFill>
                  <a:srgbClr val="75F461"/>
                </a:solidFill>
                <a:latin typeface="Montserrat-Regular"/>
                <a:ea typeface="Montserrat-Regular"/>
                <a:cs typeface="Montserrat-Regular"/>
                <a:sym typeface="Montserrat-Regular"/>
              </a:defRPr>
            </a:lvl5pPr>
          </a:lstStyle>
          <a:p>
            <a:r>
              <a:t>Body Level One</a:t>
            </a:r>
          </a:p>
          <a:p>
            <a:pPr lvl="1"/>
            <a:r>
              <a:t>Body Level Two</a:t>
            </a:r>
          </a:p>
          <a:p>
            <a:pPr lvl="2"/>
            <a:r>
              <a:t>Body Level Three</a:t>
            </a:r>
          </a:p>
          <a:p>
            <a:pPr lvl="3"/>
            <a:r>
              <a:t>Body Level Four</a:t>
            </a:r>
          </a:p>
          <a:p>
            <a:pPr lvl="4"/>
            <a:r>
              <a:t>Body Level Five</a:t>
            </a:r>
          </a:p>
        </p:txBody>
      </p:sp>
      <p:sp>
        <p:nvSpPr>
          <p:cNvPr id="444" name="Google Shape;216;p51"/>
          <p:cNvSpPr txBox="1">
            <a:spLocks noGrp="1"/>
          </p:cNvSpPr>
          <p:nvPr>
            <p:ph type="body" sz="half" idx="21"/>
          </p:nvPr>
        </p:nvSpPr>
        <p:spPr>
          <a:xfrm>
            <a:off x="658129" y="1233646"/>
            <a:ext cx="4736701" cy="3174601"/>
          </a:xfrm>
          <a:prstGeom prst="rect">
            <a:avLst/>
          </a:prstGeom>
        </p:spPr>
        <p:txBody>
          <a:bodyPr lIns="19050" tIns="19050" rIns="19050" bIns="19050" anchor="ctr"/>
          <a:lstStyle/>
          <a:p>
            <a:pPr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pPr>
            <a:endParaRPr/>
          </a:p>
        </p:txBody>
      </p:sp>
      <p:sp>
        <p:nvSpPr>
          <p:cNvPr id="445" name="Google Shape;217;p51"/>
          <p:cNvSpPr>
            <a:spLocks noGrp="1"/>
          </p:cNvSpPr>
          <p:nvPr>
            <p:ph type="pic" sz="half" idx="22"/>
          </p:nvPr>
        </p:nvSpPr>
        <p:spPr>
          <a:xfrm>
            <a:off x="6326421" y="29182"/>
            <a:ext cx="2350801" cy="5085002"/>
          </a:xfrm>
          <a:prstGeom prst="rect">
            <a:avLst/>
          </a:prstGeom>
        </p:spPr>
        <p:txBody>
          <a:bodyPr lIns="91439" tIns="45719" rIns="91439" bIns="45719">
            <a:noAutofit/>
          </a:bodyPr>
          <a:lstStyle/>
          <a:p>
            <a:endParaRPr/>
          </a:p>
        </p:txBody>
      </p:sp>
      <p:sp>
        <p:nvSpPr>
          <p:cNvPr id="446" name="Slide Number"/>
          <p:cNvSpPr txBox="1">
            <a:spLocks noGrp="1"/>
          </p:cNvSpPr>
          <p:nvPr>
            <p:ph type="sldNum" sz="quarter" idx="2"/>
          </p:nvPr>
        </p:nvSpPr>
        <p:spPr>
          <a:xfrm>
            <a:off x="4494883" y="4914264"/>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Testo 2/3 2">
    <p:spTree>
      <p:nvGrpSpPr>
        <p:cNvPr id="1" name=""/>
        <p:cNvGrpSpPr/>
        <p:nvPr/>
      </p:nvGrpSpPr>
      <p:grpSpPr>
        <a:xfrm>
          <a:off x="0" y="0"/>
          <a:ext cx="0" cy="0"/>
          <a:chOff x="0" y="0"/>
          <a:chExt cx="0" cy="0"/>
        </a:xfrm>
      </p:grpSpPr>
      <p:sp>
        <p:nvSpPr>
          <p:cNvPr id="453" name="Body Level One…"/>
          <p:cNvSpPr txBox="1">
            <a:spLocks noGrp="1"/>
          </p:cNvSpPr>
          <p:nvPr>
            <p:ph type="body" sz="quarter" idx="1"/>
          </p:nvPr>
        </p:nvSpPr>
        <p:spPr>
          <a:xfrm>
            <a:off x="658129" y="934665"/>
            <a:ext cx="2394001" cy="271501"/>
          </a:xfrm>
          <a:prstGeom prst="rect">
            <a:avLst/>
          </a:prstGeom>
        </p:spPr>
        <p:txBody>
          <a:bodyPr lIns="19050" tIns="19050" rIns="19050" bIns="19050" anchor="ctr"/>
          <a:lstStyle>
            <a:lvl1pPr marL="228600" indent="0">
              <a:lnSpc>
                <a:spcPct val="110000"/>
              </a:lnSpc>
              <a:spcBef>
                <a:spcPts val="500"/>
              </a:spcBef>
              <a:buClrTx/>
              <a:buSzTx/>
              <a:buFontTx/>
              <a:buNone/>
              <a:defRPr sz="1500">
                <a:solidFill>
                  <a:srgbClr val="75F461"/>
                </a:solidFill>
                <a:latin typeface="Montserrat-Regular"/>
                <a:ea typeface="Montserrat-Regular"/>
                <a:cs typeface="Montserrat-Regular"/>
                <a:sym typeface="Montserrat-Regular"/>
              </a:defRPr>
            </a:lvl1pPr>
            <a:lvl2pPr marL="914400" indent="-323850">
              <a:lnSpc>
                <a:spcPct val="110000"/>
              </a:lnSpc>
              <a:spcBef>
                <a:spcPts val="500"/>
              </a:spcBef>
              <a:buClrTx/>
              <a:buSzPts val="1500"/>
              <a:buFontTx/>
              <a:defRPr sz="1500">
                <a:solidFill>
                  <a:srgbClr val="75F461"/>
                </a:solidFill>
                <a:latin typeface="Montserrat-Regular"/>
                <a:ea typeface="Montserrat-Regular"/>
                <a:cs typeface="Montserrat-Regular"/>
                <a:sym typeface="Montserrat-Regular"/>
              </a:defRPr>
            </a:lvl2pPr>
            <a:lvl3pPr marL="1371600" indent="-323850">
              <a:lnSpc>
                <a:spcPct val="110000"/>
              </a:lnSpc>
              <a:spcBef>
                <a:spcPts val="500"/>
              </a:spcBef>
              <a:buClrTx/>
              <a:buSzPts val="1500"/>
              <a:buFontTx/>
              <a:defRPr sz="1500">
                <a:solidFill>
                  <a:srgbClr val="75F461"/>
                </a:solidFill>
                <a:latin typeface="Montserrat-Regular"/>
                <a:ea typeface="Montserrat-Regular"/>
                <a:cs typeface="Montserrat-Regular"/>
                <a:sym typeface="Montserrat-Regular"/>
              </a:defRPr>
            </a:lvl3pPr>
            <a:lvl4pPr marL="1828800" indent="-323850">
              <a:lnSpc>
                <a:spcPct val="110000"/>
              </a:lnSpc>
              <a:spcBef>
                <a:spcPts val="500"/>
              </a:spcBef>
              <a:buClrTx/>
              <a:buSzPts val="1500"/>
              <a:buFontTx/>
              <a:defRPr sz="1500">
                <a:solidFill>
                  <a:srgbClr val="75F461"/>
                </a:solidFill>
                <a:latin typeface="Montserrat-Regular"/>
                <a:ea typeface="Montserrat-Regular"/>
                <a:cs typeface="Montserrat-Regular"/>
                <a:sym typeface="Montserrat-Regular"/>
              </a:defRPr>
            </a:lvl4pPr>
            <a:lvl5pPr marL="2286000" indent="-323850">
              <a:lnSpc>
                <a:spcPct val="110000"/>
              </a:lnSpc>
              <a:spcBef>
                <a:spcPts val="500"/>
              </a:spcBef>
              <a:buClrTx/>
              <a:buSzPts val="1500"/>
              <a:buFontTx/>
              <a:defRPr sz="1500">
                <a:solidFill>
                  <a:srgbClr val="75F461"/>
                </a:solidFill>
                <a:latin typeface="Montserrat-Regular"/>
                <a:ea typeface="Montserrat-Regular"/>
                <a:cs typeface="Montserrat-Regular"/>
                <a:sym typeface="Montserrat-Regular"/>
              </a:defRPr>
            </a:lvl5pPr>
          </a:lstStyle>
          <a:p>
            <a:r>
              <a:t>Body Level One</a:t>
            </a:r>
          </a:p>
          <a:p>
            <a:pPr lvl="1"/>
            <a:r>
              <a:t>Body Level Two</a:t>
            </a:r>
          </a:p>
          <a:p>
            <a:pPr lvl="2"/>
            <a:r>
              <a:t>Body Level Three</a:t>
            </a:r>
          </a:p>
          <a:p>
            <a:pPr lvl="3"/>
            <a:r>
              <a:t>Body Level Four</a:t>
            </a:r>
          </a:p>
          <a:p>
            <a:pPr lvl="4"/>
            <a:r>
              <a:t>Body Level Five</a:t>
            </a:r>
          </a:p>
        </p:txBody>
      </p:sp>
      <p:sp>
        <p:nvSpPr>
          <p:cNvPr id="454" name="Google Shape;221;p52"/>
          <p:cNvSpPr txBox="1">
            <a:spLocks noGrp="1"/>
          </p:cNvSpPr>
          <p:nvPr>
            <p:ph type="body" idx="21"/>
          </p:nvPr>
        </p:nvSpPr>
        <p:spPr>
          <a:xfrm>
            <a:off x="658129" y="725011"/>
            <a:ext cx="4736701" cy="4191900"/>
          </a:xfrm>
          <a:prstGeom prst="rect">
            <a:avLst/>
          </a:prstGeom>
        </p:spPr>
        <p:txBody>
          <a:bodyPr lIns="19050" tIns="19050" rIns="19050" bIns="19050" anchor="ctr"/>
          <a:lstStyle/>
          <a:p>
            <a:pPr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pPr>
            <a:endParaRPr/>
          </a:p>
        </p:txBody>
      </p:sp>
      <p:sp>
        <p:nvSpPr>
          <p:cNvPr id="455" name="Google Shape;222;p52"/>
          <p:cNvSpPr>
            <a:spLocks noGrp="1"/>
          </p:cNvSpPr>
          <p:nvPr>
            <p:ph type="pic" sz="half" idx="22"/>
          </p:nvPr>
        </p:nvSpPr>
        <p:spPr>
          <a:xfrm>
            <a:off x="6326421" y="29182"/>
            <a:ext cx="2350801" cy="5085002"/>
          </a:xfrm>
          <a:prstGeom prst="rect">
            <a:avLst/>
          </a:prstGeom>
        </p:spPr>
        <p:txBody>
          <a:bodyPr lIns="91439" tIns="45719" rIns="91439" bIns="45719">
            <a:noAutofit/>
          </a:bodyPr>
          <a:lstStyle/>
          <a:p>
            <a:endParaRPr/>
          </a:p>
        </p:txBody>
      </p:sp>
      <p:sp>
        <p:nvSpPr>
          <p:cNvPr id="456" name="Slide Number"/>
          <p:cNvSpPr txBox="1">
            <a:spLocks noGrp="1"/>
          </p:cNvSpPr>
          <p:nvPr>
            <p:ph type="sldNum" sz="quarter" idx="2"/>
          </p:nvPr>
        </p:nvSpPr>
        <p:spPr>
          <a:xfrm>
            <a:off x="4494883" y="4914264"/>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_ONLY">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TITLE_AND_BODY 2">
    <p:spTree>
      <p:nvGrpSpPr>
        <p:cNvPr id="1" name=""/>
        <p:cNvGrpSpPr/>
        <p:nvPr/>
      </p:nvGrpSpPr>
      <p:grpSpPr>
        <a:xfrm>
          <a:off x="0" y="0"/>
          <a:ext cx="0" cy="0"/>
          <a:chOff x="0" y="0"/>
          <a:chExt cx="0" cy="0"/>
        </a:xfrm>
      </p:grpSpPr>
      <p:sp>
        <p:nvSpPr>
          <p:cNvPr id="463" name="Title Text"/>
          <p:cNvSpPr txBox="1">
            <a:spLocks noGrp="1"/>
          </p:cNvSpPr>
          <p:nvPr>
            <p:ph type="title"/>
          </p:nvPr>
        </p:nvSpPr>
        <p:spPr>
          <a:xfrm>
            <a:off x="666750" y="862012"/>
            <a:ext cx="7810500" cy="1743001"/>
          </a:xfrm>
          <a:prstGeom prst="rect">
            <a:avLst/>
          </a:prstGeom>
        </p:spPr>
        <p:txBody>
          <a:bodyPr lIns="19050" tIns="19050" rIns="19050" bIns="19050" anchor="b"/>
          <a:lstStyle>
            <a:lvl1pPr>
              <a:lnSpc>
                <a:spcPct val="110000"/>
              </a:lnSpc>
              <a:defRPr sz="2300" b="1">
                <a:solidFill>
                  <a:srgbClr val="1A44C7"/>
                </a:solidFill>
                <a:latin typeface="Helvetica Neue"/>
                <a:ea typeface="Helvetica Neue"/>
                <a:cs typeface="Helvetica Neue"/>
                <a:sym typeface="Helvetica Neue"/>
              </a:defRPr>
            </a:lvl1pPr>
          </a:lstStyle>
          <a:p>
            <a:r>
              <a:t>Title Text</a:t>
            </a:r>
          </a:p>
        </p:txBody>
      </p:sp>
      <p:sp>
        <p:nvSpPr>
          <p:cNvPr id="464" name="Body Level One…"/>
          <p:cNvSpPr txBox="1">
            <a:spLocks noGrp="1"/>
          </p:cNvSpPr>
          <p:nvPr>
            <p:ph type="body" sz="quarter" idx="1"/>
          </p:nvPr>
        </p:nvSpPr>
        <p:spPr>
          <a:xfrm>
            <a:off x="666750" y="2652713"/>
            <a:ext cx="7810500" cy="595501"/>
          </a:xfrm>
          <a:prstGeom prst="rect">
            <a:avLst/>
          </a:prstGeom>
        </p:spPr>
        <p:txBody>
          <a:bodyPr lIns="19050" tIns="19050" rIns="19050" bIns="19050"/>
          <a:lstStyle>
            <a:lvl1pPr marL="228600" indent="0" algn="ctr">
              <a:lnSpc>
                <a:spcPct val="110000"/>
              </a:lnSpc>
              <a:buClrTx/>
              <a:buSzTx/>
              <a:buFontTx/>
              <a:buNone/>
              <a:defRPr sz="1700" b="1">
                <a:solidFill>
                  <a:srgbClr val="1A44C7"/>
                </a:solidFill>
                <a:latin typeface="Helvetica Neue"/>
                <a:ea typeface="Helvetica Neue"/>
                <a:cs typeface="Helvetica Neue"/>
                <a:sym typeface="Helvetica Neue"/>
              </a:defRPr>
            </a:lvl1pPr>
            <a:lvl2pPr marL="228600" indent="457200" algn="ctr">
              <a:lnSpc>
                <a:spcPct val="110000"/>
              </a:lnSpc>
              <a:buClrTx/>
              <a:buSzTx/>
              <a:buFontTx/>
              <a:buNone/>
              <a:defRPr sz="1700" b="1">
                <a:solidFill>
                  <a:srgbClr val="1A44C7"/>
                </a:solidFill>
                <a:latin typeface="Helvetica Neue"/>
                <a:ea typeface="Helvetica Neue"/>
                <a:cs typeface="Helvetica Neue"/>
                <a:sym typeface="Helvetica Neue"/>
              </a:defRPr>
            </a:lvl2pPr>
            <a:lvl3pPr marL="228600" indent="914400" algn="ctr">
              <a:lnSpc>
                <a:spcPct val="110000"/>
              </a:lnSpc>
              <a:buClrTx/>
              <a:buSzTx/>
              <a:buFontTx/>
              <a:buNone/>
              <a:defRPr sz="1700" b="1">
                <a:solidFill>
                  <a:srgbClr val="1A44C7"/>
                </a:solidFill>
                <a:latin typeface="Helvetica Neue"/>
                <a:ea typeface="Helvetica Neue"/>
                <a:cs typeface="Helvetica Neue"/>
                <a:sym typeface="Helvetica Neue"/>
              </a:defRPr>
            </a:lvl3pPr>
            <a:lvl4pPr marL="228600" indent="1371600" algn="ctr">
              <a:lnSpc>
                <a:spcPct val="110000"/>
              </a:lnSpc>
              <a:buClrTx/>
              <a:buSzTx/>
              <a:buFontTx/>
              <a:buNone/>
              <a:defRPr sz="1700" b="1">
                <a:solidFill>
                  <a:srgbClr val="1A44C7"/>
                </a:solidFill>
                <a:latin typeface="Helvetica Neue"/>
                <a:ea typeface="Helvetica Neue"/>
                <a:cs typeface="Helvetica Neue"/>
                <a:sym typeface="Helvetica Neue"/>
              </a:defRPr>
            </a:lvl4pPr>
            <a:lvl5pPr marL="228600" indent="1828800" algn="ctr">
              <a:lnSpc>
                <a:spcPct val="110000"/>
              </a:lnSpc>
              <a:buClrTx/>
              <a:buSzTx/>
              <a:buFontTx/>
              <a:buNone/>
              <a:defRPr sz="1700" b="1">
                <a:solidFill>
                  <a:srgbClr val="1A44C7"/>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465" name="Slide Number"/>
          <p:cNvSpPr txBox="1">
            <a:spLocks noGrp="1"/>
          </p:cNvSpPr>
          <p:nvPr>
            <p:ph type="sldNum" sz="quarter" idx="2"/>
          </p:nvPr>
        </p:nvSpPr>
        <p:spPr>
          <a:xfrm>
            <a:off x="4569619" y="4905375"/>
            <a:ext cx="177902" cy="174485"/>
          </a:xfrm>
          <a:prstGeom prst="rect">
            <a:avLst/>
          </a:prstGeom>
        </p:spPr>
        <p:txBody>
          <a:bodyPr lIns="19050" tIns="19050" rIns="19050" bIns="19050" anchor="t">
            <a:spAutoFit/>
          </a:bodyPr>
          <a:lstStyle>
            <a:lvl1pPr algn="l">
              <a:lnSpc>
                <a:spcPct val="110000"/>
              </a:lnSpc>
              <a:defRPr sz="900">
                <a:solidFill>
                  <a:srgbClr val="1A44C7"/>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Testo 2/3 3">
    <p:spTree>
      <p:nvGrpSpPr>
        <p:cNvPr id="1" name=""/>
        <p:cNvGrpSpPr/>
        <p:nvPr/>
      </p:nvGrpSpPr>
      <p:grpSpPr>
        <a:xfrm>
          <a:off x="0" y="0"/>
          <a:ext cx="0" cy="0"/>
          <a:chOff x="0" y="0"/>
          <a:chExt cx="0" cy="0"/>
        </a:xfrm>
      </p:grpSpPr>
      <p:sp>
        <p:nvSpPr>
          <p:cNvPr id="472" name="Body Level One…"/>
          <p:cNvSpPr txBox="1">
            <a:spLocks noGrp="1"/>
          </p:cNvSpPr>
          <p:nvPr>
            <p:ph type="body" sz="quarter" idx="1"/>
          </p:nvPr>
        </p:nvSpPr>
        <p:spPr>
          <a:xfrm>
            <a:off x="658129" y="934665"/>
            <a:ext cx="2394001" cy="271501"/>
          </a:xfrm>
          <a:prstGeom prst="rect">
            <a:avLst/>
          </a:prstGeom>
        </p:spPr>
        <p:txBody>
          <a:bodyPr lIns="19050" tIns="19050" rIns="19050" bIns="19050" anchor="ctr"/>
          <a:lstStyle>
            <a:lvl1pPr marL="228600" indent="0">
              <a:lnSpc>
                <a:spcPct val="110000"/>
              </a:lnSpc>
              <a:spcBef>
                <a:spcPts val="500"/>
              </a:spcBef>
              <a:buClrTx/>
              <a:buSzTx/>
              <a:buFontTx/>
              <a:buNone/>
              <a:defRPr sz="1500">
                <a:solidFill>
                  <a:srgbClr val="75F461"/>
                </a:solidFill>
                <a:latin typeface="Montserrat-Regular"/>
                <a:ea typeface="Montserrat-Regular"/>
                <a:cs typeface="Montserrat-Regular"/>
                <a:sym typeface="Montserrat-Regular"/>
              </a:defRPr>
            </a:lvl1pPr>
            <a:lvl2pPr marL="867833" indent="-232833">
              <a:lnSpc>
                <a:spcPct val="110000"/>
              </a:lnSpc>
              <a:spcBef>
                <a:spcPts val="500"/>
              </a:spcBef>
              <a:buClrTx/>
              <a:buSzPts val="1500"/>
              <a:buFontTx/>
              <a:buChar char="•"/>
              <a:defRPr sz="1500">
                <a:solidFill>
                  <a:srgbClr val="75F461"/>
                </a:solidFill>
                <a:latin typeface="Montserrat-Regular"/>
                <a:ea typeface="Montserrat-Regular"/>
                <a:cs typeface="Montserrat-Regular"/>
                <a:sym typeface="Montserrat-Regular"/>
              </a:defRPr>
            </a:lvl2pPr>
            <a:lvl3pPr marL="1325033" indent="-232833">
              <a:lnSpc>
                <a:spcPct val="110000"/>
              </a:lnSpc>
              <a:spcBef>
                <a:spcPts val="500"/>
              </a:spcBef>
              <a:buClrTx/>
              <a:buSzPts val="1500"/>
              <a:buFontTx/>
              <a:buChar char="•"/>
              <a:defRPr sz="1500">
                <a:solidFill>
                  <a:srgbClr val="75F461"/>
                </a:solidFill>
                <a:latin typeface="Montserrat-Regular"/>
                <a:ea typeface="Montserrat-Regular"/>
                <a:cs typeface="Montserrat-Regular"/>
                <a:sym typeface="Montserrat-Regular"/>
              </a:defRPr>
            </a:lvl3pPr>
            <a:lvl4pPr marL="1782233" indent="-232833">
              <a:lnSpc>
                <a:spcPct val="110000"/>
              </a:lnSpc>
              <a:spcBef>
                <a:spcPts val="500"/>
              </a:spcBef>
              <a:buClrTx/>
              <a:buSzPts val="1500"/>
              <a:buFontTx/>
              <a:buChar char="•"/>
              <a:defRPr sz="1500">
                <a:solidFill>
                  <a:srgbClr val="75F461"/>
                </a:solidFill>
                <a:latin typeface="Montserrat-Regular"/>
                <a:ea typeface="Montserrat-Regular"/>
                <a:cs typeface="Montserrat-Regular"/>
                <a:sym typeface="Montserrat-Regular"/>
              </a:defRPr>
            </a:lvl4pPr>
            <a:lvl5pPr marL="2239433" indent="-232833">
              <a:lnSpc>
                <a:spcPct val="110000"/>
              </a:lnSpc>
              <a:spcBef>
                <a:spcPts val="500"/>
              </a:spcBef>
              <a:buClrTx/>
              <a:buSzPts val="1500"/>
              <a:buFontTx/>
              <a:buChar char="•"/>
              <a:defRPr sz="1500">
                <a:solidFill>
                  <a:srgbClr val="75F461"/>
                </a:solidFill>
                <a:latin typeface="Montserrat-Regular"/>
                <a:ea typeface="Montserrat-Regular"/>
                <a:cs typeface="Montserrat-Regular"/>
                <a:sym typeface="Montserrat-Regular"/>
              </a:defRPr>
            </a:lvl5pPr>
          </a:lstStyle>
          <a:p>
            <a:r>
              <a:t>Body Level One</a:t>
            </a:r>
          </a:p>
          <a:p>
            <a:pPr lvl="1"/>
            <a:r>
              <a:t>Body Level Two</a:t>
            </a:r>
          </a:p>
          <a:p>
            <a:pPr lvl="2"/>
            <a:r>
              <a:t>Body Level Three</a:t>
            </a:r>
          </a:p>
          <a:p>
            <a:pPr lvl="3"/>
            <a:r>
              <a:t>Body Level Four</a:t>
            </a:r>
          </a:p>
          <a:p>
            <a:pPr lvl="4"/>
            <a:r>
              <a:t>Body Level Five</a:t>
            </a:r>
          </a:p>
        </p:txBody>
      </p:sp>
      <p:sp>
        <p:nvSpPr>
          <p:cNvPr id="473" name="Google Shape;230;p54"/>
          <p:cNvSpPr txBox="1">
            <a:spLocks noGrp="1"/>
          </p:cNvSpPr>
          <p:nvPr>
            <p:ph type="body" idx="21"/>
          </p:nvPr>
        </p:nvSpPr>
        <p:spPr>
          <a:xfrm>
            <a:off x="658129" y="725011"/>
            <a:ext cx="4736701" cy="4191900"/>
          </a:xfrm>
          <a:prstGeom prst="rect">
            <a:avLst/>
          </a:prstGeom>
        </p:spPr>
        <p:txBody>
          <a:bodyPr lIns="19050" tIns="19050" rIns="19050" bIns="19050" anchor="ctr"/>
          <a:lstStyle/>
          <a:p>
            <a:pPr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pPr>
            <a:endParaRPr/>
          </a:p>
        </p:txBody>
      </p:sp>
      <p:sp>
        <p:nvSpPr>
          <p:cNvPr id="474" name="Google Shape;231;p54"/>
          <p:cNvSpPr>
            <a:spLocks noGrp="1"/>
          </p:cNvSpPr>
          <p:nvPr>
            <p:ph type="pic" sz="half" idx="22"/>
          </p:nvPr>
        </p:nvSpPr>
        <p:spPr>
          <a:xfrm>
            <a:off x="6326421" y="29182"/>
            <a:ext cx="2350801" cy="5085002"/>
          </a:xfrm>
          <a:prstGeom prst="rect">
            <a:avLst/>
          </a:prstGeom>
        </p:spPr>
        <p:txBody>
          <a:bodyPr lIns="91439" tIns="45719" rIns="91439" bIns="45719">
            <a:noAutofit/>
          </a:bodyPr>
          <a:lstStyle/>
          <a:p>
            <a:endParaRPr/>
          </a:p>
        </p:txBody>
      </p:sp>
      <p:sp>
        <p:nvSpPr>
          <p:cNvPr id="475" name="Slide Number"/>
          <p:cNvSpPr txBox="1">
            <a:spLocks noGrp="1"/>
          </p:cNvSpPr>
          <p:nvPr>
            <p:ph type="sldNum" sz="quarter" idx="2"/>
          </p:nvPr>
        </p:nvSpPr>
        <p:spPr>
          <a:xfrm>
            <a:off x="4494883" y="4914264"/>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Testo 2/3 4">
    <p:spTree>
      <p:nvGrpSpPr>
        <p:cNvPr id="1" name=""/>
        <p:cNvGrpSpPr/>
        <p:nvPr/>
      </p:nvGrpSpPr>
      <p:grpSpPr>
        <a:xfrm>
          <a:off x="0" y="0"/>
          <a:ext cx="0" cy="0"/>
          <a:chOff x="0" y="0"/>
          <a:chExt cx="0" cy="0"/>
        </a:xfrm>
      </p:grpSpPr>
      <p:sp>
        <p:nvSpPr>
          <p:cNvPr id="482" name="Body Level One…"/>
          <p:cNvSpPr txBox="1">
            <a:spLocks noGrp="1"/>
          </p:cNvSpPr>
          <p:nvPr>
            <p:ph type="body" sz="quarter" idx="1"/>
          </p:nvPr>
        </p:nvSpPr>
        <p:spPr>
          <a:xfrm>
            <a:off x="658129" y="934665"/>
            <a:ext cx="2394001" cy="271501"/>
          </a:xfrm>
          <a:prstGeom prst="rect">
            <a:avLst/>
          </a:prstGeom>
        </p:spPr>
        <p:txBody>
          <a:bodyPr lIns="19050" tIns="19050" rIns="19050" bIns="19050" anchor="ctr"/>
          <a:lstStyle>
            <a:lvl1pPr marL="228600" indent="0">
              <a:lnSpc>
                <a:spcPct val="110000"/>
              </a:lnSpc>
              <a:buClrTx/>
              <a:buSzTx/>
              <a:buFontTx/>
              <a:buNone/>
              <a:defRPr sz="1400">
                <a:solidFill>
                  <a:srgbClr val="75F461"/>
                </a:solidFill>
                <a:latin typeface="Montserrat-Regular"/>
                <a:ea typeface="Montserrat-Regular"/>
                <a:cs typeface="Montserrat-Regular"/>
                <a:sym typeface="Montserrat-Regular"/>
              </a:defRPr>
            </a:lvl1pPr>
            <a:lvl2pPr marL="914400" indent="-317500">
              <a:lnSpc>
                <a:spcPct val="110000"/>
              </a:lnSpc>
              <a:buClrTx/>
              <a:buSzPts val="1400"/>
              <a:buFontTx/>
              <a:defRPr sz="1400">
                <a:solidFill>
                  <a:srgbClr val="75F461"/>
                </a:solidFill>
                <a:latin typeface="Montserrat-Regular"/>
                <a:ea typeface="Montserrat-Regular"/>
                <a:cs typeface="Montserrat-Regular"/>
                <a:sym typeface="Montserrat-Regular"/>
              </a:defRPr>
            </a:lvl2pPr>
            <a:lvl3pPr marL="1371600" indent="-317500">
              <a:lnSpc>
                <a:spcPct val="110000"/>
              </a:lnSpc>
              <a:buClrTx/>
              <a:buSzPts val="1400"/>
              <a:buFontTx/>
              <a:defRPr sz="1400">
                <a:solidFill>
                  <a:srgbClr val="75F461"/>
                </a:solidFill>
                <a:latin typeface="Montserrat-Regular"/>
                <a:ea typeface="Montserrat-Regular"/>
                <a:cs typeface="Montserrat-Regular"/>
                <a:sym typeface="Montserrat-Regular"/>
              </a:defRPr>
            </a:lvl3pPr>
            <a:lvl4pPr marL="1828800" indent="-317500">
              <a:lnSpc>
                <a:spcPct val="110000"/>
              </a:lnSpc>
              <a:buClrTx/>
              <a:buSzPts val="1400"/>
              <a:buFontTx/>
              <a:defRPr sz="1400">
                <a:solidFill>
                  <a:srgbClr val="75F461"/>
                </a:solidFill>
                <a:latin typeface="Montserrat-Regular"/>
                <a:ea typeface="Montserrat-Regular"/>
                <a:cs typeface="Montserrat-Regular"/>
                <a:sym typeface="Montserrat-Regular"/>
              </a:defRPr>
            </a:lvl4pPr>
            <a:lvl5pPr marL="2286000" indent="-317500">
              <a:lnSpc>
                <a:spcPct val="110000"/>
              </a:lnSpc>
              <a:buClrTx/>
              <a:buSzPts val="1400"/>
              <a:buFontTx/>
              <a:defRPr sz="1400">
                <a:solidFill>
                  <a:srgbClr val="75F461"/>
                </a:solidFill>
                <a:latin typeface="Montserrat-Regular"/>
                <a:ea typeface="Montserrat-Regular"/>
                <a:cs typeface="Montserrat-Regular"/>
                <a:sym typeface="Montserrat-Regular"/>
              </a:defRPr>
            </a:lvl5pPr>
          </a:lstStyle>
          <a:p>
            <a:r>
              <a:t>Body Level One</a:t>
            </a:r>
          </a:p>
          <a:p>
            <a:pPr lvl="1"/>
            <a:r>
              <a:t>Body Level Two</a:t>
            </a:r>
          </a:p>
          <a:p>
            <a:pPr lvl="2"/>
            <a:r>
              <a:t>Body Level Three</a:t>
            </a:r>
          </a:p>
          <a:p>
            <a:pPr lvl="3"/>
            <a:r>
              <a:t>Body Level Four</a:t>
            </a:r>
          </a:p>
          <a:p>
            <a:pPr lvl="4"/>
            <a:r>
              <a:t>Body Level Five</a:t>
            </a:r>
          </a:p>
        </p:txBody>
      </p:sp>
      <p:sp>
        <p:nvSpPr>
          <p:cNvPr id="483" name="Google Shape;235;p55"/>
          <p:cNvSpPr txBox="1">
            <a:spLocks noGrp="1"/>
          </p:cNvSpPr>
          <p:nvPr>
            <p:ph type="body" sz="half" idx="21"/>
          </p:nvPr>
        </p:nvSpPr>
        <p:spPr>
          <a:xfrm>
            <a:off x="658129" y="1233646"/>
            <a:ext cx="4736701" cy="3174601"/>
          </a:xfrm>
          <a:prstGeom prst="rect">
            <a:avLst/>
          </a:prstGeom>
        </p:spPr>
        <p:txBody>
          <a:bodyPr lIns="19050" tIns="19050" rIns="19050" bIns="19050" anchor="ctr"/>
          <a:lstStyle/>
          <a:p>
            <a:pPr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pPr>
            <a:endParaRPr/>
          </a:p>
        </p:txBody>
      </p:sp>
      <p:sp>
        <p:nvSpPr>
          <p:cNvPr id="484" name="Google Shape;236;p55"/>
          <p:cNvSpPr>
            <a:spLocks noGrp="1"/>
          </p:cNvSpPr>
          <p:nvPr>
            <p:ph type="pic" sz="half" idx="22"/>
          </p:nvPr>
        </p:nvSpPr>
        <p:spPr>
          <a:xfrm>
            <a:off x="6326421" y="29182"/>
            <a:ext cx="2350801" cy="5085002"/>
          </a:xfrm>
          <a:prstGeom prst="rect">
            <a:avLst/>
          </a:prstGeom>
        </p:spPr>
        <p:txBody>
          <a:bodyPr lIns="91439" tIns="45719" rIns="91439" bIns="45719">
            <a:noAutofit/>
          </a:bodyPr>
          <a:lstStyle/>
          <a:p>
            <a:endParaRPr/>
          </a:p>
        </p:txBody>
      </p:sp>
      <p:sp>
        <p:nvSpPr>
          <p:cNvPr id="485" name="Slide Number"/>
          <p:cNvSpPr txBox="1">
            <a:spLocks noGrp="1"/>
          </p:cNvSpPr>
          <p:nvPr>
            <p:ph type="sldNum" sz="quarter" idx="2"/>
          </p:nvPr>
        </p:nvSpPr>
        <p:spPr>
          <a:xfrm>
            <a:off x="4501895" y="4933582"/>
            <a:ext cx="135536" cy="127001"/>
          </a:xfrm>
          <a:prstGeom prst="rect">
            <a:avLst/>
          </a:prstGeom>
        </p:spPr>
        <p:txBody>
          <a:bodyPr lIns="19050" tIns="19050" rIns="19050" bIns="19050" anchor="b">
            <a:spAutoFit/>
          </a:bodyPr>
          <a:lstStyle>
            <a:lvl1pPr algn="ctr">
              <a:defRPr sz="6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Titolo e sottotitolo">
    <p:spTree>
      <p:nvGrpSpPr>
        <p:cNvPr id="1" name=""/>
        <p:cNvGrpSpPr/>
        <p:nvPr/>
      </p:nvGrpSpPr>
      <p:grpSpPr>
        <a:xfrm>
          <a:off x="0" y="0"/>
          <a:ext cx="0" cy="0"/>
          <a:chOff x="0" y="0"/>
          <a:chExt cx="0" cy="0"/>
        </a:xfrm>
      </p:grpSpPr>
      <p:sp>
        <p:nvSpPr>
          <p:cNvPr id="492" name="Title Text"/>
          <p:cNvSpPr txBox="1">
            <a:spLocks noGrp="1"/>
          </p:cNvSpPr>
          <p:nvPr>
            <p:ph type="title"/>
          </p:nvPr>
        </p:nvSpPr>
        <p:spPr>
          <a:xfrm>
            <a:off x="666750" y="862012"/>
            <a:ext cx="7810500" cy="1743001"/>
          </a:xfrm>
          <a:prstGeom prst="rect">
            <a:avLst/>
          </a:prstGeom>
        </p:spPr>
        <p:txBody>
          <a:bodyPr lIns="19050" tIns="19050" rIns="19050" bIns="19050" anchor="b"/>
          <a:lstStyle>
            <a:lvl1pPr>
              <a:lnSpc>
                <a:spcPct val="110000"/>
              </a:lnSpc>
              <a:defRPr sz="2300" b="1">
                <a:solidFill>
                  <a:srgbClr val="1A44C7"/>
                </a:solidFill>
                <a:latin typeface="Helvetica Neue"/>
                <a:ea typeface="Helvetica Neue"/>
                <a:cs typeface="Helvetica Neue"/>
                <a:sym typeface="Helvetica Neue"/>
              </a:defRPr>
            </a:lvl1pPr>
          </a:lstStyle>
          <a:p>
            <a:r>
              <a:t>Title Text</a:t>
            </a:r>
          </a:p>
        </p:txBody>
      </p:sp>
      <p:sp>
        <p:nvSpPr>
          <p:cNvPr id="493" name="Body Level One…"/>
          <p:cNvSpPr txBox="1">
            <a:spLocks noGrp="1"/>
          </p:cNvSpPr>
          <p:nvPr>
            <p:ph type="body" sz="quarter" idx="1"/>
          </p:nvPr>
        </p:nvSpPr>
        <p:spPr>
          <a:xfrm>
            <a:off x="666750" y="2652713"/>
            <a:ext cx="7810500" cy="595201"/>
          </a:xfrm>
          <a:prstGeom prst="rect">
            <a:avLst/>
          </a:prstGeom>
        </p:spPr>
        <p:txBody>
          <a:bodyPr lIns="19050" tIns="19050" rIns="19050" bIns="19050"/>
          <a:lstStyle>
            <a:lvl1pPr marL="228600" indent="0" algn="ctr">
              <a:lnSpc>
                <a:spcPct val="110000"/>
              </a:lnSpc>
              <a:buClrTx/>
              <a:buSzTx/>
              <a:buFontTx/>
              <a:buNone/>
              <a:defRPr sz="1700" b="1">
                <a:solidFill>
                  <a:srgbClr val="1A44C7"/>
                </a:solidFill>
                <a:latin typeface="Helvetica Neue"/>
                <a:ea typeface="Helvetica Neue"/>
                <a:cs typeface="Helvetica Neue"/>
                <a:sym typeface="Helvetica Neue"/>
              </a:defRPr>
            </a:lvl1pPr>
            <a:lvl2pPr marL="228600" indent="457200" algn="ctr">
              <a:lnSpc>
                <a:spcPct val="110000"/>
              </a:lnSpc>
              <a:buClrTx/>
              <a:buSzTx/>
              <a:buFontTx/>
              <a:buNone/>
              <a:defRPr sz="1700" b="1">
                <a:solidFill>
                  <a:srgbClr val="1A44C7"/>
                </a:solidFill>
                <a:latin typeface="Helvetica Neue"/>
                <a:ea typeface="Helvetica Neue"/>
                <a:cs typeface="Helvetica Neue"/>
                <a:sym typeface="Helvetica Neue"/>
              </a:defRPr>
            </a:lvl2pPr>
            <a:lvl3pPr marL="228600" indent="914400" algn="ctr">
              <a:lnSpc>
                <a:spcPct val="110000"/>
              </a:lnSpc>
              <a:buClrTx/>
              <a:buSzTx/>
              <a:buFontTx/>
              <a:buNone/>
              <a:defRPr sz="1700" b="1">
                <a:solidFill>
                  <a:srgbClr val="1A44C7"/>
                </a:solidFill>
                <a:latin typeface="Helvetica Neue"/>
                <a:ea typeface="Helvetica Neue"/>
                <a:cs typeface="Helvetica Neue"/>
                <a:sym typeface="Helvetica Neue"/>
              </a:defRPr>
            </a:lvl3pPr>
            <a:lvl4pPr marL="228600" indent="1371600" algn="ctr">
              <a:lnSpc>
                <a:spcPct val="110000"/>
              </a:lnSpc>
              <a:buClrTx/>
              <a:buSzTx/>
              <a:buFontTx/>
              <a:buNone/>
              <a:defRPr sz="1700" b="1">
                <a:solidFill>
                  <a:srgbClr val="1A44C7"/>
                </a:solidFill>
                <a:latin typeface="Helvetica Neue"/>
                <a:ea typeface="Helvetica Neue"/>
                <a:cs typeface="Helvetica Neue"/>
                <a:sym typeface="Helvetica Neue"/>
              </a:defRPr>
            </a:lvl4pPr>
            <a:lvl5pPr marL="228600" indent="1828800" algn="ctr">
              <a:lnSpc>
                <a:spcPct val="110000"/>
              </a:lnSpc>
              <a:buClrTx/>
              <a:buSzTx/>
              <a:buFontTx/>
              <a:buNone/>
              <a:defRPr sz="1700" b="1">
                <a:solidFill>
                  <a:srgbClr val="1A44C7"/>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494" name="Slide Number"/>
          <p:cNvSpPr txBox="1">
            <a:spLocks noGrp="1"/>
          </p:cNvSpPr>
          <p:nvPr>
            <p:ph type="sldNum" sz="quarter" idx="2"/>
          </p:nvPr>
        </p:nvSpPr>
        <p:spPr>
          <a:xfrm>
            <a:off x="4569619" y="4905375"/>
            <a:ext cx="177902" cy="174485"/>
          </a:xfrm>
          <a:prstGeom prst="rect">
            <a:avLst/>
          </a:prstGeom>
        </p:spPr>
        <p:txBody>
          <a:bodyPr lIns="19050" tIns="19050" rIns="19050" bIns="19050" anchor="t">
            <a:spAutoFit/>
          </a:bodyPr>
          <a:lstStyle>
            <a:lvl1pPr algn="l">
              <a:lnSpc>
                <a:spcPct val="110000"/>
              </a:lnSpc>
              <a:defRPr sz="900">
                <a:solidFill>
                  <a:srgbClr val="1A44C7"/>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Vuota">
    <p:spTree>
      <p:nvGrpSpPr>
        <p:cNvPr id="1" name=""/>
        <p:cNvGrpSpPr/>
        <p:nvPr/>
      </p:nvGrpSpPr>
      <p:grpSpPr>
        <a:xfrm>
          <a:off x="0" y="0"/>
          <a:ext cx="0" cy="0"/>
          <a:chOff x="0" y="0"/>
          <a:chExt cx="0" cy="0"/>
        </a:xfrm>
      </p:grpSpPr>
      <p:sp>
        <p:nvSpPr>
          <p:cNvPr id="501" name="Slide Number"/>
          <p:cNvSpPr txBox="1">
            <a:spLocks noGrp="1"/>
          </p:cNvSpPr>
          <p:nvPr>
            <p:ph type="sldNum" sz="quarter" idx="2"/>
          </p:nvPr>
        </p:nvSpPr>
        <p:spPr>
          <a:xfrm>
            <a:off x="4494883" y="4914264"/>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Titolo e sottotitolo 2">
    <p:spTree>
      <p:nvGrpSpPr>
        <p:cNvPr id="1" name=""/>
        <p:cNvGrpSpPr/>
        <p:nvPr/>
      </p:nvGrpSpPr>
      <p:grpSpPr>
        <a:xfrm>
          <a:off x="0" y="0"/>
          <a:ext cx="0" cy="0"/>
          <a:chOff x="0" y="0"/>
          <a:chExt cx="0" cy="0"/>
        </a:xfrm>
      </p:grpSpPr>
      <p:sp>
        <p:nvSpPr>
          <p:cNvPr id="508" name="Title Text"/>
          <p:cNvSpPr txBox="1">
            <a:spLocks noGrp="1"/>
          </p:cNvSpPr>
          <p:nvPr>
            <p:ph type="title"/>
          </p:nvPr>
        </p:nvSpPr>
        <p:spPr>
          <a:xfrm>
            <a:off x="666750" y="862012"/>
            <a:ext cx="7810500" cy="1743001"/>
          </a:xfrm>
          <a:prstGeom prst="rect">
            <a:avLst/>
          </a:prstGeom>
        </p:spPr>
        <p:txBody>
          <a:bodyPr lIns="19050" tIns="19050" rIns="19050" bIns="19050" anchor="b"/>
          <a:lstStyle>
            <a:lvl1pPr>
              <a:lnSpc>
                <a:spcPct val="110000"/>
              </a:lnSpc>
              <a:defRPr sz="2300" b="1">
                <a:solidFill>
                  <a:srgbClr val="1A44C7"/>
                </a:solidFill>
                <a:latin typeface="Helvetica Neue"/>
                <a:ea typeface="Helvetica Neue"/>
                <a:cs typeface="Helvetica Neue"/>
                <a:sym typeface="Helvetica Neue"/>
              </a:defRPr>
            </a:lvl1pPr>
          </a:lstStyle>
          <a:p>
            <a:r>
              <a:t>Title Text</a:t>
            </a:r>
          </a:p>
        </p:txBody>
      </p:sp>
      <p:sp>
        <p:nvSpPr>
          <p:cNvPr id="509" name="Body Level One…"/>
          <p:cNvSpPr txBox="1">
            <a:spLocks noGrp="1"/>
          </p:cNvSpPr>
          <p:nvPr>
            <p:ph type="body" sz="quarter" idx="1"/>
          </p:nvPr>
        </p:nvSpPr>
        <p:spPr>
          <a:xfrm>
            <a:off x="666750" y="2652713"/>
            <a:ext cx="7810500" cy="595201"/>
          </a:xfrm>
          <a:prstGeom prst="rect">
            <a:avLst/>
          </a:prstGeom>
        </p:spPr>
        <p:txBody>
          <a:bodyPr lIns="19050" tIns="19050" rIns="19050" bIns="19050"/>
          <a:lstStyle>
            <a:lvl1pPr marL="228600" indent="0" algn="ctr">
              <a:lnSpc>
                <a:spcPct val="110000"/>
              </a:lnSpc>
              <a:buClrTx/>
              <a:buSzTx/>
              <a:buFontTx/>
              <a:buNone/>
              <a:defRPr sz="1700" b="1">
                <a:solidFill>
                  <a:srgbClr val="1A44C7"/>
                </a:solidFill>
                <a:latin typeface="Helvetica Neue"/>
                <a:ea typeface="Helvetica Neue"/>
                <a:cs typeface="Helvetica Neue"/>
                <a:sym typeface="Helvetica Neue"/>
              </a:defRPr>
            </a:lvl1pPr>
            <a:lvl2pPr marL="228600" indent="457200" algn="ctr">
              <a:lnSpc>
                <a:spcPct val="110000"/>
              </a:lnSpc>
              <a:buClrTx/>
              <a:buSzTx/>
              <a:buFontTx/>
              <a:buNone/>
              <a:defRPr sz="1700" b="1">
                <a:solidFill>
                  <a:srgbClr val="1A44C7"/>
                </a:solidFill>
                <a:latin typeface="Helvetica Neue"/>
                <a:ea typeface="Helvetica Neue"/>
                <a:cs typeface="Helvetica Neue"/>
                <a:sym typeface="Helvetica Neue"/>
              </a:defRPr>
            </a:lvl2pPr>
            <a:lvl3pPr marL="228600" indent="914400" algn="ctr">
              <a:lnSpc>
                <a:spcPct val="110000"/>
              </a:lnSpc>
              <a:buClrTx/>
              <a:buSzTx/>
              <a:buFontTx/>
              <a:buNone/>
              <a:defRPr sz="1700" b="1">
                <a:solidFill>
                  <a:srgbClr val="1A44C7"/>
                </a:solidFill>
                <a:latin typeface="Helvetica Neue"/>
                <a:ea typeface="Helvetica Neue"/>
                <a:cs typeface="Helvetica Neue"/>
                <a:sym typeface="Helvetica Neue"/>
              </a:defRPr>
            </a:lvl3pPr>
            <a:lvl4pPr marL="228600" indent="1371600" algn="ctr">
              <a:lnSpc>
                <a:spcPct val="110000"/>
              </a:lnSpc>
              <a:buClrTx/>
              <a:buSzTx/>
              <a:buFontTx/>
              <a:buNone/>
              <a:defRPr sz="1700" b="1">
                <a:solidFill>
                  <a:srgbClr val="1A44C7"/>
                </a:solidFill>
                <a:latin typeface="Helvetica Neue"/>
                <a:ea typeface="Helvetica Neue"/>
                <a:cs typeface="Helvetica Neue"/>
                <a:sym typeface="Helvetica Neue"/>
              </a:defRPr>
            </a:lvl4pPr>
            <a:lvl5pPr marL="228600" indent="1828800" algn="ctr">
              <a:lnSpc>
                <a:spcPct val="110000"/>
              </a:lnSpc>
              <a:buClrTx/>
              <a:buSzTx/>
              <a:buFontTx/>
              <a:buNone/>
              <a:defRPr sz="1700" b="1">
                <a:solidFill>
                  <a:srgbClr val="1A44C7"/>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510" name="Slide Number"/>
          <p:cNvSpPr txBox="1">
            <a:spLocks noGrp="1"/>
          </p:cNvSpPr>
          <p:nvPr>
            <p:ph type="sldNum" sz="quarter" idx="2"/>
          </p:nvPr>
        </p:nvSpPr>
        <p:spPr>
          <a:xfrm>
            <a:off x="4569619" y="4905375"/>
            <a:ext cx="177902" cy="174485"/>
          </a:xfrm>
          <a:prstGeom prst="rect">
            <a:avLst/>
          </a:prstGeom>
        </p:spPr>
        <p:txBody>
          <a:bodyPr lIns="19050" tIns="19050" rIns="19050" bIns="19050" anchor="t">
            <a:spAutoFit/>
          </a:bodyPr>
          <a:lstStyle>
            <a:lvl1pPr algn="l">
              <a:lnSpc>
                <a:spcPct val="110000"/>
              </a:lnSpc>
              <a:defRPr sz="900">
                <a:solidFill>
                  <a:srgbClr val="1A44C7"/>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Testo 2/3 copia 12">
    <p:spTree>
      <p:nvGrpSpPr>
        <p:cNvPr id="1" name=""/>
        <p:cNvGrpSpPr/>
        <p:nvPr/>
      </p:nvGrpSpPr>
      <p:grpSpPr>
        <a:xfrm>
          <a:off x="0" y="0"/>
          <a:ext cx="0" cy="0"/>
          <a:chOff x="0" y="0"/>
          <a:chExt cx="0" cy="0"/>
        </a:xfrm>
      </p:grpSpPr>
      <p:sp>
        <p:nvSpPr>
          <p:cNvPr id="517" name="Body Level One…"/>
          <p:cNvSpPr txBox="1">
            <a:spLocks noGrp="1"/>
          </p:cNvSpPr>
          <p:nvPr>
            <p:ph type="body" sz="quarter" idx="1"/>
          </p:nvPr>
        </p:nvSpPr>
        <p:spPr>
          <a:xfrm>
            <a:off x="424960" y="717521"/>
            <a:ext cx="5587501" cy="271501"/>
          </a:xfrm>
          <a:prstGeom prst="rect">
            <a:avLst/>
          </a:prstGeom>
        </p:spPr>
        <p:txBody>
          <a:bodyPr lIns="19050" tIns="19050" rIns="19050" bIns="19050" anchor="ctr"/>
          <a:lstStyle>
            <a:lvl1pPr marL="228600" indent="0">
              <a:lnSpc>
                <a:spcPct val="100000"/>
              </a:lnSpc>
              <a:spcBef>
                <a:spcPts val="500"/>
              </a:spcBef>
              <a:buClrTx/>
              <a:buSzTx/>
              <a:buFontTx/>
              <a:buNone/>
              <a:defRPr sz="1500">
                <a:solidFill>
                  <a:srgbClr val="000000"/>
                </a:solidFill>
                <a:latin typeface="Montserrat-Bold"/>
                <a:ea typeface="Montserrat-Bold"/>
                <a:cs typeface="Montserrat-Bold"/>
                <a:sym typeface="Montserrat-Bold"/>
              </a:defRPr>
            </a:lvl1pPr>
            <a:lvl2pPr marL="867833" indent="-232833">
              <a:lnSpc>
                <a:spcPct val="100000"/>
              </a:lnSpc>
              <a:spcBef>
                <a:spcPts val="500"/>
              </a:spcBef>
              <a:buClrTx/>
              <a:buSzPts val="1500"/>
              <a:buFontTx/>
              <a:buChar char="•"/>
              <a:defRPr sz="1500">
                <a:solidFill>
                  <a:srgbClr val="000000"/>
                </a:solidFill>
                <a:latin typeface="Montserrat-Bold"/>
                <a:ea typeface="Montserrat-Bold"/>
                <a:cs typeface="Montserrat-Bold"/>
                <a:sym typeface="Montserrat-Bold"/>
              </a:defRPr>
            </a:lvl2pPr>
            <a:lvl3pPr marL="1325033" indent="-232833">
              <a:lnSpc>
                <a:spcPct val="100000"/>
              </a:lnSpc>
              <a:spcBef>
                <a:spcPts val="500"/>
              </a:spcBef>
              <a:buClrTx/>
              <a:buSzPts val="1500"/>
              <a:buFontTx/>
              <a:buChar char="•"/>
              <a:defRPr sz="1500">
                <a:solidFill>
                  <a:srgbClr val="000000"/>
                </a:solidFill>
                <a:latin typeface="Montserrat-Bold"/>
                <a:ea typeface="Montserrat-Bold"/>
                <a:cs typeface="Montserrat-Bold"/>
                <a:sym typeface="Montserrat-Bold"/>
              </a:defRPr>
            </a:lvl3pPr>
            <a:lvl4pPr marL="1782233" indent="-232833">
              <a:lnSpc>
                <a:spcPct val="100000"/>
              </a:lnSpc>
              <a:spcBef>
                <a:spcPts val="500"/>
              </a:spcBef>
              <a:buClrTx/>
              <a:buSzPts val="1500"/>
              <a:buFontTx/>
              <a:buChar char="•"/>
              <a:defRPr sz="1500">
                <a:solidFill>
                  <a:srgbClr val="000000"/>
                </a:solidFill>
                <a:latin typeface="Montserrat-Bold"/>
                <a:ea typeface="Montserrat-Bold"/>
                <a:cs typeface="Montserrat-Bold"/>
                <a:sym typeface="Montserrat-Bold"/>
              </a:defRPr>
            </a:lvl4pPr>
            <a:lvl5pPr marL="2239433" indent="-232833">
              <a:lnSpc>
                <a:spcPct val="100000"/>
              </a:lnSpc>
              <a:spcBef>
                <a:spcPts val="500"/>
              </a:spcBef>
              <a:buClrTx/>
              <a:buSzPts val="1500"/>
              <a:buFontTx/>
              <a:buChar char="•"/>
              <a:defRPr sz="1500">
                <a:solidFill>
                  <a:srgbClr val="000000"/>
                </a:solidFill>
                <a:latin typeface="Montserrat-Bold"/>
                <a:ea typeface="Montserrat-Bold"/>
                <a:cs typeface="Montserrat-Bold"/>
                <a:sym typeface="Montserrat-Bold"/>
              </a:defRPr>
            </a:lvl5pPr>
          </a:lstStyle>
          <a:p>
            <a:r>
              <a:t>Body Level One</a:t>
            </a:r>
          </a:p>
          <a:p>
            <a:pPr lvl="1"/>
            <a:r>
              <a:t>Body Level Two</a:t>
            </a:r>
          </a:p>
          <a:p>
            <a:pPr lvl="2"/>
            <a:r>
              <a:t>Body Level Three</a:t>
            </a:r>
          </a:p>
          <a:p>
            <a:pPr lvl="3"/>
            <a:r>
              <a:t>Body Level Four</a:t>
            </a:r>
          </a:p>
          <a:p>
            <a:pPr lvl="4"/>
            <a:r>
              <a:t>Body Level Five</a:t>
            </a:r>
          </a:p>
        </p:txBody>
      </p:sp>
      <p:sp>
        <p:nvSpPr>
          <p:cNvPr id="518" name="Google Shape;250;p59"/>
          <p:cNvSpPr txBox="1">
            <a:spLocks noGrp="1"/>
          </p:cNvSpPr>
          <p:nvPr>
            <p:ph type="body" sz="quarter" idx="21"/>
          </p:nvPr>
        </p:nvSpPr>
        <p:spPr>
          <a:xfrm>
            <a:off x="429722" y="311631"/>
            <a:ext cx="9360900" cy="409501"/>
          </a:xfrm>
          <a:prstGeom prst="rect">
            <a:avLst/>
          </a:prstGeom>
        </p:spPr>
        <p:txBody>
          <a:bodyPr lIns="19050" tIns="19050" rIns="19050" bIns="19050"/>
          <a:lstStyle/>
          <a:p>
            <a:pPr marL="228600" indent="0">
              <a:lnSpc>
                <a:spcPct val="70000"/>
              </a:lnSpc>
              <a:spcBef>
                <a:spcPts val="500"/>
              </a:spcBef>
              <a:buClrTx/>
              <a:buSzTx/>
              <a:buFontTx/>
              <a:buNone/>
              <a:defRPr sz="2400">
                <a:solidFill>
                  <a:srgbClr val="75F461"/>
                </a:solidFill>
                <a:latin typeface="Montserrat-Regular"/>
                <a:ea typeface="Montserrat-Regular"/>
                <a:cs typeface="Montserrat-Regular"/>
                <a:sym typeface="Montserrat-Regular"/>
              </a:defRPr>
            </a:pPr>
            <a:endParaRPr/>
          </a:p>
        </p:txBody>
      </p:sp>
      <p:sp>
        <p:nvSpPr>
          <p:cNvPr id="519" name="Slide Number"/>
          <p:cNvSpPr txBox="1">
            <a:spLocks noGrp="1"/>
          </p:cNvSpPr>
          <p:nvPr>
            <p:ph type="sldNum" sz="quarter" idx="2"/>
          </p:nvPr>
        </p:nvSpPr>
        <p:spPr>
          <a:xfrm>
            <a:off x="8933534" y="4914264"/>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526" name="Title Text"/>
          <p:cNvSpPr txBox="1">
            <a:spLocks noGrp="1"/>
          </p:cNvSpPr>
          <p:nvPr>
            <p:ph type="title"/>
          </p:nvPr>
        </p:nvSpPr>
        <p:spPr>
          <a:xfrm>
            <a:off x="575071" y="331895"/>
            <a:ext cx="8003400" cy="313802"/>
          </a:xfrm>
          <a:prstGeom prst="rect">
            <a:avLst/>
          </a:prstGeom>
        </p:spPr>
        <p:txBody>
          <a:bodyPr lIns="0" tIns="0" rIns="0" bIns="0"/>
          <a:lstStyle>
            <a:lvl1pPr>
              <a:lnSpc>
                <a:spcPct val="85000"/>
              </a:lnSpc>
              <a:defRPr sz="2400" b="1"/>
            </a:lvl1pPr>
          </a:lstStyle>
          <a:p>
            <a:r>
              <a:t>Title Text</a:t>
            </a:r>
          </a:p>
        </p:txBody>
      </p:sp>
      <p:sp>
        <p:nvSpPr>
          <p:cNvPr id="527" name="Body Level One…"/>
          <p:cNvSpPr txBox="1">
            <a:spLocks noGrp="1"/>
          </p:cNvSpPr>
          <p:nvPr>
            <p:ph type="body" idx="1"/>
          </p:nvPr>
        </p:nvSpPr>
        <p:spPr>
          <a:xfrm>
            <a:off x="575072" y="981660"/>
            <a:ext cx="8003400" cy="3590400"/>
          </a:xfrm>
          <a:prstGeom prst="rect">
            <a:avLst/>
          </a:prstGeom>
        </p:spPr>
        <p:txBody>
          <a:bodyPr lIns="0" tIns="0" rIns="0" bIns="0"/>
          <a:lstStyle>
            <a:lvl1pPr indent="-317500">
              <a:lnSpc>
                <a:spcPct val="90000"/>
              </a:lnSpc>
              <a:spcBef>
                <a:spcPts val="800"/>
              </a:spcBef>
              <a:buClr>
                <a:srgbClr val="000000"/>
              </a:buClr>
              <a:buSzPts val="1400"/>
              <a:buChar char="•"/>
              <a:defRPr sz="1400">
                <a:solidFill>
                  <a:srgbClr val="000000"/>
                </a:solidFill>
              </a:defRPr>
            </a:lvl1pPr>
            <a:lvl2pPr marL="914400" indent="-317500">
              <a:lnSpc>
                <a:spcPct val="90000"/>
              </a:lnSpc>
              <a:spcBef>
                <a:spcPts val="800"/>
              </a:spcBef>
              <a:buClr>
                <a:srgbClr val="000000"/>
              </a:buClr>
              <a:buSzPts val="1400"/>
              <a:buChar char="–"/>
              <a:defRPr sz="1400">
                <a:solidFill>
                  <a:srgbClr val="000000"/>
                </a:solidFill>
              </a:defRPr>
            </a:lvl2pPr>
            <a:lvl3pPr marL="1371600" indent="-317500">
              <a:lnSpc>
                <a:spcPct val="90000"/>
              </a:lnSpc>
              <a:spcBef>
                <a:spcPts val="800"/>
              </a:spcBef>
              <a:buClr>
                <a:srgbClr val="000000"/>
              </a:buClr>
              <a:buSzPts val="1400"/>
              <a:buChar char="-"/>
              <a:defRPr sz="1400">
                <a:solidFill>
                  <a:srgbClr val="000000"/>
                </a:solidFill>
              </a:defRPr>
            </a:lvl3pPr>
            <a:lvl4pPr marL="1828800" indent="-317500">
              <a:lnSpc>
                <a:spcPct val="90000"/>
              </a:lnSpc>
              <a:spcBef>
                <a:spcPts val="800"/>
              </a:spcBef>
              <a:buClr>
                <a:srgbClr val="000000"/>
              </a:buClr>
              <a:buSzPts val="1400"/>
              <a:buChar char="-"/>
              <a:defRPr sz="1400">
                <a:solidFill>
                  <a:srgbClr val="000000"/>
                </a:solidFill>
              </a:defRPr>
            </a:lvl4pPr>
            <a:lvl5pPr marL="2286000" indent="-317500">
              <a:lnSpc>
                <a:spcPct val="90000"/>
              </a:lnSpc>
              <a:spcBef>
                <a:spcPts val="800"/>
              </a:spcBef>
              <a:buClr>
                <a:srgbClr val="000000"/>
              </a:buClr>
              <a:buSzPts val="1400"/>
              <a:buChar char="-"/>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528" name="Slide Number"/>
          <p:cNvSpPr txBox="1">
            <a:spLocks noGrp="1"/>
          </p:cNvSpPr>
          <p:nvPr>
            <p:ph type="sldNum" sz="quarter" idx="2"/>
          </p:nvPr>
        </p:nvSpPr>
        <p:spPr>
          <a:xfrm>
            <a:off x="8858043" y="4800638"/>
            <a:ext cx="127001" cy="127001"/>
          </a:xfrm>
          <a:prstGeom prst="rect">
            <a:avLst/>
          </a:prstGeom>
        </p:spPr>
        <p:txBody>
          <a:bodyPr lIns="0" tIns="0" rIns="0" bIns="0">
            <a:spAutoFit/>
          </a:bodyPr>
          <a:lstStyle>
            <a:lvl1pPr algn="ctr">
              <a:defRPr sz="7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Titolo copia 1">
    <p:bg>
      <p:bgPr>
        <a:solidFill>
          <a:srgbClr val="75F461"/>
        </a:solidFill>
        <a:effectLst/>
      </p:bgPr>
    </p:bg>
    <p:spTree>
      <p:nvGrpSpPr>
        <p:cNvPr id="1" name=""/>
        <p:cNvGrpSpPr/>
        <p:nvPr/>
      </p:nvGrpSpPr>
      <p:grpSpPr>
        <a:xfrm>
          <a:off x="0" y="0"/>
          <a:ext cx="0" cy="0"/>
          <a:chOff x="0" y="0"/>
          <a:chExt cx="0" cy="0"/>
        </a:xfrm>
      </p:grpSpPr>
      <p:sp>
        <p:nvSpPr>
          <p:cNvPr id="535" name="Body Level One…"/>
          <p:cNvSpPr txBox="1">
            <a:spLocks noGrp="1"/>
          </p:cNvSpPr>
          <p:nvPr>
            <p:ph type="body" sz="quarter" idx="1"/>
          </p:nvPr>
        </p:nvSpPr>
        <p:spPr>
          <a:xfrm>
            <a:off x="2553977" y="3563937"/>
            <a:ext cx="3896401" cy="338101"/>
          </a:xfrm>
          <a:prstGeom prst="rect">
            <a:avLst/>
          </a:prstGeom>
        </p:spPr>
        <p:txBody>
          <a:bodyPr lIns="19050" tIns="19050" rIns="19050" bIns="19050" anchor="ctr"/>
          <a:lstStyle>
            <a:lvl1pPr marL="228600" indent="0">
              <a:lnSpc>
                <a:spcPct val="110000"/>
              </a:lnSpc>
              <a:spcBef>
                <a:spcPts val="1100"/>
              </a:spcBef>
              <a:buClrTx/>
              <a:buSzTx/>
              <a:buFontTx/>
              <a:buNone/>
              <a:defRPr sz="2000">
                <a:solidFill>
                  <a:srgbClr val="FFFFFF"/>
                </a:solidFill>
                <a:latin typeface="Montserrat-Bold"/>
                <a:ea typeface="Montserrat-Bold"/>
                <a:cs typeface="Montserrat-Bold"/>
                <a:sym typeface="Montserrat-Bold"/>
              </a:defRPr>
            </a:lvl1pPr>
            <a:lvl2pPr marL="945444" indent="-310444">
              <a:lnSpc>
                <a:spcPct val="110000"/>
              </a:lnSpc>
              <a:spcBef>
                <a:spcPts val="1100"/>
              </a:spcBef>
              <a:buClrTx/>
              <a:buSzPts val="2000"/>
              <a:buFontTx/>
              <a:buChar char="•"/>
              <a:defRPr sz="2000">
                <a:solidFill>
                  <a:srgbClr val="FFFFFF"/>
                </a:solidFill>
                <a:latin typeface="Montserrat-Bold"/>
                <a:ea typeface="Montserrat-Bold"/>
                <a:cs typeface="Montserrat-Bold"/>
                <a:sym typeface="Montserrat-Bold"/>
              </a:defRPr>
            </a:lvl2pPr>
            <a:lvl3pPr marL="1402644" indent="-310444">
              <a:lnSpc>
                <a:spcPct val="110000"/>
              </a:lnSpc>
              <a:spcBef>
                <a:spcPts val="1100"/>
              </a:spcBef>
              <a:buClrTx/>
              <a:buSzPts val="2000"/>
              <a:buFontTx/>
              <a:buChar char="•"/>
              <a:defRPr sz="2000">
                <a:solidFill>
                  <a:srgbClr val="FFFFFF"/>
                </a:solidFill>
                <a:latin typeface="Montserrat-Bold"/>
                <a:ea typeface="Montserrat-Bold"/>
                <a:cs typeface="Montserrat-Bold"/>
                <a:sym typeface="Montserrat-Bold"/>
              </a:defRPr>
            </a:lvl3pPr>
            <a:lvl4pPr marL="1859844" indent="-310444">
              <a:lnSpc>
                <a:spcPct val="110000"/>
              </a:lnSpc>
              <a:spcBef>
                <a:spcPts val="1100"/>
              </a:spcBef>
              <a:buClrTx/>
              <a:buSzPts val="2000"/>
              <a:buFontTx/>
              <a:buChar char="•"/>
              <a:defRPr sz="2000">
                <a:solidFill>
                  <a:srgbClr val="FFFFFF"/>
                </a:solidFill>
                <a:latin typeface="Montserrat-Bold"/>
                <a:ea typeface="Montserrat-Bold"/>
                <a:cs typeface="Montserrat-Bold"/>
                <a:sym typeface="Montserrat-Bold"/>
              </a:defRPr>
            </a:lvl4pPr>
            <a:lvl5pPr marL="2317044" indent="-310444">
              <a:lnSpc>
                <a:spcPct val="110000"/>
              </a:lnSpc>
              <a:spcBef>
                <a:spcPts val="1100"/>
              </a:spcBef>
              <a:buClrTx/>
              <a:buSzPts val="2000"/>
              <a:buFontTx/>
              <a:buChar char="•"/>
              <a:defRPr sz="2000">
                <a:solidFill>
                  <a:srgbClr val="FFFFFF"/>
                </a:solidFill>
                <a:latin typeface="Montserrat-Bold"/>
                <a:ea typeface="Montserrat-Bold"/>
                <a:cs typeface="Montserrat-Bold"/>
                <a:sym typeface="Montserrat-Bold"/>
              </a:defRPr>
            </a:lvl5pPr>
          </a:lstStyle>
          <a:p>
            <a:r>
              <a:t>Body Level One</a:t>
            </a:r>
          </a:p>
          <a:p>
            <a:pPr lvl="1"/>
            <a:r>
              <a:t>Body Level Two</a:t>
            </a:r>
          </a:p>
          <a:p>
            <a:pPr lvl="2"/>
            <a:r>
              <a:t>Body Level Three</a:t>
            </a:r>
          </a:p>
          <a:p>
            <a:pPr lvl="3"/>
            <a:r>
              <a:t>Body Level Four</a:t>
            </a:r>
          </a:p>
          <a:p>
            <a:pPr lvl="4"/>
            <a:r>
              <a:t>Body Level Five</a:t>
            </a:r>
          </a:p>
        </p:txBody>
      </p:sp>
      <p:sp>
        <p:nvSpPr>
          <p:cNvPr id="536" name="Google Shape;258;p61"/>
          <p:cNvSpPr txBox="1">
            <a:spLocks noGrp="1"/>
          </p:cNvSpPr>
          <p:nvPr>
            <p:ph type="body" sz="quarter" idx="21"/>
          </p:nvPr>
        </p:nvSpPr>
        <p:spPr>
          <a:xfrm>
            <a:off x="2553976" y="4369370"/>
            <a:ext cx="3896402" cy="176101"/>
          </a:xfrm>
          <a:prstGeom prst="rect">
            <a:avLst/>
          </a:prstGeom>
        </p:spPr>
        <p:txBody>
          <a:bodyPr lIns="19050" tIns="19050" rIns="19050" bIns="19050" anchor="ctr"/>
          <a:lstStyle/>
          <a:p>
            <a:pPr marL="228600" indent="0">
              <a:lnSpc>
                <a:spcPct val="110000"/>
              </a:lnSpc>
              <a:spcBef>
                <a:spcPts val="1100"/>
              </a:spcBef>
              <a:buClrTx/>
              <a:buSzTx/>
              <a:buFontTx/>
              <a:buNone/>
              <a:defRPr sz="900" u="sng">
                <a:solidFill>
                  <a:srgbClr val="0000FF"/>
                </a:solidFill>
                <a:latin typeface="Montserrat-Bold"/>
                <a:ea typeface="Montserrat-Bold"/>
                <a:cs typeface="Montserrat-Bold"/>
                <a:sym typeface="Montserrat-Bold"/>
              </a:defRPr>
            </a:pPr>
            <a:endParaRPr/>
          </a:p>
        </p:txBody>
      </p:sp>
      <p:sp>
        <p:nvSpPr>
          <p:cNvPr id="537" name="Google Shape;259;p61"/>
          <p:cNvSpPr txBox="1">
            <a:spLocks noGrp="1"/>
          </p:cNvSpPr>
          <p:nvPr>
            <p:ph type="body" sz="quarter" idx="22"/>
          </p:nvPr>
        </p:nvSpPr>
        <p:spPr>
          <a:xfrm>
            <a:off x="2553976" y="4572570"/>
            <a:ext cx="3896402" cy="176101"/>
          </a:xfrm>
          <a:prstGeom prst="rect">
            <a:avLst/>
          </a:prstGeom>
        </p:spPr>
        <p:txBody>
          <a:bodyPr lIns="19050" tIns="19050" rIns="19050" bIns="19050" anchor="ctr"/>
          <a:lstStyle/>
          <a:p>
            <a:pPr marL="228600" indent="0">
              <a:lnSpc>
                <a:spcPct val="110000"/>
              </a:lnSpc>
              <a:spcBef>
                <a:spcPts val="1100"/>
              </a:spcBef>
              <a:buClrTx/>
              <a:buSzTx/>
              <a:buFontTx/>
              <a:buNone/>
              <a:defRPr sz="900" u="sng">
                <a:solidFill>
                  <a:srgbClr val="0000FF"/>
                </a:solidFill>
                <a:latin typeface="Montserrat-Bold"/>
                <a:ea typeface="Montserrat-Bold"/>
                <a:cs typeface="Montserrat-Bold"/>
                <a:sym typeface="Montserrat-Bold"/>
              </a:defRPr>
            </a:pPr>
            <a:endParaRPr/>
          </a:p>
        </p:txBody>
      </p:sp>
      <p:pic>
        <p:nvPicPr>
          <p:cNvPr id="538" name="Google Shape;261;p61" descr="Google Shape;261;p61"/>
          <p:cNvPicPr>
            <a:picLocks noChangeAspect="1"/>
          </p:cNvPicPr>
          <p:nvPr/>
        </p:nvPicPr>
        <p:blipFill>
          <a:blip r:embed="rId2"/>
          <a:stretch>
            <a:fillRect/>
          </a:stretch>
        </p:blipFill>
        <p:spPr>
          <a:xfrm>
            <a:off x="3556000" y="2160645"/>
            <a:ext cx="2031999" cy="451058"/>
          </a:xfrm>
          <a:prstGeom prst="rect">
            <a:avLst/>
          </a:prstGeom>
          <a:ln w="12700">
            <a:miter lim="400000"/>
          </a:ln>
        </p:spPr>
      </p:pic>
      <p:sp>
        <p:nvSpPr>
          <p:cNvPr id="539" name="Slide Number"/>
          <p:cNvSpPr txBox="1">
            <a:spLocks noGrp="1"/>
          </p:cNvSpPr>
          <p:nvPr>
            <p:ph type="sldNum" sz="quarter" idx="2"/>
          </p:nvPr>
        </p:nvSpPr>
        <p:spPr>
          <a:xfrm>
            <a:off x="4501840" y="4927957"/>
            <a:ext cx="135536" cy="127001"/>
          </a:xfrm>
          <a:prstGeom prst="rect">
            <a:avLst/>
          </a:prstGeom>
        </p:spPr>
        <p:txBody>
          <a:bodyPr lIns="19050" tIns="19050" rIns="19050" bIns="19050" anchor="b">
            <a:spAutoFit/>
          </a:bodyPr>
          <a:lstStyle>
            <a:lvl1pPr algn="ctr">
              <a:defRPr sz="6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Testo 2/3 5">
    <p:spTree>
      <p:nvGrpSpPr>
        <p:cNvPr id="1" name=""/>
        <p:cNvGrpSpPr/>
        <p:nvPr/>
      </p:nvGrpSpPr>
      <p:grpSpPr>
        <a:xfrm>
          <a:off x="0" y="0"/>
          <a:ext cx="0" cy="0"/>
          <a:chOff x="0" y="0"/>
          <a:chExt cx="0" cy="0"/>
        </a:xfrm>
      </p:grpSpPr>
      <p:sp>
        <p:nvSpPr>
          <p:cNvPr id="546" name="Body Level One…"/>
          <p:cNvSpPr txBox="1">
            <a:spLocks noGrp="1"/>
          </p:cNvSpPr>
          <p:nvPr>
            <p:ph type="body" sz="quarter" idx="1"/>
          </p:nvPr>
        </p:nvSpPr>
        <p:spPr>
          <a:xfrm>
            <a:off x="658129" y="934665"/>
            <a:ext cx="2394001" cy="271501"/>
          </a:xfrm>
          <a:prstGeom prst="rect">
            <a:avLst/>
          </a:prstGeom>
        </p:spPr>
        <p:txBody>
          <a:bodyPr lIns="19050" tIns="19050" rIns="19050" bIns="19050" anchor="ctr"/>
          <a:lstStyle>
            <a:lvl1pPr marL="228600" indent="0">
              <a:lnSpc>
                <a:spcPct val="110000"/>
              </a:lnSpc>
              <a:buClrTx/>
              <a:buSzTx/>
              <a:buFontTx/>
              <a:buNone/>
              <a:defRPr sz="1400">
                <a:solidFill>
                  <a:srgbClr val="75F461"/>
                </a:solidFill>
                <a:latin typeface="Montserrat-Regular"/>
                <a:ea typeface="Montserrat-Regular"/>
                <a:cs typeface="Montserrat-Regular"/>
                <a:sym typeface="Montserrat-Regular"/>
              </a:defRPr>
            </a:lvl1pPr>
            <a:lvl2pPr marL="914400" indent="-317500">
              <a:lnSpc>
                <a:spcPct val="110000"/>
              </a:lnSpc>
              <a:buClrTx/>
              <a:buSzPts val="1400"/>
              <a:buFontTx/>
              <a:defRPr sz="1400">
                <a:solidFill>
                  <a:srgbClr val="75F461"/>
                </a:solidFill>
                <a:latin typeface="Montserrat-Regular"/>
                <a:ea typeface="Montserrat-Regular"/>
                <a:cs typeface="Montserrat-Regular"/>
                <a:sym typeface="Montserrat-Regular"/>
              </a:defRPr>
            </a:lvl2pPr>
            <a:lvl3pPr marL="1371600" indent="-317500">
              <a:lnSpc>
                <a:spcPct val="110000"/>
              </a:lnSpc>
              <a:buClrTx/>
              <a:buSzPts val="1400"/>
              <a:buFontTx/>
              <a:defRPr sz="1400">
                <a:solidFill>
                  <a:srgbClr val="75F461"/>
                </a:solidFill>
                <a:latin typeface="Montserrat-Regular"/>
                <a:ea typeface="Montserrat-Regular"/>
                <a:cs typeface="Montserrat-Regular"/>
                <a:sym typeface="Montserrat-Regular"/>
              </a:defRPr>
            </a:lvl3pPr>
            <a:lvl4pPr marL="1828800" indent="-317500">
              <a:lnSpc>
                <a:spcPct val="110000"/>
              </a:lnSpc>
              <a:buClrTx/>
              <a:buSzPts val="1400"/>
              <a:buFontTx/>
              <a:defRPr sz="1400">
                <a:solidFill>
                  <a:srgbClr val="75F461"/>
                </a:solidFill>
                <a:latin typeface="Montserrat-Regular"/>
                <a:ea typeface="Montserrat-Regular"/>
                <a:cs typeface="Montserrat-Regular"/>
                <a:sym typeface="Montserrat-Regular"/>
              </a:defRPr>
            </a:lvl4pPr>
            <a:lvl5pPr marL="2286000" indent="-317500">
              <a:lnSpc>
                <a:spcPct val="110000"/>
              </a:lnSpc>
              <a:buClrTx/>
              <a:buSzPts val="1400"/>
              <a:buFontTx/>
              <a:defRPr sz="1400">
                <a:solidFill>
                  <a:srgbClr val="75F461"/>
                </a:solidFill>
                <a:latin typeface="Montserrat-Regular"/>
                <a:ea typeface="Montserrat-Regular"/>
                <a:cs typeface="Montserrat-Regular"/>
                <a:sym typeface="Montserrat-Regular"/>
              </a:defRPr>
            </a:lvl5pPr>
          </a:lstStyle>
          <a:p>
            <a:r>
              <a:t>Body Level One</a:t>
            </a:r>
          </a:p>
          <a:p>
            <a:pPr lvl="1"/>
            <a:r>
              <a:t>Body Level Two</a:t>
            </a:r>
          </a:p>
          <a:p>
            <a:pPr lvl="2"/>
            <a:r>
              <a:t>Body Level Three</a:t>
            </a:r>
          </a:p>
          <a:p>
            <a:pPr lvl="3"/>
            <a:r>
              <a:t>Body Level Four</a:t>
            </a:r>
          </a:p>
          <a:p>
            <a:pPr lvl="4"/>
            <a:r>
              <a:t>Body Level Five</a:t>
            </a:r>
          </a:p>
        </p:txBody>
      </p:sp>
      <p:sp>
        <p:nvSpPr>
          <p:cNvPr id="547" name="Google Shape;264;p62"/>
          <p:cNvSpPr txBox="1">
            <a:spLocks noGrp="1"/>
          </p:cNvSpPr>
          <p:nvPr>
            <p:ph type="body" sz="half" idx="21"/>
          </p:nvPr>
        </p:nvSpPr>
        <p:spPr>
          <a:xfrm>
            <a:off x="658129" y="1233646"/>
            <a:ext cx="4736701" cy="3174601"/>
          </a:xfrm>
          <a:prstGeom prst="rect">
            <a:avLst/>
          </a:prstGeom>
        </p:spPr>
        <p:txBody>
          <a:bodyPr lIns="19050" tIns="19050" rIns="19050" bIns="19050" anchor="ctr"/>
          <a:lstStyle/>
          <a:p>
            <a:pPr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pPr>
            <a:endParaRPr/>
          </a:p>
        </p:txBody>
      </p:sp>
      <p:sp>
        <p:nvSpPr>
          <p:cNvPr id="548" name="Google Shape;265;p62"/>
          <p:cNvSpPr>
            <a:spLocks noGrp="1"/>
          </p:cNvSpPr>
          <p:nvPr>
            <p:ph type="pic" sz="half" idx="22"/>
          </p:nvPr>
        </p:nvSpPr>
        <p:spPr>
          <a:xfrm>
            <a:off x="6326421" y="29182"/>
            <a:ext cx="2350801" cy="5085002"/>
          </a:xfrm>
          <a:prstGeom prst="rect">
            <a:avLst/>
          </a:prstGeom>
        </p:spPr>
        <p:txBody>
          <a:bodyPr lIns="91439" tIns="45719" rIns="91439" bIns="45719">
            <a:noAutofit/>
          </a:bodyPr>
          <a:lstStyle/>
          <a:p>
            <a:endParaRPr/>
          </a:p>
        </p:txBody>
      </p:sp>
      <p:sp>
        <p:nvSpPr>
          <p:cNvPr id="549" name="Slide Number"/>
          <p:cNvSpPr txBox="1">
            <a:spLocks noGrp="1"/>
          </p:cNvSpPr>
          <p:nvPr>
            <p:ph type="sldNum" sz="quarter" idx="2"/>
          </p:nvPr>
        </p:nvSpPr>
        <p:spPr>
          <a:xfrm>
            <a:off x="4501840" y="4927957"/>
            <a:ext cx="135536" cy="127001"/>
          </a:xfrm>
          <a:prstGeom prst="rect">
            <a:avLst/>
          </a:prstGeom>
        </p:spPr>
        <p:txBody>
          <a:bodyPr lIns="19050" tIns="19050" rIns="19050" bIns="19050" anchor="b">
            <a:spAutoFit/>
          </a:bodyPr>
          <a:lstStyle>
            <a:lvl1pPr algn="ctr">
              <a:defRPr sz="6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ONE_COLUMN_TEXT">
    <p:spTree>
      <p:nvGrpSpPr>
        <p:cNvPr id="1" name=""/>
        <p:cNvGrpSpPr/>
        <p:nvPr/>
      </p:nvGrpSpPr>
      <p:grpSpPr>
        <a:xfrm>
          <a:off x="0" y="0"/>
          <a:ext cx="0" cy="0"/>
          <a:chOff x="0" y="0"/>
          <a:chExt cx="0" cy="0"/>
        </a:xfrm>
      </p:grpSpPr>
      <p:sp>
        <p:nvSpPr>
          <p:cNvPr id="55" name="Title Text"/>
          <p:cNvSpPr txBox="1">
            <a:spLocks noGrp="1"/>
          </p:cNvSpPr>
          <p:nvPr>
            <p:ph type="title"/>
          </p:nvPr>
        </p:nvSpPr>
        <p:spPr>
          <a:xfrm>
            <a:off x="311699" y="555600"/>
            <a:ext cx="2808001" cy="755700"/>
          </a:xfrm>
          <a:prstGeom prst="rect">
            <a:avLst/>
          </a:prstGeom>
        </p:spPr>
        <p:txBody>
          <a:bodyPr anchor="b"/>
          <a:lstStyle>
            <a:lvl1pPr>
              <a:defRPr sz="2400"/>
            </a:lvl1pPr>
          </a:lstStyle>
          <a:p>
            <a:r>
              <a:t>Title Text</a:t>
            </a:r>
          </a:p>
        </p:txBody>
      </p:sp>
      <p:sp>
        <p:nvSpPr>
          <p:cNvPr id="56" name="Body Level One…"/>
          <p:cNvSpPr txBox="1">
            <a:spLocks noGrp="1"/>
          </p:cNvSpPr>
          <p:nvPr>
            <p:ph type="body" sz="quarter" idx="1"/>
          </p:nvPr>
        </p:nvSpPr>
        <p:spPr>
          <a:xfrm>
            <a:off x="311699" y="1389599"/>
            <a:ext cx="2808001" cy="3179401"/>
          </a:xfrm>
          <a:prstGeom prst="rect">
            <a:avLst/>
          </a:prstGeom>
        </p:spPr>
        <p:txBody>
          <a:bodyPr/>
          <a:lstStyle>
            <a:lvl1pPr indent="-304800">
              <a:buSzPts val="1200"/>
              <a:defRPr sz="1200"/>
            </a:lvl1pPr>
            <a:lvl2pPr marL="914400" indent="-304800">
              <a:buSzPts val="1200"/>
              <a:defRPr sz="1200"/>
            </a:lvl2pPr>
            <a:lvl3pPr marL="1371600" indent="-304800">
              <a:buSzPts val="1200"/>
              <a:defRPr sz="1200"/>
            </a:lvl3pPr>
            <a:lvl4pPr marL="1828800" indent="-304800">
              <a:buSzPts val="1200"/>
              <a:defRPr sz="1200"/>
            </a:lvl4pPr>
            <a:lvl5pPr marL="2286000" indent="-304800">
              <a:buSzPts val="1200"/>
              <a:defRPr sz="1200"/>
            </a:lvl5p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Testo 2/3 5 2">
    <p:spTree>
      <p:nvGrpSpPr>
        <p:cNvPr id="1" name=""/>
        <p:cNvGrpSpPr/>
        <p:nvPr/>
      </p:nvGrpSpPr>
      <p:grpSpPr>
        <a:xfrm>
          <a:off x="0" y="0"/>
          <a:ext cx="0" cy="0"/>
          <a:chOff x="0" y="0"/>
          <a:chExt cx="0" cy="0"/>
        </a:xfrm>
      </p:grpSpPr>
      <p:sp>
        <p:nvSpPr>
          <p:cNvPr id="556" name="Body Level One…"/>
          <p:cNvSpPr txBox="1">
            <a:spLocks noGrp="1"/>
          </p:cNvSpPr>
          <p:nvPr>
            <p:ph type="body" sz="quarter" idx="1"/>
          </p:nvPr>
        </p:nvSpPr>
        <p:spPr>
          <a:xfrm>
            <a:off x="658129" y="934665"/>
            <a:ext cx="2394001" cy="271501"/>
          </a:xfrm>
          <a:prstGeom prst="rect">
            <a:avLst/>
          </a:prstGeom>
        </p:spPr>
        <p:txBody>
          <a:bodyPr lIns="19050" tIns="19050" rIns="19050" bIns="19050" anchor="ctr"/>
          <a:lstStyle>
            <a:lvl1pPr marL="228600" indent="0">
              <a:lnSpc>
                <a:spcPct val="110000"/>
              </a:lnSpc>
              <a:buClrTx/>
              <a:buSzTx/>
              <a:buFontTx/>
              <a:buNone/>
              <a:defRPr sz="1500">
                <a:solidFill>
                  <a:srgbClr val="75F461"/>
                </a:solidFill>
                <a:latin typeface="Montserrat-Regular"/>
                <a:ea typeface="Montserrat-Regular"/>
                <a:cs typeface="Montserrat-Regular"/>
                <a:sym typeface="Montserrat-Regular"/>
              </a:defRPr>
            </a:lvl1pPr>
            <a:lvl2pPr marL="914400" indent="-323850">
              <a:lnSpc>
                <a:spcPct val="110000"/>
              </a:lnSpc>
              <a:buClrTx/>
              <a:buSzPts val="1500"/>
              <a:buFontTx/>
              <a:buChar char="•"/>
              <a:defRPr sz="1500">
                <a:solidFill>
                  <a:srgbClr val="75F461"/>
                </a:solidFill>
                <a:latin typeface="Montserrat-Regular"/>
                <a:ea typeface="Montserrat-Regular"/>
                <a:cs typeface="Montserrat-Regular"/>
                <a:sym typeface="Montserrat-Regular"/>
              </a:defRPr>
            </a:lvl2pPr>
            <a:lvl3pPr marL="1371600" indent="-323850">
              <a:lnSpc>
                <a:spcPct val="110000"/>
              </a:lnSpc>
              <a:buClrTx/>
              <a:buSzPts val="1500"/>
              <a:buFontTx/>
              <a:buChar char="•"/>
              <a:defRPr sz="1500">
                <a:solidFill>
                  <a:srgbClr val="75F461"/>
                </a:solidFill>
                <a:latin typeface="Montserrat-Regular"/>
                <a:ea typeface="Montserrat-Regular"/>
                <a:cs typeface="Montserrat-Regular"/>
                <a:sym typeface="Montserrat-Regular"/>
              </a:defRPr>
            </a:lvl3pPr>
            <a:lvl4pPr marL="1828800" indent="-323850">
              <a:lnSpc>
                <a:spcPct val="110000"/>
              </a:lnSpc>
              <a:buClrTx/>
              <a:buSzPts val="1500"/>
              <a:buFontTx/>
              <a:buChar char="•"/>
              <a:defRPr sz="1500">
                <a:solidFill>
                  <a:srgbClr val="75F461"/>
                </a:solidFill>
                <a:latin typeface="Montserrat-Regular"/>
                <a:ea typeface="Montserrat-Regular"/>
                <a:cs typeface="Montserrat-Regular"/>
                <a:sym typeface="Montserrat-Regular"/>
              </a:defRPr>
            </a:lvl4pPr>
            <a:lvl5pPr marL="2286000" indent="-323850">
              <a:lnSpc>
                <a:spcPct val="110000"/>
              </a:lnSpc>
              <a:buClrTx/>
              <a:buSzPts val="1500"/>
              <a:buFontTx/>
              <a:buChar char="•"/>
              <a:defRPr sz="1500">
                <a:solidFill>
                  <a:srgbClr val="75F461"/>
                </a:solidFill>
                <a:latin typeface="Montserrat-Regular"/>
                <a:ea typeface="Montserrat-Regular"/>
                <a:cs typeface="Montserrat-Regular"/>
                <a:sym typeface="Montserrat-Regular"/>
              </a:defRPr>
            </a:lvl5pPr>
          </a:lstStyle>
          <a:p>
            <a:r>
              <a:t>Body Level One</a:t>
            </a:r>
          </a:p>
          <a:p>
            <a:pPr lvl="1"/>
            <a:r>
              <a:t>Body Level Two</a:t>
            </a:r>
          </a:p>
          <a:p>
            <a:pPr lvl="2"/>
            <a:r>
              <a:t>Body Level Three</a:t>
            </a:r>
          </a:p>
          <a:p>
            <a:pPr lvl="3"/>
            <a:r>
              <a:t>Body Level Four</a:t>
            </a:r>
          </a:p>
          <a:p>
            <a:pPr lvl="4"/>
            <a:r>
              <a:t>Body Level Five</a:t>
            </a:r>
          </a:p>
        </p:txBody>
      </p:sp>
      <p:sp>
        <p:nvSpPr>
          <p:cNvPr id="557" name="Google Shape;269;p63"/>
          <p:cNvSpPr txBox="1">
            <a:spLocks noGrp="1"/>
          </p:cNvSpPr>
          <p:nvPr>
            <p:ph type="body" sz="half" idx="21"/>
          </p:nvPr>
        </p:nvSpPr>
        <p:spPr>
          <a:xfrm>
            <a:off x="658129" y="1233646"/>
            <a:ext cx="4736701" cy="3174601"/>
          </a:xfrm>
          <a:prstGeom prst="rect">
            <a:avLst/>
          </a:prstGeom>
        </p:spPr>
        <p:txBody>
          <a:bodyPr lIns="19050" tIns="19050" rIns="19050" bIns="19050" anchor="ctr"/>
          <a:lstStyle/>
          <a:p>
            <a:pPr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pPr>
            <a:endParaRPr/>
          </a:p>
        </p:txBody>
      </p:sp>
      <p:sp>
        <p:nvSpPr>
          <p:cNvPr id="558" name="Google Shape;270;p63"/>
          <p:cNvSpPr>
            <a:spLocks noGrp="1"/>
          </p:cNvSpPr>
          <p:nvPr>
            <p:ph type="pic" sz="half" idx="22"/>
          </p:nvPr>
        </p:nvSpPr>
        <p:spPr>
          <a:xfrm>
            <a:off x="6326421" y="29182"/>
            <a:ext cx="2350801" cy="5085002"/>
          </a:xfrm>
          <a:prstGeom prst="rect">
            <a:avLst/>
          </a:prstGeom>
        </p:spPr>
        <p:txBody>
          <a:bodyPr lIns="91439" tIns="45719" rIns="91439" bIns="45719">
            <a:noAutofit/>
          </a:bodyPr>
          <a:lstStyle/>
          <a:p>
            <a:endParaRPr/>
          </a:p>
        </p:txBody>
      </p:sp>
      <p:sp>
        <p:nvSpPr>
          <p:cNvPr id="559" name="Slide Number"/>
          <p:cNvSpPr txBox="1">
            <a:spLocks noGrp="1"/>
          </p:cNvSpPr>
          <p:nvPr>
            <p:ph type="sldNum" sz="quarter" idx="2"/>
          </p:nvPr>
        </p:nvSpPr>
        <p:spPr>
          <a:xfrm>
            <a:off x="4494939" y="4919889"/>
            <a:ext cx="149658" cy="137211"/>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566" name="Body Level One…"/>
          <p:cNvSpPr txBox="1">
            <a:spLocks noGrp="1"/>
          </p:cNvSpPr>
          <p:nvPr>
            <p:ph type="body" sz="quarter" idx="1"/>
          </p:nvPr>
        </p:nvSpPr>
        <p:spPr>
          <a:xfrm>
            <a:off x="450502" y="4447447"/>
            <a:ext cx="8239202" cy="238801"/>
          </a:xfrm>
          <a:prstGeom prst="rect">
            <a:avLst/>
          </a:prstGeom>
        </p:spPr>
        <p:txBody>
          <a:bodyPr lIns="17149" tIns="17149" rIns="17149" bIns="17149"/>
          <a:lstStyle>
            <a:lvl1pPr marL="228600" indent="0">
              <a:lnSpc>
                <a:spcPct val="100000"/>
              </a:lnSpc>
              <a:buClrTx/>
              <a:buSzTx/>
              <a:buFontTx/>
              <a:buNone/>
              <a:defRPr sz="1400" b="1">
                <a:solidFill>
                  <a:srgbClr val="000000"/>
                </a:solidFill>
                <a:latin typeface="Helvetica Neue"/>
                <a:ea typeface="Helvetica Neue"/>
                <a:cs typeface="Helvetica Neue"/>
                <a:sym typeface="Helvetica Neue"/>
              </a:defRPr>
            </a:lvl1pPr>
            <a:lvl2pPr marL="852311" indent="-217311">
              <a:lnSpc>
                <a:spcPct val="100000"/>
              </a:lnSpc>
              <a:buClrTx/>
              <a:buSzPts val="1400"/>
              <a:buFontTx/>
              <a:buChar char="•"/>
              <a:defRPr sz="1400" b="1">
                <a:solidFill>
                  <a:srgbClr val="000000"/>
                </a:solidFill>
                <a:latin typeface="Helvetica Neue"/>
                <a:ea typeface="Helvetica Neue"/>
                <a:cs typeface="Helvetica Neue"/>
                <a:sym typeface="Helvetica Neue"/>
              </a:defRPr>
            </a:lvl2pPr>
            <a:lvl3pPr marL="1309511" indent="-217311">
              <a:lnSpc>
                <a:spcPct val="100000"/>
              </a:lnSpc>
              <a:buClrTx/>
              <a:buSzPts val="1400"/>
              <a:buFontTx/>
              <a:buChar char="•"/>
              <a:defRPr sz="1400" b="1">
                <a:solidFill>
                  <a:srgbClr val="000000"/>
                </a:solidFill>
                <a:latin typeface="Helvetica Neue"/>
                <a:ea typeface="Helvetica Neue"/>
                <a:cs typeface="Helvetica Neue"/>
                <a:sym typeface="Helvetica Neue"/>
              </a:defRPr>
            </a:lvl3pPr>
            <a:lvl4pPr marL="1766711" indent="-217311">
              <a:lnSpc>
                <a:spcPct val="100000"/>
              </a:lnSpc>
              <a:buClrTx/>
              <a:buSzPts val="1400"/>
              <a:buFontTx/>
              <a:buChar char="•"/>
              <a:defRPr sz="1400" b="1">
                <a:solidFill>
                  <a:srgbClr val="000000"/>
                </a:solidFill>
                <a:latin typeface="Helvetica Neue"/>
                <a:ea typeface="Helvetica Neue"/>
                <a:cs typeface="Helvetica Neue"/>
                <a:sym typeface="Helvetica Neue"/>
              </a:defRPr>
            </a:lvl4pPr>
            <a:lvl5pPr marL="2223911" indent="-217311">
              <a:lnSpc>
                <a:spcPct val="100000"/>
              </a:lnSpc>
              <a:buClrTx/>
              <a:buSzPts val="1400"/>
              <a:buFontTx/>
              <a:buChar char="•"/>
              <a:defRPr sz="1400" b="1">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567" name="Title Text"/>
          <p:cNvSpPr txBox="1">
            <a:spLocks noGrp="1"/>
          </p:cNvSpPr>
          <p:nvPr>
            <p:ph type="title"/>
          </p:nvPr>
        </p:nvSpPr>
        <p:spPr>
          <a:xfrm>
            <a:off x="452435" y="965621"/>
            <a:ext cx="8239202" cy="1743001"/>
          </a:xfrm>
          <a:prstGeom prst="rect">
            <a:avLst/>
          </a:prstGeom>
        </p:spPr>
        <p:txBody>
          <a:bodyPr lIns="19050" tIns="19050" rIns="19050" bIns="19050" anchor="b"/>
          <a:lstStyle>
            <a:lvl1pPr>
              <a:lnSpc>
                <a:spcPct val="80000"/>
              </a:lnSpc>
              <a:defRPr sz="4400" b="1">
                <a:latin typeface="Helvetica Neue"/>
                <a:ea typeface="Helvetica Neue"/>
                <a:cs typeface="Helvetica Neue"/>
                <a:sym typeface="Helvetica Neue"/>
              </a:defRPr>
            </a:lvl1pPr>
          </a:lstStyle>
          <a:p>
            <a:r>
              <a:t>Title Text</a:t>
            </a:r>
          </a:p>
        </p:txBody>
      </p:sp>
      <p:sp>
        <p:nvSpPr>
          <p:cNvPr id="568" name="Google Shape;275;p64"/>
          <p:cNvSpPr txBox="1">
            <a:spLocks noGrp="1"/>
          </p:cNvSpPr>
          <p:nvPr>
            <p:ph type="body" sz="quarter" idx="21"/>
          </p:nvPr>
        </p:nvSpPr>
        <p:spPr>
          <a:xfrm>
            <a:off x="450502" y="2708695"/>
            <a:ext cx="8239202" cy="714301"/>
          </a:xfrm>
          <a:prstGeom prst="rect">
            <a:avLst/>
          </a:prstGeom>
        </p:spPr>
        <p:txBody>
          <a:bodyPr lIns="19050" tIns="19050" rIns="19050" bIns="19050"/>
          <a:lstStyle/>
          <a:p>
            <a:pPr marL="228600" indent="0">
              <a:lnSpc>
                <a:spcPct val="100000"/>
              </a:lnSpc>
              <a:buClrTx/>
              <a:buSzTx/>
              <a:buFontTx/>
              <a:buNone/>
              <a:defRPr sz="2100" b="1">
                <a:solidFill>
                  <a:srgbClr val="000000"/>
                </a:solidFill>
                <a:latin typeface="Helvetica Neue"/>
                <a:ea typeface="Helvetica Neue"/>
                <a:cs typeface="Helvetica Neue"/>
                <a:sym typeface="Helvetica Neue"/>
              </a:defRPr>
            </a:pPr>
            <a:endParaRPr/>
          </a:p>
        </p:txBody>
      </p:sp>
      <p:sp>
        <p:nvSpPr>
          <p:cNvPr id="569" name="Slide Number"/>
          <p:cNvSpPr txBox="1">
            <a:spLocks noGrp="1"/>
          </p:cNvSpPr>
          <p:nvPr>
            <p:ph type="sldNum" sz="quarter" idx="2"/>
          </p:nvPr>
        </p:nvSpPr>
        <p:spPr>
          <a:xfrm>
            <a:off x="4494883" y="4914264"/>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Titolo e foto">
    <p:spTree>
      <p:nvGrpSpPr>
        <p:cNvPr id="1" name=""/>
        <p:cNvGrpSpPr/>
        <p:nvPr/>
      </p:nvGrpSpPr>
      <p:grpSpPr>
        <a:xfrm>
          <a:off x="0" y="0"/>
          <a:ext cx="0" cy="0"/>
          <a:chOff x="0" y="0"/>
          <a:chExt cx="0" cy="0"/>
        </a:xfrm>
      </p:grpSpPr>
      <p:sp>
        <p:nvSpPr>
          <p:cNvPr id="576" name="Google Shape;278;p65"/>
          <p:cNvSpPr>
            <a:spLocks noGrp="1"/>
          </p:cNvSpPr>
          <p:nvPr>
            <p:ph type="pic" idx="21"/>
          </p:nvPr>
        </p:nvSpPr>
        <p:spPr>
          <a:xfrm>
            <a:off x="-433388" y="-485775"/>
            <a:ext cx="10029902" cy="6007200"/>
          </a:xfrm>
          <a:prstGeom prst="rect">
            <a:avLst/>
          </a:prstGeom>
        </p:spPr>
        <p:txBody>
          <a:bodyPr lIns="91439" tIns="45719" rIns="91439" bIns="45719">
            <a:noAutofit/>
          </a:bodyPr>
          <a:lstStyle/>
          <a:p>
            <a:endParaRPr/>
          </a:p>
        </p:txBody>
      </p:sp>
      <p:sp>
        <p:nvSpPr>
          <p:cNvPr id="577" name="Title Text"/>
          <p:cNvSpPr txBox="1">
            <a:spLocks noGrp="1"/>
          </p:cNvSpPr>
          <p:nvPr>
            <p:ph type="title"/>
          </p:nvPr>
        </p:nvSpPr>
        <p:spPr>
          <a:xfrm>
            <a:off x="452437" y="2671763"/>
            <a:ext cx="8239202" cy="1743001"/>
          </a:xfrm>
          <a:prstGeom prst="rect">
            <a:avLst/>
          </a:prstGeom>
        </p:spPr>
        <p:txBody>
          <a:bodyPr lIns="19050" tIns="19050" rIns="19050" bIns="19050" anchor="b"/>
          <a:lstStyle>
            <a:lvl1pPr>
              <a:lnSpc>
                <a:spcPct val="80000"/>
              </a:lnSpc>
              <a:defRPr sz="4400" b="1">
                <a:latin typeface="Helvetica Neue"/>
                <a:ea typeface="Helvetica Neue"/>
                <a:cs typeface="Helvetica Neue"/>
                <a:sym typeface="Helvetica Neue"/>
              </a:defRPr>
            </a:lvl1pPr>
          </a:lstStyle>
          <a:p>
            <a:r>
              <a:t>Title Text</a:t>
            </a:r>
          </a:p>
        </p:txBody>
      </p:sp>
      <p:sp>
        <p:nvSpPr>
          <p:cNvPr id="578" name="Body Level One…"/>
          <p:cNvSpPr txBox="1">
            <a:spLocks noGrp="1"/>
          </p:cNvSpPr>
          <p:nvPr>
            <p:ph type="body" sz="quarter" idx="1"/>
          </p:nvPr>
        </p:nvSpPr>
        <p:spPr>
          <a:xfrm>
            <a:off x="452883" y="414800"/>
            <a:ext cx="8238302" cy="238801"/>
          </a:xfrm>
          <a:prstGeom prst="rect">
            <a:avLst/>
          </a:prstGeom>
        </p:spPr>
        <p:txBody>
          <a:bodyPr lIns="17149" tIns="17149" rIns="17149" bIns="17149"/>
          <a:lstStyle>
            <a:lvl1pPr marL="228600" indent="0">
              <a:lnSpc>
                <a:spcPct val="100000"/>
              </a:lnSpc>
              <a:buClrTx/>
              <a:buSzTx/>
              <a:buFontTx/>
              <a:buNone/>
              <a:defRPr sz="1400" b="1">
                <a:solidFill>
                  <a:srgbClr val="000000"/>
                </a:solidFill>
                <a:latin typeface="Helvetica Neue"/>
                <a:ea typeface="Helvetica Neue"/>
                <a:cs typeface="Helvetica Neue"/>
                <a:sym typeface="Helvetica Neue"/>
              </a:defRPr>
            </a:lvl1pPr>
            <a:lvl2pPr marL="852311" indent="-217311">
              <a:lnSpc>
                <a:spcPct val="100000"/>
              </a:lnSpc>
              <a:buClrTx/>
              <a:buSzPts val="1400"/>
              <a:buFontTx/>
              <a:buChar char="•"/>
              <a:defRPr sz="1400" b="1">
                <a:solidFill>
                  <a:srgbClr val="000000"/>
                </a:solidFill>
                <a:latin typeface="Helvetica Neue"/>
                <a:ea typeface="Helvetica Neue"/>
                <a:cs typeface="Helvetica Neue"/>
                <a:sym typeface="Helvetica Neue"/>
              </a:defRPr>
            </a:lvl2pPr>
            <a:lvl3pPr marL="1309511" indent="-217311">
              <a:lnSpc>
                <a:spcPct val="100000"/>
              </a:lnSpc>
              <a:buClrTx/>
              <a:buSzPts val="1400"/>
              <a:buFontTx/>
              <a:buChar char="•"/>
              <a:defRPr sz="1400" b="1">
                <a:solidFill>
                  <a:srgbClr val="000000"/>
                </a:solidFill>
                <a:latin typeface="Helvetica Neue"/>
                <a:ea typeface="Helvetica Neue"/>
                <a:cs typeface="Helvetica Neue"/>
                <a:sym typeface="Helvetica Neue"/>
              </a:defRPr>
            </a:lvl3pPr>
            <a:lvl4pPr marL="1766711" indent="-217311">
              <a:lnSpc>
                <a:spcPct val="100000"/>
              </a:lnSpc>
              <a:buClrTx/>
              <a:buSzPts val="1400"/>
              <a:buFontTx/>
              <a:buChar char="•"/>
              <a:defRPr sz="1400" b="1">
                <a:solidFill>
                  <a:srgbClr val="000000"/>
                </a:solidFill>
                <a:latin typeface="Helvetica Neue"/>
                <a:ea typeface="Helvetica Neue"/>
                <a:cs typeface="Helvetica Neue"/>
                <a:sym typeface="Helvetica Neue"/>
              </a:defRPr>
            </a:lvl4pPr>
            <a:lvl5pPr marL="2223911" indent="-217311">
              <a:lnSpc>
                <a:spcPct val="100000"/>
              </a:lnSpc>
              <a:buClrTx/>
              <a:buSzPts val="1400"/>
              <a:buFontTx/>
              <a:buChar char="•"/>
              <a:defRPr sz="1400" b="1">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579" name="Google Shape;281;p65"/>
          <p:cNvSpPr txBox="1">
            <a:spLocks noGrp="1"/>
          </p:cNvSpPr>
          <p:nvPr>
            <p:ph type="body" sz="quarter" idx="22"/>
          </p:nvPr>
        </p:nvSpPr>
        <p:spPr>
          <a:xfrm>
            <a:off x="452437" y="4353716"/>
            <a:ext cx="8239202" cy="418801"/>
          </a:xfrm>
          <a:prstGeom prst="rect">
            <a:avLst/>
          </a:prstGeom>
        </p:spPr>
        <p:txBody>
          <a:bodyPr lIns="19050" tIns="19050" rIns="19050" bIns="19050"/>
          <a:lstStyle/>
          <a:p>
            <a:pPr marL="228600" indent="0">
              <a:lnSpc>
                <a:spcPct val="100000"/>
              </a:lnSpc>
              <a:buClrTx/>
              <a:buSzTx/>
              <a:buFontTx/>
              <a:buNone/>
              <a:defRPr sz="2100" b="1">
                <a:solidFill>
                  <a:srgbClr val="000000"/>
                </a:solidFill>
                <a:latin typeface="Helvetica Neue"/>
                <a:ea typeface="Helvetica Neue"/>
                <a:cs typeface="Helvetica Neue"/>
                <a:sym typeface="Helvetica Neue"/>
              </a:defRPr>
            </a:pPr>
            <a:endParaRPr/>
          </a:p>
        </p:txBody>
      </p:sp>
      <p:sp>
        <p:nvSpPr>
          <p:cNvPr id="580" name="Slide Number"/>
          <p:cNvSpPr txBox="1">
            <a:spLocks noGrp="1"/>
          </p:cNvSpPr>
          <p:nvPr>
            <p:ph type="sldNum" sz="quarter" idx="2"/>
          </p:nvPr>
        </p:nvSpPr>
        <p:spPr>
          <a:xfrm>
            <a:off x="4494883" y="4914264"/>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Titolo e foto 2">
    <p:spTree>
      <p:nvGrpSpPr>
        <p:cNvPr id="1" name=""/>
        <p:cNvGrpSpPr/>
        <p:nvPr/>
      </p:nvGrpSpPr>
      <p:grpSpPr>
        <a:xfrm>
          <a:off x="0" y="0"/>
          <a:ext cx="0" cy="0"/>
          <a:chOff x="0" y="0"/>
          <a:chExt cx="0" cy="0"/>
        </a:xfrm>
      </p:grpSpPr>
      <p:sp>
        <p:nvSpPr>
          <p:cNvPr id="587" name="Google Shape;284;p66"/>
          <p:cNvSpPr>
            <a:spLocks noGrp="1"/>
          </p:cNvSpPr>
          <p:nvPr>
            <p:ph type="pic" idx="21"/>
          </p:nvPr>
        </p:nvSpPr>
        <p:spPr>
          <a:xfrm>
            <a:off x="4114800" y="-76200"/>
            <a:ext cx="4554300" cy="5300701"/>
          </a:xfrm>
          <a:prstGeom prst="rect">
            <a:avLst/>
          </a:prstGeom>
        </p:spPr>
        <p:txBody>
          <a:bodyPr lIns="91439" tIns="45719" rIns="91439" bIns="45719">
            <a:noAutofit/>
          </a:bodyPr>
          <a:lstStyle/>
          <a:p>
            <a:endParaRPr/>
          </a:p>
        </p:txBody>
      </p:sp>
      <p:sp>
        <p:nvSpPr>
          <p:cNvPr id="588" name="Title Text"/>
          <p:cNvSpPr txBox="1">
            <a:spLocks noGrp="1"/>
          </p:cNvSpPr>
          <p:nvPr>
            <p:ph type="title"/>
          </p:nvPr>
        </p:nvSpPr>
        <p:spPr>
          <a:xfrm>
            <a:off x="452437" y="476250"/>
            <a:ext cx="3667202" cy="2205901"/>
          </a:xfrm>
          <a:prstGeom prst="rect">
            <a:avLst/>
          </a:prstGeom>
        </p:spPr>
        <p:txBody>
          <a:bodyPr lIns="19050" tIns="19050" rIns="19050" bIns="19050" anchor="b"/>
          <a:lstStyle>
            <a:lvl1pPr>
              <a:lnSpc>
                <a:spcPct val="80000"/>
              </a:lnSpc>
              <a:defRPr sz="3200" b="1">
                <a:latin typeface="Helvetica Neue"/>
                <a:ea typeface="Helvetica Neue"/>
                <a:cs typeface="Helvetica Neue"/>
                <a:sym typeface="Helvetica Neue"/>
              </a:defRPr>
            </a:lvl1pPr>
          </a:lstStyle>
          <a:p>
            <a:r>
              <a:t>Title Text</a:t>
            </a:r>
          </a:p>
        </p:txBody>
      </p:sp>
      <p:sp>
        <p:nvSpPr>
          <p:cNvPr id="589" name="Body Level One…"/>
          <p:cNvSpPr txBox="1">
            <a:spLocks noGrp="1"/>
          </p:cNvSpPr>
          <p:nvPr>
            <p:ph type="body" sz="quarter" idx="1"/>
          </p:nvPr>
        </p:nvSpPr>
        <p:spPr>
          <a:xfrm>
            <a:off x="452437" y="2647715"/>
            <a:ext cx="3667202" cy="2019601"/>
          </a:xfrm>
          <a:prstGeom prst="rect">
            <a:avLst/>
          </a:prstGeom>
        </p:spPr>
        <p:txBody>
          <a:bodyPr lIns="19050" tIns="19050" rIns="19050" bIns="19050"/>
          <a:lstStyle>
            <a:lvl1pPr marL="228600" indent="0">
              <a:lnSpc>
                <a:spcPct val="100000"/>
              </a:lnSpc>
              <a:buClrTx/>
              <a:buSzTx/>
              <a:buFontTx/>
              <a:buNone/>
              <a:defRPr sz="2100" b="1">
                <a:solidFill>
                  <a:srgbClr val="000000"/>
                </a:solidFill>
                <a:latin typeface="Helvetica Neue"/>
                <a:ea typeface="Helvetica Neue"/>
                <a:cs typeface="Helvetica Neue"/>
                <a:sym typeface="Helvetica Neue"/>
              </a:defRPr>
            </a:lvl1pPr>
            <a:lvl2pPr marL="228600" indent="457200">
              <a:lnSpc>
                <a:spcPct val="100000"/>
              </a:lnSpc>
              <a:buClrTx/>
              <a:buSzTx/>
              <a:buFontTx/>
              <a:buNone/>
              <a:defRPr sz="2100" b="1">
                <a:solidFill>
                  <a:srgbClr val="000000"/>
                </a:solidFill>
                <a:latin typeface="Helvetica Neue"/>
                <a:ea typeface="Helvetica Neue"/>
                <a:cs typeface="Helvetica Neue"/>
                <a:sym typeface="Helvetica Neue"/>
              </a:defRPr>
            </a:lvl2pPr>
            <a:lvl3pPr marL="228600" indent="914400">
              <a:lnSpc>
                <a:spcPct val="100000"/>
              </a:lnSpc>
              <a:buClrTx/>
              <a:buSzTx/>
              <a:buFontTx/>
              <a:buNone/>
              <a:defRPr sz="2100" b="1">
                <a:solidFill>
                  <a:srgbClr val="000000"/>
                </a:solidFill>
                <a:latin typeface="Helvetica Neue"/>
                <a:ea typeface="Helvetica Neue"/>
                <a:cs typeface="Helvetica Neue"/>
                <a:sym typeface="Helvetica Neue"/>
              </a:defRPr>
            </a:lvl3pPr>
            <a:lvl4pPr marL="228600" indent="1371600">
              <a:lnSpc>
                <a:spcPct val="100000"/>
              </a:lnSpc>
              <a:buClrTx/>
              <a:buSzTx/>
              <a:buFontTx/>
              <a:buNone/>
              <a:defRPr sz="2100" b="1">
                <a:solidFill>
                  <a:srgbClr val="000000"/>
                </a:solidFill>
                <a:latin typeface="Helvetica Neue"/>
                <a:ea typeface="Helvetica Neue"/>
                <a:cs typeface="Helvetica Neue"/>
                <a:sym typeface="Helvetica Neue"/>
              </a:defRPr>
            </a:lvl4pPr>
            <a:lvl5pPr marL="228600" indent="1828800">
              <a:lnSpc>
                <a:spcPct val="100000"/>
              </a:lnSpc>
              <a:buClrTx/>
              <a:buSzTx/>
              <a:buFontTx/>
              <a:buNone/>
              <a:defRPr sz="2100" b="1">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590" name="Slide Number"/>
          <p:cNvSpPr txBox="1">
            <a:spLocks noGrp="1"/>
          </p:cNvSpPr>
          <p:nvPr>
            <p:ph type="sldNum" sz="quarter" idx="2"/>
          </p:nvPr>
        </p:nvSpPr>
        <p:spPr>
          <a:xfrm>
            <a:off x="4494883" y="4915851"/>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Titolo e punti elenco">
    <p:spTree>
      <p:nvGrpSpPr>
        <p:cNvPr id="1" name=""/>
        <p:cNvGrpSpPr/>
        <p:nvPr/>
      </p:nvGrpSpPr>
      <p:grpSpPr>
        <a:xfrm>
          <a:off x="0" y="0"/>
          <a:ext cx="0" cy="0"/>
          <a:chOff x="0" y="0"/>
          <a:chExt cx="0" cy="0"/>
        </a:xfrm>
      </p:grpSpPr>
      <p:sp>
        <p:nvSpPr>
          <p:cNvPr id="597" name="Title Text"/>
          <p:cNvSpPr txBox="1">
            <a:spLocks noGrp="1"/>
          </p:cNvSpPr>
          <p:nvPr>
            <p:ph type="title"/>
          </p:nvPr>
        </p:nvSpPr>
        <p:spPr>
          <a:xfrm>
            <a:off x="452437" y="404813"/>
            <a:ext cx="8239202" cy="537301"/>
          </a:xfrm>
          <a:prstGeom prst="rect">
            <a:avLst/>
          </a:prstGeom>
        </p:spPr>
        <p:txBody>
          <a:bodyPr lIns="19050" tIns="19050" rIns="19050" bIns="19050"/>
          <a:lstStyle>
            <a:lvl1pPr>
              <a:lnSpc>
                <a:spcPct val="80000"/>
              </a:lnSpc>
              <a:defRPr sz="3200" b="1">
                <a:latin typeface="Helvetica Neue"/>
                <a:ea typeface="Helvetica Neue"/>
                <a:cs typeface="Helvetica Neue"/>
                <a:sym typeface="Helvetica Neue"/>
              </a:defRPr>
            </a:lvl1pPr>
          </a:lstStyle>
          <a:p>
            <a:r>
              <a:t>Title Text</a:t>
            </a:r>
          </a:p>
        </p:txBody>
      </p:sp>
      <p:sp>
        <p:nvSpPr>
          <p:cNvPr id="598" name="Body Level One…"/>
          <p:cNvSpPr txBox="1">
            <a:spLocks noGrp="1"/>
          </p:cNvSpPr>
          <p:nvPr>
            <p:ph type="body" sz="quarter" idx="1"/>
          </p:nvPr>
        </p:nvSpPr>
        <p:spPr>
          <a:xfrm>
            <a:off x="452437" y="889860"/>
            <a:ext cx="8239202" cy="350401"/>
          </a:xfrm>
          <a:prstGeom prst="rect">
            <a:avLst/>
          </a:prstGeom>
        </p:spPr>
        <p:txBody>
          <a:bodyPr lIns="17149" tIns="17149" rIns="17149" bIns="17149"/>
          <a:lstStyle>
            <a:lvl1pPr marL="228600" indent="0">
              <a:lnSpc>
                <a:spcPct val="100000"/>
              </a:lnSpc>
              <a:buClrTx/>
              <a:buSzTx/>
              <a:buFontTx/>
              <a:buNone/>
              <a:defRPr sz="2100" b="1">
                <a:solidFill>
                  <a:srgbClr val="000000"/>
                </a:solidFill>
                <a:latin typeface="Helvetica Neue"/>
                <a:ea typeface="Helvetica Neue"/>
                <a:cs typeface="Helvetica Neue"/>
                <a:sym typeface="Helvetica Neue"/>
              </a:defRPr>
            </a:lvl1pPr>
            <a:lvl2pPr marL="960966" indent="-325966">
              <a:lnSpc>
                <a:spcPct val="100000"/>
              </a:lnSpc>
              <a:buClrTx/>
              <a:buSzPts val="2100"/>
              <a:buFontTx/>
              <a:buChar char="•"/>
              <a:defRPr sz="2100" b="1">
                <a:solidFill>
                  <a:srgbClr val="000000"/>
                </a:solidFill>
                <a:latin typeface="Helvetica Neue"/>
                <a:ea typeface="Helvetica Neue"/>
                <a:cs typeface="Helvetica Neue"/>
                <a:sym typeface="Helvetica Neue"/>
              </a:defRPr>
            </a:lvl2pPr>
            <a:lvl3pPr marL="1418166" indent="-325966">
              <a:lnSpc>
                <a:spcPct val="100000"/>
              </a:lnSpc>
              <a:buClrTx/>
              <a:buSzPts val="2100"/>
              <a:buFontTx/>
              <a:buChar char="•"/>
              <a:defRPr sz="2100" b="1">
                <a:solidFill>
                  <a:srgbClr val="000000"/>
                </a:solidFill>
                <a:latin typeface="Helvetica Neue"/>
                <a:ea typeface="Helvetica Neue"/>
                <a:cs typeface="Helvetica Neue"/>
                <a:sym typeface="Helvetica Neue"/>
              </a:defRPr>
            </a:lvl3pPr>
            <a:lvl4pPr marL="1875366" indent="-325966">
              <a:lnSpc>
                <a:spcPct val="100000"/>
              </a:lnSpc>
              <a:buClrTx/>
              <a:buSzPts val="2100"/>
              <a:buFontTx/>
              <a:buChar char="•"/>
              <a:defRPr sz="2100" b="1">
                <a:solidFill>
                  <a:srgbClr val="000000"/>
                </a:solidFill>
                <a:latin typeface="Helvetica Neue"/>
                <a:ea typeface="Helvetica Neue"/>
                <a:cs typeface="Helvetica Neue"/>
                <a:sym typeface="Helvetica Neue"/>
              </a:defRPr>
            </a:lvl4pPr>
            <a:lvl5pPr marL="2332566" indent="-325966">
              <a:lnSpc>
                <a:spcPct val="100000"/>
              </a:lnSpc>
              <a:buClrTx/>
              <a:buSzPts val="2100"/>
              <a:buFontTx/>
              <a:buChar char="•"/>
              <a:defRPr sz="2100" b="1">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599" name="Google Shape;291;p67"/>
          <p:cNvSpPr txBox="1">
            <a:spLocks noGrp="1"/>
          </p:cNvSpPr>
          <p:nvPr>
            <p:ph type="body" idx="21"/>
          </p:nvPr>
        </p:nvSpPr>
        <p:spPr>
          <a:xfrm>
            <a:off x="452437" y="1593189"/>
            <a:ext cx="8239202" cy="3096000"/>
          </a:xfrm>
          <a:prstGeom prst="rect">
            <a:avLst/>
          </a:prstGeom>
        </p:spPr>
        <p:txBody>
          <a:bodyPr lIns="19050" tIns="19050" rIns="19050" bIns="19050"/>
          <a:lstStyle/>
          <a:p>
            <a:pPr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pPr>
            <a:endParaRPr/>
          </a:p>
        </p:txBody>
      </p:sp>
      <p:sp>
        <p:nvSpPr>
          <p:cNvPr id="600" name="Slide Number"/>
          <p:cNvSpPr txBox="1">
            <a:spLocks noGrp="1"/>
          </p:cNvSpPr>
          <p:nvPr>
            <p:ph type="sldNum" sz="quarter" idx="2"/>
          </p:nvPr>
        </p:nvSpPr>
        <p:spPr>
          <a:xfrm>
            <a:off x="4494883" y="4914264"/>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Punti elenco">
    <p:spTree>
      <p:nvGrpSpPr>
        <p:cNvPr id="1" name=""/>
        <p:cNvGrpSpPr/>
        <p:nvPr/>
      </p:nvGrpSpPr>
      <p:grpSpPr>
        <a:xfrm>
          <a:off x="0" y="0"/>
          <a:ext cx="0" cy="0"/>
          <a:chOff x="0" y="0"/>
          <a:chExt cx="0" cy="0"/>
        </a:xfrm>
      </p:grpSpPr>
      <p:sp>
        <p:nvSpPr>
          <p:cNvPr id="607" name="Body Level One…"/>
          <p:cNvSpPr txBox="1">
            <a:spLocks noGrp="1"/>
          </p:cNvSpPr>
          <p:nvPr>
            <p:ph type="body" idx="1"/>
          </p:nvPr>
        </p:nvSpPr>
        <p:spPr>
          <a:xfrm>
            <a:off x="452437" y="1593188"/>
            <a:ext cx="8239202" cy="3096001"/>
          </a:xfrm>
          <a:prstGeom prst="rect">
            <a:avLst/>
          </a:prstGeom>
        </p:spPr>
        <p:txBody>
          <a:bodyPr lIns="19050" tIns="19050" rIns="19050" bIns="19050"/>
          <a:lstStyle>
            <a:lvl1pPr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lvl1pPr>
            <a:lvl2pPr marL="914400"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lvl2pPr>
            <a:lvl3pPr marL="1371600"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lvl3pPr>
            <a:lvl4pPr marL="1828800"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lvl4pPr>
            <a:lvl5pPr marL="2286000"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608" name="Slide Number"/>
          <p:cNvSpPr txBox="1">
            <a:spLocks noGrp="1"/>
          </p:cNvSpPr>
          <p:nvPr>
            <p:ph type="sldNum" sz="quarter" idx="2"/>
          </p:nvPr>
        </p:nvSpPr>
        <p:spPr>
          <a:xfrm>
            <a:off x="4494883" y="4914264"/>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Titolo, punti elenco e foto">
    <p:spTree>
      <p:nvGrpSpPr>
        <p:cNvPr id="1" name=""/>
        <p:cNvGrpSpPr/>
        <p:nvPr/>
      </p:nvGrpSpPr>
      <p:grpSpPr>
        <a:xfrm>
          <a:off x="0" y="0"/>
          <a:ext cx="0" cy="0"/>
          <a:chOff x="0" y="0"/>
          <a:chExt cx="0" cy="0"/>
        </a:xfrm>
      </p:grpSpPr>
      <p:sp>
        <p:nvSpPr>
          <p:cNvPr id="615" name="Body Level One…"/>
          <p:cNvSpPr txBox="1">
            <a:spLocks noGrp="1"/>
          </p:cNvSpPr>
          <p:nvPr>
            <p:ph type="body" sz="quarter" idx="1"/>
          </p:nvPr>
        </p:nvSpPr>
        <p:spPr>
          <a:xfrm>
            <a:off x="452437" y="889860"/>
            <a:ext cx="3667202" cy="350401"/>
          </a:xfrm>
          <a:prstGeom prst="rect">
            <a:avLst/>
          </a:prstGeom>
        </p:spPr>
        <p:txBody>
          <a:bodyPr lIns="17149" tIns="17149" rIns="17149" bIns="17149"/>
          <a:lstStyle>
            <a:lvl1pPr marL="228600" indent="0">
              <a:lnSpc>
                <a:spcPct val="100000"/>
              </a:lnSpc>
              <a:buClrTx/>
              <a:buSzTx/>
              <a:buFontTx/>
              <a:buNone/>
              <a:defRPr sz="2100" b="1">
                <a:solidFill>
                  <a:srgbClr val="000000"/>
                </a:solidFill>
                <a:latin typeface="Helvetica Neue"/>
                <a:ea typeface="Helvetica Neue"/>
                <a:cs typeface="Helvetica Neue"/>
                <a:sym typeface="Helvetica Neue"/>
              </a:defRPr>
            </a:lvl1pPr>
            <a:lvl2pPr marL="960966" indent="-325966">
              <a:lnSpc>
                <a:spcPct val="100000"/>
              </a:lnSpc>
              <a:buClrTx/>
              <a:buSzPts val="2100"/>
              <a:buFontTx/>
              <a:buChar char="•"/>
              <a:defRPr sz="2100" b="1">
                <a:solidFill>
                  <a:srgbClr val="000000"/>
                </a:solidFill>
                <a:latin typeface="Helvetica Neue"/>
                <a:ea typeface="Helvetica Neue"/>
                <a:cs typeface="Helvetica Neue"/>
                <a:sym typeface="Helvetica Neue"/>
              </a:defRPr>
            </a:lvl2pPr>
            <a:lvl3pPr marL="1418166" indent="-325966">
              <a:lnSpc>
                <a:spcPct val="100000"/>
              </a:lnSpc>
              <a:buClrTx/>
              <a:buSzPts val="2100"/>
              <a:buFontTx/>
              <a:buChar char="•"/>
              <a:defRPr sz="2100" b="1">
                <a:solidFill>
                  <a:srgbClr val="000000"/>
                </a:solidFill>
                <a:latin typeface="Helvetica Neue"/>
                <a:ea typeface="Helvetica Neue"/>
                <a:cs typeface="Helvetica Neue"/>
                <a:sym typeface="Helvetica Neue"/>
              </a:defRPr>
            </a:lvl3pPr>
            <a:lvl4pPr marL="1875366" indent="-325966">
              <a:lnSpc>
                <a:spcPct val="100000"/>
              </a:lnSpc>
              <a:buClrTx/>
              <a:buSzPts val="2100"/>
              <a:buFontTx/>
              <a:buChar char="•"/>
              <a:defRPr sz="2100" b="1">
                <a:solidFill>
                  <a:srgbClr val="000000"/>
                </a:solidFill>
                <a:latin typeface="Helvetica Neue"/>
                <a:ea typeface="Helvetica Neue"/>
                <a:cs typeface="Helvetica Neue"/>
                <a:sym typeface="Helvetica Neue"/>
              </a:defRPr>
            </a:lvl4pPr>
            <a:lvl5pPr marL="2332566" indent="-325966">
              <a:lnSpc>
                <a:spcPct val="100000"/>
              </a:lnSpc>
              <a:buClrTx/>
              <a:buSzPts val="2100"/>
              <a:buFontTx/>
              <a:buChar char="•"/>
              <a:defRPr sz="2100" b="1">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616" name="Google Shape;298;p69"/>
          <p:cNvSpPr txBox="1">
            <a:spLocks noGrp="1"/>
          </p:cNvSpPr>
          <p:nvPr>
            <p:ph type="body" sz="half" idx="21"/>
          </p:nvPr>
        </p:nvSpPr>
        <p:spPr>
          <a:xfrm>
            <a:off x="452437" y="1593189"/>
            <a:ext cx="3667202" cy="3096300"/>
          </a:xfrm>
          <a:prstGeom prst="rect">
            <a:avLst/>
          </a:prstGeom>
        </p:spPr>
        <p:txBody>
          <a:bodyPr lIns="19050" tIns="19050" rIns="19050" bIns="19050"/>
          <a:lstStyle/>
          <a:p>
            <a:pPr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pPr>
            <a:endParaRPr/>
          </a:p>
        </p:txBody>
      </p:sp>
      <p:sp>
        <p:nvSpPr>
          <p:cNvPr id="617" name="Google Shape;299;p69"/>
          <p:cNvSpPr>
            <a:spLocks noGrp="1"/>
          </p:cNvSpPr>
          <p:nvPr>
            <p:ph type="pic" idx="22"/>
          </p:nvPr>
        </p:nvSpPr>
        <p:spPr>
          <a:xfrm>
            <a:off x="4572000" y="-152726"/>
            <a:ext cx="4093801" cy="5458502"/>
          </a:xfrm>
          <a:prstGeom prst="rect">
            <a:avLst/>
          </a:prstGeom>
        </p:spPr>
        <p:txBody>
          <a:bodyPr lIns="91439" tIns="45719" rIns="91439" bIns="45719">
            <a:noAutofit/>
          </a:bodyPr>
          <a:lstStyle/>
          <a:p>
            <a:endParaRPr/>
          </a:p>
        </p:txBody>
      </p:sp>
      <p:sp>
        <p:nvSpPr>
          <p:cNvPr id="618" name="Title Text"/>
          <p:cNvSpPr txBox="1">
            <a:spLocks noGrp="1"/>
          </p:cNvSpPr>
          <p:nvPr>
            <p:ph type="title"/>
          </p:nvPr>
        </p:nvSpPr>
        <p:spPr>
          <a:xfrm>
            <a:off x="452437" y="404813"/>
            <a:ext cx="3667202" cy="538201"/>
          </a:xfrm>
          <a:prstGeom prst="rect">
            <a:avLst/>
          </a:prstGeom>
        </p:spPr>
        <p:txBody>
          <a:bodyPr lIns="19050" tIns="19050" rIns="19050" bIns="19050"/>
          <a:lstStyle>
            <a:lvl1pPr>
              <a:lnSpc>
                <a:spcPct val="80000"/>
              </a:lnSpc>
              <a:defRPr sz="3200" b="1">
                <a:latin typeface="Helvetica Neue"/>
                <a:ea typeface="Helvetica Neue"/>
                <a:cs typeface="Helvetica Neue"/>
                <a:sym typeface="Helvetica Neue"/>
              </a:defRPr>
            </a:lvl1pPr>
          </a:lstStyle>
          <a:p>
            <a:r>
              <a:t>Title Text</a:t>
            </a:r>
          </a:p>
        </p:txBody>
      </p:sp>
      <p:sp>
        <p:nvSpPr>
          <p:cNvPr id="619" name="Slide Number"/>
          <p:cNvSpPr txBox="1">
            <a:spLocks noGrp="1"/>
          </p:cNvSpPr>
          <p:nvPr>
            <p:ph type="sldNum" sz="quarter" idx="2"/>
          </p:nvPr>
        </p:nvSpPr>
        <p:spPr>
          <a:xfrm>
            <a:off x="4494883" y="4914264"/>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Sezione">
    <p:spTree>
      <p:nvGrpSpPr>
        <p:cNvPr id="1" name=""/>
        <p:cNvGrpSpPr/>
        <p:nvPr/>
      </p:nvGrpSpPr>
      <p:grpSpPr>
        <a:xfrm>
          <a:off x="0" y="0"/>
          <a:ext cx="0" cy="0"/>
          <a:chOff x="0" y="0"/>
          <a:chExt cx="0" cy="0"/>
        </a:xfrm>
      </p:grpSpPr>
      <p:sp>
        <p:nvSpPr>
          <p:cNvPr id="626" name="Title Text"/>
          <p:cNvSpPr txBox="1">
            <a:spLocks noGrp="1"/>
          </p:cNvSpPr>
          <p:nvPr>
            <p:ph type="title"/>
          </p:nvPr>
        </p:nvSpPr>
        <p:spPr>
          <a:xfrm>
            <a:off x="452435" y="1700213"/>
            <a:ext cx="8239202" cy="1743001"/>
          </a:xfrm>
          <a:prstGeom prst="rect">
            <a:avLst/>
          </a:prstGeom>
        </p:spPr>
        <p:txBody>
          <a:bodyPr lIns="19050" tIns="19050" rIns="19050" bIns="19050" anchor="ctr"/>
          <a:lstStyle>
            <a:lvl1pPr>
              <a:lnSpc>
                <a:spcPct val="80000"/>
              </a:lnSpc>
              <a:defRPr sz="4400">
                <a:latin typeface="Helvetica Neue"/>
                <a:ea typeface="Helvetica Neue"/>
                <a:cs typeface="Helvetica Neue"/>
                <a:sym typeface="Helvetica Neue"/>
              </a:defRPr>
            </a:lvl1pPr>
          </a:lstStyle>
          <a:p>
            <a:r>
              <a:t>Title Text</a:t>
            </a:r>
          </a:p>
        </p:txBody>
      </p:sp>
      <p:sp>
        <p:nvSpPr>
          <p:cNvPr id="627" name="Slide Number"/>
          <p:cNvSpPr txBox="1">
            <a:spLocks noGrp="1"/>
          </p:cNvSpPr>
          <p:nvPr>
            <p:ph type="sldNum" sz="quarter" idx="2"/>
          </p:nvPr>
        </p:nvSpPr>
        <p:spPr>
          <a:xfrm>
            <a:off x="4494883" y="4915851"/>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Solo titolo">
    <p:spTree>
      <p:nvGrpSpPr>
        <p:cNvPr id="1" name=""/>
        <p:cNvGrpSpPr/>
        <p:nvPr/>
      </p:nvGrpSpPr>
      <p:grpSpPr>
        <a:xfrm>
          <a:off x="0" y="0"/>
          <a:ext cx="0" cy="0"/>
          <a:chOff x="0" y="0"/>
          <a:chExt cx="0" cy="0"/>
        </a:xfrm>
      </p:grpSpPr>
      <p:sp>
        <p:nvSpPr>
          <p:cNvPr id="634" name="Title Text"/>
          <p:cNvSpPr txBox="1">
            <a:spLocks noGrp="1"/>
          </p:cNvSpPr>
          <p:nvPr>
            <p:ph type="title"/>
          </p:nvPr>
        </p:nvSpPr>
        <p:spPr>
          <a:xfrm>
            <a:off x="452437" y="404813"/>
            <a:ext cx="8239202" cy="538201"/>
          </a:xfrm>
          <a:prstGeom prst="rect">
            <a:avLst/>
          </a:prstGeom>
        </p:spPr>
        <p:txBody>
          <a:bodyPr lIns="19050" tIns="19050" rIns="19050" bIns="19050"/>
          <a:lstStyle>
            <a:lvl1pPr>
              <a:lnSpc>
                <a:spcPct val="80000"/>
              </a:lnSpc>
              <a:defRPr sz="3200" b="1">
                <a:latin typeface="Helvetica Neue"/>
                <a:ea typeface="Helvetica Neue"/>
                <a:cs typeface="Helvetica Neue"/>
                <a:sym typeface="Helvetica Neue"/>
              </a:defRPr>
            </a:lvl1pPr>
          </a:lstStyle>
          <a:p>
            <a:r>
              <a:t>Title Text</a:t>
            </a:r>
          </a:p>
        </p:txBody>
      </p:sp>
      <p:sp>
        <p:nvSpPr>
          <p:cNvPr id="635" name="Body Level One…"/>
          <p:cNvSpPr txBox="1">
            <a:spLocks noGrp="1"/>
          </p:cNvSpPr>
          <p:nvPr>
            <p:ph type="body" sz="quarter" idx="1"/>
          </p:nvPr>
        </p:nvSpPr>
        <p:spPr>
          <a:xfrm>
            <a:off x="452437" y="889860"/>
            <a:ext cx="8239202" cy="350401"/>
          </a:xfrm>
          <a:prstGeom prst="rect">
            <a:avLst/>
          </a:prstGeom>
        </p:spPr>
        <p:txBody>
          <a:bodyPr lIns="17149" tIns="17149" rIns="17149" bIns="17149"/>
          <a:lstStyle>
            <a:lvl1pPr marL="228600" indent="0">
              <a:lnSpc>
                <a:spcPct val="100000"/>
              </a:lnSpc>
              <a:buClrTx/>
              <a:buSzTx/>
              <a:buFontTx/>
              <a:buNone/>
              <a:defRPr sz="2100" b="1">
                <a:solidFill>
                  <a:srgbClr val="000000"/>
                </a:solidFill>
                <a:latin typeface="Helvetica Neue"/>
                <a:ea typeface="Helvetica Neue"/>
                <a:cs typeface="Helvetica Neue"/>
                <a:sym typeface="Helvetica Neue"/>
              </a:defRPr>
            </a:lvl1pPr>
            <a:lvl2pPr marL="960966" indent="-325966">
              <a:lnSpc>
                <a:spcPct val="100000"/>
              </a:lnSpc>
              <a:buClrTx/>
              <a:buSzPts val="2100"/>
              <a:buFontTx/>
              <a:buChar char="•"/>
              <a:defRPr sz="2100" b="1">
                <a:solidFill>
                  <a:srgbClr val="000000"/>
                </a:solidFill>
                <a:latin typeface="Helvetica Neue"/>
                <a:ea typeface="Helvetica Neue"/>
                <a:cs typeface="Helvetica Neue"/>
                <a:sym typeface="Helvetica Neue"/>
              </a:defRPr>
            </a:lvl2pPr>
            <a:lvl3pPr marL="1418166" indent="-325966">
              <a:lnSpc>
                <a:spcPct val="100000"/>
              </a:lnSpc>
              <a:buClrTx/>
              <a:buSzPts val="2100"/>
              <a:buFontTx/>
              <a:buChar char="•"/>
              <a:defRPr sz="2100" b="1">
                <a:solidFill>
                  <a:srgbClr val="000000"/>
                </a:solidFill>
                <a:latin typeface="Helvetica Neue"/>
                <a:ea typeface="Helvetica Neue"/>
                <a:cs typeface="Helvetica Neue"/>
                <a:sym typeface="Helvetica Neue"/>
              </a:defRPr>
            </a:lvl3pPr>
            <a:lvl4pPr marL="1875366" indent="-325966">
              <a:lnSpc>
                <a:spcPct val="100000"/>
              </a:lnSpc>
              <a:buClrTx/>
              <a:buSzPts val="2100"/>
              <a:buFontTx/>
              <a:buChar char="•"/>
              <a:defRPr sz="2100" b="1">
                <a:solidFill>
                  <a:srgbClr val="000000"/>
                </a:solidFill>
                <a:latin typeface="Helvetica Neue"/>
                <a:ea typeface="Helvetica Neue"/>
                <a:cs typeface="Helvetica Neue"/>
                <a:sym typeface="Helvetica Neue"/>
              </a:defRPr>
            </a:lvl4pPr>
            <a:lvl5pPr marL="2332566" indent="-325966">
              <a:lnSpc>
                <a:spcPct val="100000"/>
              </a:lnSpc>
              <a:buClrTx/>
              <a:buSzPts val="2100"/>
              <a:buFontTx/>
              <a:buChar char="•"/>
              <a:defRPr sz="2100" b="1">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636" name="Slide Number"/>
          <p:cNvSpPr txBox="1">
            <a:spLocks noGrp="1"/>
          </p:cNvSpPr>
          <p:nvPr>
            <p:ph type="sldNum" sz="quarter" idx="2"/>
          </p:nvPr>
        </p:nvSpPr>
        <p:spPr>
          <a:xfrm>
            <a:off x="4494883" y="4914264"/>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Programma">
    <p:spTree>
      <p:nvGrpSpPr>
        <p:cNvPr id="1" name=""/>
        <p:cNvGrpSpPr/>
        <p:nvPr/>
      </p:nvGrpSpPr>
      <p:grpSpPr>
        <a:xfrm>
          <a:off x="0" y="0"/>
          <a:ext cx="0" cy="0"/>
          <a:chOff x="0" y="0"/>
          <a:chExt cx="0" cy="0"/>
        </a:xfrm>
      </p:grpSpPr>
      <p:sp>
        <p:nvSpPr>
          <p:cNvPr id="643" name="Title Text"/>
          <p:cNvSpPr txBox="1">
            <a:spLocks noGrp="1"/>
          </p:cNvSpPr>
          <p:nvPr>
            <p:ph type="title"/>
          </p:nvPr>
        </p:nvSpPr>
        <p:spPr>
          <a:xfrm>
            <a:off x="452437" y="404813"/>
            <a:ext cx="8239202" cy="538201"/>
          </a:xfrm>
          <a:prstGeom prst="rect">
            <a:avLst/>
          </a:prstGeom>
        </p:spPr>
        <p:txBody>
          <a:bodyPr lIns="19050" tIns="19050" rIns="19050" bIns="19050"/>
          <a:lstStyle>
            <a:lvl1pPr>
              <a:lnSpc>
                <a:spcPct val="80000"/>
              </a:lnSpc>
              <a:defRPr sz="3200" b="1">
                <a:latin typeface="Helvetica Neue"/>
                <a:ea typeface="Helvetica Neue"/>
                <a:cs typeface="Helvetica Neue"/>
                <a:sym typeface="Helvetica Neue"/>
              </a:defRPr>
            </a:lvl1pPr>
          </a:lstStyle>
          <a:p>
            <a:r>
              <a:t>Title Text</a:t>
            </a:r>
          </a:p>
        </p:txBody>
      </p:sp>
      <p:sp>
        <p:nvSpPr>
          <p:cNvPr id="644" name="Body Level One…"/>
          <p:cNvSpPr txBox="1">
            <a:spLocks noGrp="1"/>
          </p:cNvSpPr>
          <p:nvPr>
            <p:ph type="body" sz="quarter" idx="1"/>
          </p:nvPr>
        </p:nvSpPr>
        <p:spPr>
          <a:xfrm>
            <a:off x="452437" y="889860"/>
            <a:ext cx="8239202" cy="350401"/>
          </a:xfrm>
          <a:prstGeom prst="rect">
            <a:avLst/>
          </a:prstGeom>
        </p:spPr>
        <p:txBody>
          <a:bodyPr lIns="17149" tIns="17149" rIns="17149" bIns="17149"/>
          <a:lstStyle>
            <a:lvl1pPr marL="228600" indent="0">
              <a:lnSpc>
                <a:spcPct val="100000"/>
              </a:lnSpc>
              <a:buClrTx/>
              <a:buSzTx/>
              <a:buFontTx/>
              <a:buNone/>
              <a:defRPr sz="2100" b="1">
                <a:solidFill>
                  <a:srgbClr val="000000"/>
                </a:solidFill>
                <a:latin typeface="Helvetica Neue"/>
                <a:ea typeface="Helvetica Neue"/>
                <a:cs typeface="Helvetica Neue"/>
                <a:sym typeface="Helvetica Neue"/>
              </a:defRPr>
            </a:lvl1pPr>
            <a:lvl2pPr marL="960966" indent="-325966">
              <a:lnSpc>
                <a:spcPct val="100000"/>
              </a:lnSpc>
              <a:buClrTx/>
              <a:buSzPts val="2100"/>
              <a:buFontTx/>
              <a:buChar char="•"/>
              <a:defRPr sz="2100" b="1">
                <a:solidFill>
                  <a:srgbClr val="000000"/>
                </a:solidFill>
                <a:latin typeface="Helvetica Neue"/>
                <a:ea typeface="Helvetica Neue"/>
                <a:cs typeface="Helvetica Neue"/>
                <a:sym typeface="Helvetica Neue"/>
              </a:defRPr>
            </a:lvl2pPr>
            <a:lvl3pPr marL="1418166" indent="-325966">
              <a:lnSpc>
                <a:spcPct val="100000"/>
              </a:lnSpc>
              <a:buClrTx/>
              <a:buSzPts val="2100"/>
              <a:buFontTx/>
              <a:buChar char="•"/>
              <a:defRPr sz="2100" b="1">
                <a:solidFill>
                  <a:srgbClr val="000000"/>
                </a:solidFill>
                <a:latin typeface="Helvetica Neue"/>
                <a:ea typeface="Helvetica Neue"/>
                <a:cs typeface="Helvetica Neue"/>
                <a:sym typeface="Helvetica Neue"/>
              </a:defRPr>
            </a:lvl3pPr>
            <a:lvl4pPr marL="1875366" indent="-325966">
              <a:lnSpc>
                <a:spcPct val="100000"/>
              </a:lnSpc>
              <a:buClrTx/>
              <a:buSzPts val="2100"/>
              <a:buFontTx/>
              <a:buChar char="•"/>
              <a:defRPr sz="2100" b="1">
                <a:solidFill>
                  <a:srgbClr val="000000"/>
                </a:solidFill>
                <a:latin typeface="Helvetica Neue"/>
                <a:ea typeface="Helvetica Neue"/>
                <a:cs typeface="Helvetica Neue"/>
                <a:sym typeface="Helvetica Neue"/>
              </a:defRPr>
            </a:lvl4pPr>
            <a:lvl5pPr marL="2332566" indent="-325966">
              <a:lnSpc>
                <a:spcPct val="100000"/>
              </a:lnSpc>
              <a:buClrTx/>
              <a:buSzPts val="2100"/>
              <a:buFontTx/>
              <a:buChar char="•"/>
              <a:defRPr sz="2100" b="1">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645" name="Google Shape;312;p72"/>
          <p:cNvSpPr txBox="1">
            <a:spLocks noGrp="1"/>
          </p:cNvSpPr>
          <p:nvPr>
            <p:ph type="body" idx="21"/>
          </p:nvPr>
        </p:nvSpPr>
        <p:spPr>
          <a:xfrm>
            <a:off x="452437" y="1593189"/>
            <a:ext cx="8239202" cy="3096000"/>
          </a:xfrm>
          <a:prstGeom prst="rect">
            <a:avLst/>
          </a:prstGeom>
        </p:spPr>
        <p:txBody>
          <a:bodyPr lIns="19050" tIns="19050" rIns="19050" bIns="19050"/>
          <a:lstStyle/>
          <a:p>
            <a:pPr marL="228600" indent="0">
              <a:lnSpc>
                <a:spcPct val="100000"/>
              </a:lnSpc>
              <a:spcBef>
                <a:spcPts val="700"/>
              </a:spcBef>
              <a:buClrTx/>
              <a:buSzTx/>
              <a:buFontTx/>
              <a:buNone/>
              <a:defRPr sz="2100">
                <a:solidFill>
                  <a:srgbClr val="000000"/>
                </a:solidFill>
                <a:latin typeface="Helvetica Neue"/>
                <a:ea typeface="Helvetica Neue"/>
                <a:cs typeface="Helvetica Neue"/>
                <a:sym typeface="Helvetica Neue"/>
              </a:defRPr>
            </a:pPr>
            <a:endParaRPr/>
          </a:p>
        </p:txBody>
      </p:sp>
      <p:sp>
        <p:nvSpPr>
          <p:cNvPr id="646" name="Slide Number"/>
          <p:cNvSpPr txBox="1">
            <a:spLocks noGrp="1"/>
          </p:cNvSpPr>
          <p:nvPr>
            <p:ph type="sldNum" sz="quarter" idx="2"/>
          </p:nvPr>
        </p:nvSpPr>
        <p:spPr>
          <a:xfrm>
            <a:off x="4494883" y="4914264"/>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MAIN_POINT">
    <p:spTree>
      <p:nvGrpSpPr>
        <p:cNvPr id="1" name=""/>
        <p:cNvGrpSpPr/>
        <p:nvPr/>
      </p:nvGrpSpPr>
      <p:grpSpPr>
        <a:xfrm>
          <a:off x="0" y="0"/>
          <a:ext cx="0" cy="0"/>
          <a:chOff x="0" y="0"/>
          <a:chExt cx="0" cy="0"/>
        </a:xfrm>
      </p:grpSpPr>
      <p:sp>
        <p:nvSpPr>
          <p:cNvPr id="64" name="Title Text"/>
          <p:cNvSpPr txBox="1">
            <a:spLocks noGrp="1"/>
          </p:cNvSpPr>
          <p:nvPr>
            <p:ph type="title"/>
          </p:nvPr>
        </p:nvSpPr>
        <p:spPr>
          <a:xfrm>
            <a:off x="490250" y="450149"/>
            <a:ext cx="6367801" cy="4090801"/>
          </a:xfrm>
          <a:prstGeom prst="rect">
            <a:avLst/>
          </a:prstGeom>
        </p:spPr>
        <p:txBody>
          <a:bodyPr anchor="ctr"/>
          <a:lstStyle>
            <a:lvl1pPr>
              <a:defRPr sz="4800"/>
            </a:lvl1pPr>
          </a:lstStyle>
          <a:p>
            <a:r>
              <a:t>Title Text</a:t>
            </a:r>
          </a:p>
        </p:txBody>
      </p:sp>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Dichiarazione">
    <p:spTree>
      <p:nvGrpSpPr>
        <p:cNvPr id="1" name=""/>
        <p:cNvGrpSpPr/>
        <p:nvPr/>
      </p:nvGrpSpPr>
      <p:grpSpPr>
        <a:xfrm>
          <a:off x="0" y="0"/>
          <a:ext cx="0" cy="0"/>
          <a:chOff x="0" y="0"/>
          <a:chExt cx="0" cy="0"/>
        </a:xfrm>
      </p:grpSpPr>
      <p:sp>
        <p:nvSpPr>
          <p:cNvPr id="653" name="Body Level One…"/>
          <p:cNvSpPr txBox="1">
            <a:spLocks noGrp="1"/>
          </p:cNvSpPr>
          <p:nvPr>
            <p:ph type="body" sz="half" idx="1"/>
          </p:nvPr>
        </p:nvSpPr>
        <p:spPr>
          <a:xfrm>
            <a:off x="452437" y="1845316"/>
            <a:ext cx="8239202" cy="1452901"/>
          </a:xfrm>
          <a:prstGeom prst="rect">
            <a:avLst/>
          </a:prstGeom>
        </p:spPr>
        <p:txBody>
          <a:bodyPr lIns="19050" tIns="19050" rIns="19050" bIns="19050" anchor="ctr"/>
          <a:lstStyle>
            <a:lvl1pPr marL="228600" indent="0" algn="ctr">
              <a:lnSpc>
                <a:spcPct val="80000"/>
              </a:lnSpc>
              <a:buClrTx/>
              <a:buSzTx/>
              <a:buFontTx/>
              <a:buNone/>
              <a:defRPr sz="4400">
                <a:solidFill>
                  <a:srgbClr val="000000"/>
                </a:solidFill>
                <a:latin typeface="Helvetica Neue"/>
                <a:ea typeface="Helvetica Neue"/>
                <a:cs typeface="Helvetica Neue"/>
                <a:sym typeface="Helvetica Neue"/>
              </a:defRPr>
            </a:lvl1pPr>
            <a:lvl2pPr marL="228600" indent="457200" algn="ctr">
              <a:lnSpc>
                <a:spcPct val="80000"/>
              </a:lnSpc>
              <a:buClrTx/>
              <a:buSzTx/>
              <a:buFontTx/>
              <a:buNone/>
              <a:defRPr sz="4400">
                <a:solidFill>
                  <a:srgbClr val="000000"/>
                </a:solidFill>
                <a:latin typeface="Helvetica Neue"/>
                <a:ea typeface="Helvetica Neue"/>
                <a:cs typeface="Helvetica Neue"/>
                <a:sym typeface="Helvetica Neue"/>
              </a:defRPr>
            </a:lvl2pPr>
            <a:lvl3pPr marL="228600" indent="914400" algn="ctr">
              <a:lnSpc>
                <a:spcPct val="80000"/>
              </a:lnSpc>
              <a:buClrTx/>
              <a:buSzTx/>
              <a:buFontTx/>
              <a:buNone/>
              <a:defRPr sz="4400">
                <a:solidFill>
                  <a:srgbClr val="000000"/>
                </a:solidFill>
                <a:latin typeface="Helvetica Neue"/>
                <a:ea typeface="Helvetica Neue"/>
                <a:cs typeface="Helvetica Neue"/>
                <a:sym typeface="Helvetica Neue"/>
              </a:defRPr>
            </a:lvl3pPr>
            <a:lvl4pPr marL="228600" indent="1371600" algn="ctr">
              <a:lnSpc>
                <a:spcPct val="80000"/>
              </a:lnSpc>
              <a:buClrTx/>
              <a:buSzTx/>
              <a:buFontTx/>
              <a:buNone/>
              <a:defRPr sz="4400">
                <a:solidFill>
                  <a:srgbClr val="000000"/>
                </a:solidFill>
                <a:latin typeface="Helvetica Neue"/>
                <a:ea typeface="Helvetica Neue"/>
                <a:cs typeface="Helvetica Neue"/>
                <a:sym typeface="Helvetica Neue"/>
              </a:defRPr>
            </a:lvl4pPr>
            <a:lvl5pPr marL="228600" indent="1828800" algn="ctr">
              <a:lnSpc>
                <a:spcPct val="80000"/>
              </a:lnSpc>
              <a:buClrTx/>
              <a:buSzTx/>
              <a:buFontTx/>
              <a:buNone/>
              <a:defRPr sz="4400">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654" name="Slide Number"/>
          <p:cNvSpPr txBox="1">
            <a:spLocks noGrp="1"/>
          </p:cNvSpPr>
          <p:nvPr>
            <p:ph type="sldNum" sz="quarter" idx="2"/>
          </p:nvPr>
        </p:nvSpPr>
        <p:spPr>
          <a:xfrm>
            <a:off x="4494883" y="4914264"/>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Informazione importante">
    <p:spTree>
      <p:nvGrpSpPr>
        <p:cNvPr id="1" name=""/>
        <p:cNvGrpSpPr/>
        <p:nvPr/>
      </p:nvGrpSpPr>
      <p:grpSpPr>
        <a:xfrm>
          <a:off x="0" y="0"/>
          <a:ext cx="0" cy="0"/>
          <a:chOff x="0" y="0"/>
          <a:chExt cx="0" cy="0"/>
        </a:xfrm>
      </p:grpSpPr>
      <p:sp>
        <p:nvSpPr>
          <p:cNvPr id="661" name="Body Level One…"/>
          <p:cNvSpPr txBox="1">
            <a:spLocks noGrp="1"/>
          </p:cNvSpPr>
          <p:nvPr>
            <p:ph type="body" idx="1"/>
          </p:nvPr>
        </p:nvSpPr>
        <p:spPr>
          <a:xfrm>
            <a:off x="452437" y="403472"/>
            <a:ext cx="8239202" cy="2715601"/>
          </a:xfrm>
          <a:prstGeom prst="rect">
            <a:avLst/>
          </a:prstGeom>
        </p:spPr>
        <p:txBody>
          <a:bodyPr lIns="19050" tIns="19050" rIns="19050" bIns="19050" anchor="b"/>
          <a:lstStyle>
            <a:lvl1pPr marL="228600" indent="0" algn="ctr">
              <a:lnSpc>
                <a:spcPct val="80000"/>
              </a:lnSpc>
              <a:buClrTx/>
              <a:buSzTx/>
              <a:buFontTx/>
              <a:buNone/>
              <a:defRPr sz="9400" b="1">
                <a:solidFill>
                  <a:srgbClr val="000000"/>
                </a:solidFill>
                <a:latin typeface="Helvetica Neue"/>
                <a:ea typeface="Helvetica Neue"/>
                <a:cs typeface="Helvetica Neue"/>
                <a:sym typeface="Helvetica Neue"/>
              </a:defRPr>
            </a:lvl1pPr>
            <a:lvl2pPr marL="228600" indent="457200" algn="ctr">
              <a:lnSpc>
                <a:spcPct val="80000"/>
              </a:lnSpc>
              <a:buClrTx/>
              <a:buSzTx/>
              <a:buFontTx/>
              <a:buNone/>
              <a:defRPr sz="9400" b="1">
                <a:solidFill>
                  <a:srgbClr val="000000"/>
                </a:solidFill>
                <a:latin typeface="Helvetica Neue"/>
                <a:ea typeface="Helvetica Neue"/>
                <a:cs typeface="Helvetica Neue"/>
                <a:sym typeface="Helvetica Neue"/>
              </a:defRPr>
            </a:lvl2pPr>
            <a:lvl3pPr marL="228600" indent="914400" algn="ctr">
              <a:lnSpc>
                <a:spcPct val="80000"/>
              </a:lnSpc>
              <a:buClrTx/>
              <a:buSzTx/>
              <a:buFontTx/>
              <a:buNone/>
              <a:defRPr sz="9400" b="1">
                <a:solidFill>
                  <a:srgbClr val="000000"/>
                </a:solidFill>
                <a:latin typeface="Helvetica Neue"/>
                <a:ea typeface="Helvetica Neue"/>
                <a:cs typeface="Helvetica Neue"/>
                <a:sym typeface="Helvetica Neue"/>
              </a:defRPr>
            </a:lvl3pPr>
            <a:lvl4pPr marL="228600" indent="1371600" algn="ctr">
              <a:lnSpc>
                <a:spcPct val="80000"/>
              </a:lnSpc>
              <a:buClrTx/>
              <a:buSzTx/>
              <a:buFontTx/>
              <a:buNone/>
              <a:defRPr sz="9400" b="1">
                <a:solidFill>
                  <a:srgbClr val="000000"/>
                </a:solidFill>
                <a:latin typeface="Helvetica Neue"/>
                <a:ea typeface="Helvetica Neue"/>
                <a:cs typeface="Helvetica Neue"/>
                <a:sym typeface="Helvetica Neue"/>
              </a:defRPr>
            </a:lvl4pPr>
            <a:lvl5pPr marL="228600" indent="1828800" algn="ctr">
              <a:lnSpc>
                <a:spcPct val="80000"/>
              </a:lnSpc>
              <a:buClrTx/>
              <a:buSzTx/>
              <a:buFontTx/>
              <a:buNone/>
              <a:defRPr sz="9400" b="1">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662" name="Google Shape;319;p74"/>
          <p:cNvSpPr txBox="1">
            <a:spLocks noGrp="1"/>
          </p:cNvSpPr>
          <p:nvPr>
            <p:ph type="body" sz="quarter" idx="21"/>
          </p:nvPr>
        </p:nvSpPr>
        <p:spPr>
          <a:xfrm>
            <a:off x="452437" y="3098317"/>
            <a:ext cx="8239202" cy="350401"/>
          </a:xfrm>
          <a:prstGeom prst="rect">
            <a:avLst/>
          </a:prstGeom>
        </p:spPr>
        <p:txBody>
          <a:bodyPr lIns="17149" tIns="17149" rIns="17149" bIns="17149"/>
          <a:lstStyle/>
          <a:p>
            <a:pPr marL="228600" indent="0" algn="ctr">
              <a:lnSpc>
                <a:spcPct val="100000"/>
              </a:lnSpc>
              <a:buClrTx/>
              <a:buSzTx/>
              <a:buFontTx/>
              <a:buNone/>
              <a:defRPr sz="2100" b="1">
                <a:solidFill>
                  <a:srgbClr val="000000"/>
                </a:solidFill>
                <a:latin typeface="Helvetica Neue"/>
                <a:ea typeface="Helvetica Neue"/>
                <a:cs typeface="Helvetica Neue"/>
                <a:sym typeface="Helvetica Neue"/>
              </a:defRPr>
            </a:pPr>
            <a:endParaRPr/>
          </a:p>
        </p:txBody>
      </p:sp>
      <p:sp>
        <p:nvSpPr>
          <p:cNvPr id="663" name="Slide Number"/>
          <p:cNvSpPr txBox="1">
            <a:spLocks noGrp="1"/>
          </p:cNvSpPr>
          <p:nvPr>
            <p:ph type="sldNum" sz="quarter" idx="2"/>
          </p:nvPr>
        </p:nvSpPr>
        <p:spPr>
          <a:xfrm>
            <a:off x="4494883" y="4914264"/>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Citazione">
    <p:spTree>
      <p:nvGrpSpPr>
        <p:cNvPr id="1" name=""/>
        <p:cNvGrpSpPr/>
        <p:nvPr/>
      </p:nvGrpSpPr>
      <p:grpSpPr>
        <a:xfrm>
          <a:off x="0" y="0"/>
          <a:ext cx="0" cy="0"/>
          <a:chOff x="0" y="0"/>
          <a:chExt cx="0" cy="0"/>
        </a:xfrm>
      </p:grpSpPr>
      <p:sp>
        <p:nvSpPr>
          <p:cNvPr id="670" name="Body Level One…"/>
          <p:cNvSpPr txBox="1">
            <a:spLocks noGrp="1"/>
          </p:cNvSpPr>
          <p:nvPr>
            <p:ph type="body" sz="quarter" idx="1"/>
          </p:nvPr>
        </p:nvSpPr>
        <p:spPr>
          <a:xfrm>
            <a:off x="911259" y="4003295"/>
            <a:ext cx="7575000" cy="238801"/>
          </a:xfrm>
          <a:prstGeom prst="rect">
            <a:avLst/>
          </a:prstGeom>
        </p:spPr>
        <p:txBody>
          <a:bodyPr lIns="17149" tIns="17149" rIns="17149" bIns="17149"/>
          <a:lstStyle>
            <a:lvl1pPr marL="228600" indent="0">
              <a:lnSpc>
                <a:spcPct val="100000"/>
              </a:lnSpc>
              <a:buClrTx/>
              <a:buSzTx/>
              <a:buFontTx/>
              <a:buNone/>
              <a:defRPr sz="1400" b="1">
                <a:solidFill>
                  <a:srgbClr val="000000"/>
                </a:solidFill>
                <a:latin typeface="Helvetica Neue"/>
                <a:ea typeface="Helvetica Neue"/>
                <a:cs typeface="Helvetica Neue"/>
                <a:sym typeface="Helvetica Neue"/>
              </a:defRPr>
            </a:lvl1pPr>
            <a:lvl2pPr marL="852311" indent="-217311">
              <a:lnSpc>
                <a:spcPct val="100000"/>
              </a:lnSpc>
              <a:buClrTx/>
              <a:buSzPts val="1400"/>
              <a:buFontTx/>
              <a:buChar char="•"/>
              <a:defRPr sz="1400" b="1">
                <a:solidFill>
                  <a:srgbClr val="000000"/>
                </a:solidFill>
                <a:latin typeface="Helvetica Neue"/>
                <a:ea typeface="Helvetica Neue"/>
                <a:cs typeface="Helvetica Neue"/>
                <a:sym typeface="Helvetica Neue"/>
              </a:defRPr>
            </a:lvl2pPr>
            <a:lvl3pPr marL="1309511" indent="-217311">
              <a:lnSpc>
                <a:spcPct val="100000"/>
              </a:lnSpc>
              <a:buClrTx/>
              <a:buSzPts val="1400"/>
              <a:buFontTx/>
              <a:buChar char="•"/>
              <a:defRPr sz="1400" b="1">
                <a:solidFill>
                  <a:srgbClr val="000000"/>
                </a:solidFill>
                <a:latin typeface="Helvetica Neue"/>
                <a:ea typeface="Helvetica Neue"/>
                <a:cs typeface="Helvetica Neue"/>
                <a:sym typeface="Helvetica Neue"/>
              </a:defRPr>
            </a:lvl3pPr>
            <a:lvl4pPr marL="1766711" indent="-217311">
              <a:lnSpc>
                <a:spcPct val="100000"/>
              </a:lnSpc>
              <a:buClrTx/>
              <a:buSzPts val="1400"/>
              <a:buFontTx/>
              <a:buChar char="•"/>
              <a:defRPr sz="1400" b="1">
                <a:solidFill>
                  <a:srgbClr val="000000"/>
                </a:solidFill>
                <a:latin typeface="Helvetica Neue"/>
                <a:ea typeface="Helvetica Neue"/>
                <a:cs typeface="Helvetica Neue"/>
                <a:sym typeface="Helvetica Neue"/>
              </a:defRPr>
            </a:lvl4pPr>
            <a:lvl5pPr marL="2223911" indent="-217311">
              <a:lnSpc>
                <a:spcPct val="100000"/>
              </a:lnSpc>
              <a:buClrTx/>
              <a:buSzPts val="1400"/>
              <a:buFontTx/>
              <a:buChar char="•"/>
              <a:defRPr sz="1400" b="1">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671" name="Google Shape;323;p75"/>
          <p:cNvSpPr txBox="1">
            <a:spLocks noGrp="1"/>
          </p:cNvSpPr>
          <p:nvPr>
            <p:ph type="body" sz="half" idx="21"/>
          </p:nvPr>
        </p:nvSpPr>
        <p:spPr>
          <a:xfrm>
            <a:off x="657721" y="1852447"/>
            <a:ext cx="7828499" cy="1438500"/>
          </a:xfrm>
          <a:prstGeom prst="rect">
            <a:avLst/>
          </a:prstGeom>
        </p:spPr>
        <p:txBody>
          <a:bodyPr lIns="19050" tIns="19050" rIns="19050" bIns="19050"/>
          <a:lstStyle/>
          <a:p>
            <a:pPr marL="228600" indent="0">
              <a:lnSpc>
                <a:spcPct val="90000"/>
              </a:lnSpc>
              <a:buClrTx/>
              <a:buSzTx/>
              <a:buFontTx/>
              <a:buNone/>
              <a:defRPr sz="3200">
                <a:solidFill>
                  <a:srgbClr val="000000"/>
                </a:solidFill>
                <a:latin typeface="Helvetica Neue"/>
                <a:ea typeface="Helvetica Neue"/>
                <a:cs typeface="Helvetica Neue"/>
                <a:sym typeface="Helvetica Neue"/>
              </a:defRPr>
            </a:pPr>
            <a:endParaRPr/>
          </a:p>
        </p:txBody>
      </p:sp>
      <p:sp>
        <p:nvSpPr>
          <p:cNvPr id="672" name="Slide Number"/>
          <p:cNvSpPr txBox="1">
            <a:spLocks noGrp="1"/>
          </p:cNvSpPr>
          <p:nvPr>
            <p:ph type="sldNum" sz="quarter" idx="2"/>
          </p:nvPr>
        </p:nvSpPr>
        <p:spPr>
          <a:xfrm>
            <a:off x="4494883" y="4914264"/>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Foto - 3 per pagina">
    <p:spTree>
      <p:nvGrpSpPr>
        <p:cNvPr id="1" name=""/>
        <p:cNvGrpSpPr/>
        <p:nvPr/>
      </p:nvGrpSpPr>
      <p:grpSpPr>
        <a:xfrm>
          <a:off x="0" y="0"/>
          <a:ext cx="0" cy="0"/>
          <a:chOff x="0" y="0"/>
          <a:chExt cx="0" cy="0"/>
        </a:xfrm>
      </p:grpSpPr>
      <p:sp>
        <p:nvSpPr>
          <p:cNvPr id="679" name="Google Shape;326;p76"/>
          <p:cNvSpPr>
            <a:spLocks noGrp="1"/>
          </p:cNvSpPr>
          <p:nvPr>
            <p:ph type="pic" sz="quarter" idx="21"/>
          </p:nvPr>
        </p:nvSpPr>
        <p:spPr>
          <a:xfrm>
            <a:off x="5910262" y="381000"/>
            <a:ext cx="2789701" cy="2231101"/>
          </a:xfrm>
          <a:prstGeom prst="rect">
            <a:avLst/>
          </a:prstGeom>
        </p:spPr>
        <p:txBody>
          <a:bodyPr lIns="91439" tIns="45719" rIns="91439" bIns="45719">
            <a:noAutofit/>
          </a:bodyPr>
          <a:lstStyle/>
          <a:p>
            <a:endParaRPr/>
          </a:p>
        </p:txBody>
      </p:sp>
      <p:sp>
        <p:nvSpPr>
          <p:cNvPr id="680" name="Google Shape;327;p76"/>
          <p:cNvSpPr>
            <a:spLocks noGrp="1"/>
          </p:cNvSpPr>
          <p:nvPr>
            <p:ph type="pic" sz="half" idx="22"/>
          </p:nvPr>
        </p:nvSpPr>
        <p:spPr>
          <a:xfrm>
            <a:off x="5062537" y="1491853"/>
            <a:ext cx="3914701" cy="4556401"/>
          </a:xfrm>
          <a:prstGeom prst="rect">
            <a:avLst/>
          </a:prstGeom>
        </p:spPr>
        <p:txBody>
          <a:bodyPr lIns="91439" tIns="45719" rIns="91439" bIns="45719">
            <a:noAutofit/>
          </a:bodyPr>
          <a:lstStyle/>
          <a:p>
            <a:endParaRPr/>
          </a:p>
        </p:txBody>
      </p:sp>
      <p:sp>
        <p:nvSpPr>
          <p:cNvPr id="681" name="Google Shape;328;p76"/>
          <p:cNvSpPr>
            <a:spLocks noGrp="1"/>
          </p:cNvSpPr>
          <p:nvPr>
            <p:ph type="pic" idx="23"/>
          </p:nvPr>
        </p:nvSpPr>
        <p:spPr>
          <a:xfrm>
            <a:off x="-52387" y="185737"/>
            <a:ext cx="6229500" cy="4671902"/>
          </a:xfrm>
          <a:prstGeom prst="rect">
            <a:avLst/>
          </a:prstGeom>
        </p:spPr>
        <p:txBody>
          <a:bodyPr lIns="91439" tIns="45719" rIns="91439" bIns="45719">
            <a:noAutofit/>
          </a:bodyPr>
          <a:lstStyle/>
          <a:p>
            <a:endParaRPr/>
          </a:p>
        </p:txBody>
      </p:sp>
      <p:sp>
        <p:nvSpPr>
          <p:cNvPr id="682" name="Slide Number"/>
          <p:cNvSpPr txBox="1">
            <a:spLocks noGrp="1"/>
          </p:cNvSpPr>
          <p:nvPr>
            <p:ph type="sldNum" sz="quarter" idx="2"/>
          </p:nvPr>
        </p:nvSpPr>
        <p:spPr>
          <a:xfrm>
            <a:off x="4494883" y="4914264"/>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689" name="Google Shape;331;p77"/>
          <p:cNvSpPr>
            <a:spLocks noGrp="1"/>
          </p:cNvSpPr>
          <p:nvPr>
            <p:ph type="pic" idx="21"/>
          </p:nvPr>
        </p:nvSpPr>
        <p:spPr>
          <a:xfrm>
            <a:off x="-500063" y="-2071687"/>
            <a:ext cx="10144202" cy="8115301"/>
          </a:xfrm>
          <a:prstGeom prst="rect">
            <a:avLst/>
          </a:prstGeom>
        </p:spPr>
        <p:txBody>
          <a:bodyPr lIns="91439" tIns="45719" rIns="91439" bIns="45719">
            <a:noAutofit/>
          </a:bodyPr>
          <a:lstStyle/>
          <a:p>
            <a:endParaRPr/>
          </a:p>
        </p:txBody>
      </p:sp>
      <p:sp>
        <p:nvSpPr>
          <p:cNvPr id="690" name="Slide Number"/>
          <p:cNvSpPr txBox="1">
            <a:spLocks noGrp="1"/>
          </p:cNvSpPr>
          <p:nvPr>
            <p:ph type="sldNum" sz="quarter" idx="2"/>
          </p:nvPr>
        </p:nvSpPr>
        <p:spPr>
          <a:xfrm>
            <a:off x="4494883" y="4914264"/>
            <a:ext cx="149658" cy="137212"/>
          </a:xfrm>
          <a:prstGeom prst="rect">
            <a:avLst/>
          </a:prstGeom>
        </p:spPr>
        <p:txBody>
          <a:bodyPr lIns="19050" tIns="19050" rIns="19050" bIns="19050" anchor="b">
            <a:spAutoFit/>
          </a:bodyPr>
          <a:lstStyle>
            <a:lvl1pPr algn="ctr">
              <a:defRPr sz="700">
                <a:solidFill>
                  <a:srgbClr val="FFFFFF"/>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Titolo e sottotitolo 3">
    <p:spTree>
      <p:nvGrpSpPr>
        <p:cNvPr id="1" name=""/>
        <p:cNvGrpSpPr/>
        <p:nvPr/>
      </p:nvGrpSpPr>
      <p:grpSpPr>
        <a:xfrm>
          <a:off x="0" y="0"/>
          <a:ext cx="0" cy="0"/>
          <a:chOff x="0" y="0"/>
          <a:chExt cx="0" cy="0"/>
        </a:xfrm>
      </p:grpSpPr>
      <p:sp>
        <p:nvSpPr>
          <p:cNvPr id="697" name="Title Text"/>
          <p:cNvSpPr txBox="1">
            <a:spLocks noGrp="1"/>
          </p:cNvSpPr>
          <p:nvPr>
            <p:ph type="title"/>
          </p:nvPr>
        </p:nvSpPr>
        <p:spPr>
          <a:xfrm>
            <a:off x="666750" y="862012"/>
            <a:ext cx="7810500" cy="1743001"/>
          </a:xfrm>
          <a:prstGeom prst="rect">
            <a:avLst/>
          </a:prstGeom>
        </p:spPr>
        <p:txBody>
          <a:bodyPr lIns="19050" tIns="19050" rIns="19050" bIns="19050" anchor="b"/>
          <a:lstStyle>
            <a:lvl1pPr>
              <a:lnSpc>
                <a:spcPct val="110000"/>
              </a:lnSpc>
              <a:defRPr sz="2200" b="1">
                <a:solidFill>
                  <a:srgbClr val="1A44C7"/>
                </a:solidFill>
                <a:latin typeface="Helvetica Neue"/>
                <a:ea typeface="Helvetica Neue"/>
                <a:cs typeface="Helvetica Neue"/>
                <a:sym typeface="Helvetica Neue"/>
              </a:defRPr>
            </a:lvl1pPr>
          </a:lstStyle>
          <a:p>
            <a:r>
              <a:t>Title Text</a:t>
            </a:r>
          </a:p>
        </p:txBody>
      </p:sp>
      <p:sp>
        <p:nvSpPr>
          <p:cNvPr id="698" name="Body Level One…"/>
          <p:cNvSpPr txBox="1">
            <a:spLocks noGrp="1"/>
          </p:cNvSpPr>
          <p:nvPr>
            <p:ph type="body" sz="quarter" idx="1"/>
          </p:nvPr>
        </p:nvSpPr>
        <p:spPr>
          <a:xfrm>
            <a:off x="666750" y="2652713"/>
            <a:ext cx="7810500" cy="595201"/>
          </a:xfrm>
          <a:prstGeom prst="rect">
            <a:avLst/>
          </a:prstGeom>
        </p:spPr>
        <p:txBody>
          <a:bodyPr lIns="19050" tIns="19050" rIns="19050" bIns="19050"/>
          <a:lstStyle>
            <a:lvl1pPr marL="228600" indent="0" algn="ctr">
              <a:lnSpc>
                <a:spcPct val="110000"/>
              </a:lnSpc>
              <a:buClrTx/>
              <a:buSzTx/>
              <a:buFontTx/>
              <a:buNone/>
              <a:defRPr sz="1600" b="1">
                <a:solidFill>
                  <a:srgbClr val="1A44C7"/>
                </a:solidFill>
                <a:latin typeface="Helvetica Neue"/>
                <a:ea typeface="Helvetica Neue"/>
                <a:cs typeface="Helvetica Neue"/>
                <a:sym typeface="Helvetica Neue"/>
              </a:defRPr>
            </a:lvl1pPr>
            <a:lvl2pPr marL="228600" indent="457200" algn="ctr">
              <a:lnSpc>
                <a:spcPct val="110000"/>
              </a:lnSpc>
              <a:buClrTx/>
              <a:buSzTx/>
              <a:buFontTx/>
              <a:buNone/>
              <a:defRPr sz="1600" b="1">
                <a:solidFill>
                  <a:srgbClr val="1A44C7"/>
                </a:solidFill>
                <a:latin typeface="Helvetica Neue"/>
                <a:ea typeface="Helvetica Neue"/>
                <a:cs typeface="Helvetica Neue"/>
                <a:sym typeface="Helvetica Neue"/>
              </a:defRPr>
            </a:lvl2pPr>
            <a:lvl3pPr marL="228600" indent="914400" algn="ctr">
              <a:lnSpc>
                <a:spcPct val="110000"/>
              </a:lnSpc>
              <a:buClrTx/>
              <a:buSzTx/>
              <a:buFontTx/>
              <a:buNone/>
              <a:defRPr sz="1600" b="1">
                <a:solidFill>
                  <a:srgbClr val="1A44C7"/>
                </a:solidFill>
                <a:latin typeface="Helvetica Neue"/>
                <a:ea typeface="Helvetica Neue"/>
                <a:cs typeface="Helvetica Neue"/>
                <a:sym typeface="Helvetica Neue"/>
              </a:defRPr>
            </a:lvl3pPr>
            <a:lvl4pPr marL="228600" indent="1371600" algn="ctr">
              <a:lnSpc>
                <a:spcPct val="110000"/>
              </a:lnSpc>
              <a:buClrTx/>
              <a:buSzTx/>
              <a:buFontTx/>
              <a:buNone/>
              <a:defRPr sz="1600" b="1">
                <a:solidFill>
                  <a:srgbClr val="1A44C7"/>
                </a:solidFill>
                <a:latin typeface="Helvetica Neue"/>
                <a:ea typeface="Helvetica Neue"/>
                <a:cs typeface="Helvetica Neue"/>
                <a:sym typeface="Helvetica Neue"/>
              </a:defRPr>
            </a:lvl4pPr>
            <a:lvl5pPr marL="228600" indent="1828800" algn="ctr">
              <a:lnSpc>
                <a:spcPct val="110000"/>
              </a:lnSpc>
              <a:buClrTx/>
              <a:buSzTx/>
              <a:buFontTx/>
              <a:buNone/>
              <a:defRPr sz="1600" b="1">
                <a:solidFill>
                  <a:srgbClr val="1A44C7"/>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699" name="Slide Number"/>
          <p:cNvSpPr txBox="1">
            <a:spLocks noGrp="1"/>
          </p:cNvSpPr>
          <p:nvPr>
            <p:ph type="sldNum" sz="quarter" idx="2"/>
          </p:nvPr>
        </p:nvSpPr>
        <p:spPr>
          <a:xfrm>
            <a:off x="4569619" y="4905375"/>
            <a:ext cx="177902" cy="174485"/>
          </a:xfrm>
          <a:prstGeom prst="rect">
            <a:avLst/>
          </a:prstGeom>
        </p:spPr>
        <p:txBody>
          <a:bodyPr lIns="19050" tIns="19050" rIns="19050" bIns="19050" anchor="t">
            <a:spAutoFit/>
          </a:bodyPr>
          <a:lstStyle>
            <a:lvl1pPr algn="l">
              <a:lnSpc>
                <a:spcPct val="110000"/>
              </a:lnSpc>
              <a:defRPr sz="900">
                <a:solidFill>
                  <a:srgbClr val="1A44C7"/>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Testo 2/3 6">
    <p:spTree>
      <p:nvGrpSpPr>
        <p:cNvPr id="1" name=""/>
        <p:cNvGrpSpPr/>
        <p:nvPr/>
      </p:nvGrpSpPr>
      <p:grpSpPr>
        <a:xfrm>
          <a:off x="0" y="0"/>
          <a:ext cx="0" cy="0"/>
          <a:chOff x="0" y="0"/>
          <a:chExt cx="0" cy="0"/>
        </a:xfrm>
      </p:grpSpPr>
      <p:sp>
        <p:nvSpPr>
          <p:cNvPr id="706" name="Body Level One…"/>
          <p:cNvSpPr txBox="1">
            <a:spLocks noGrp="1"/>
          </p:cNvSpPr>
          <p:nvPr>
            <p:ph type="body" sz="quarter" idx="1"/>
          </p:nvPr>
        </p:nvSpPr>
        <p:spPr>
          <a:xfrm>
            <a:off x="658129" y="946571"/>
            <a:ext cx="2394001" cy="247801"/>
          </a:xfrm>
          <a:prstGeom prst="rect">
            <a:avLst/>
          </a:prstGeom>
        </p:spPr>
        <p:txBody>
          <a:bodyPr lIns="19050" tIns="19050" rIns="19050" bIns="19050" anchor="ctr"/>
          <a:lstStyle>
            <a:lvl1pPr marL="228600" indent="0">
              <a:lnSpc>
                <a:spcPct val="110000"/>
              </a:lnSpc>
              <a:spcBef>
                <a:spcPts val="1100"/>
              </a:spcBef>
              <a:buClrTx/>
              <a:buSzTx/>
              <a:buFontTx/>
              <a:buNone/>
              <a:defRPr sz="1400">
                <a:solidFill>
                  <a:srgbClr val="75F461"/>
                </a:solidFill>
                <a:latin typeface="Montserrat-Regular"/>
                <a:ea typeface="Montserrat-Regular"/>
                <a:cs typeface="Montserrat-Regular"/>
                <a:sym typeface="Montserrat-Regular"/>
              </a:defRPr>
            </a:lvl1pPr>
            <a:lvl2pPr marL="852311" indent="-217311">
              <a:lnSpc>
                <a:spcPct val="110000"/>
              </a:lnSpc>
              <a:spcBef>
                <a:spcPts val="1100"/>
              </a:spcBef>
              <a:buClrTx/>
              <a:buSzPts val="1400"/>
              <a:buFontTx/>
              <a:buChar char="•"/>
              <a:defRPr sz="1400">
                <a:solidFill>
                  <a:srgbClr val="75F461"/>
                </a:solidFill>
                <a:latin typeface="Montserrat-Regular"/>
                <a:ea typeface="Montserrat-Regular"/>
                <a:cs typeface="Montserrat-Regular"/>
                <a:sym typeface="Montserrat-Regular"/>
              </a:defRPr>
            </a:lvl2pPr>
            <a:lvl3pPr marL="1309511" indent="-217311">
              <a:lnSpc>
                <a:spcPct val="110000"/>
              </a:lnSpc>
              <a:spcBef>
                <a:spcPts val="1100"/>
              </a:spcBef>
              <a:buClrTx/>
              <a:buSzPts val="1400"/>
              <a:buFontTx/>
              <a:buChar char="•"/>
              <a:defRPr sz="1400">
                <a:solidFill>
                  <a:srgbClr val="75F461"/>
                </a:solidFill>
                <a:latin typeface="Montserrat-Regular"/>
                <a:ea typeface="Montserrat-Regular"/>
                <a:cs typeface="Montserrat-Regular"/>
                <a:sym typeface="Montserrat-Regular"/>
              </a:defRPr>
            </a:lvl3pPr>
            <a:lvl4pPr marL="1766711" indent="-217311">
              <a:lnSpc>
                <a:spcPct val="110000"/>
              </a:lnSpc>
              <a:spcBef>
                <a:spcPts val="1100"/>
              </a:spcBef>
              <a:buClrTx/>
              <a:buSzPts val="1400"/>
              <a:buFontTx/>
              <a:buChar char="•"/>
              <a:defRPr sz="1400">
                <a:solidFill>
                  <a:srgbClr val="75F461"/>
                </a:solidFill>
                <a:latin typeface="Montserrat-Regular"/>
                <a:ea typeface="Montserrat-Regular"/>
                <a:cs typeface="Montserrat-Regular"/>
                <a:sym typeface="Montserrat-Regular"/>
              </a:defRPr>
            </a:lvl4pPr>
            <a:lvl5pPr marL="2223911" indent="-217311">
              <a:lnSpc>
                <a:spcPct val="110000"/>
              </a:lnSpc>
              <a:spcBef>
                <a:spcPts val="1100"/>
              </a:spcBef>
              <a:buClrTx/>
              <a:buSzPts val="1400"/>
              <a:buFontTx/>
              <a:buChar char="•"/>
              <a:defRPr sz="1400">
                <a:solidFill>
                  <a:srgbClr val="75F461"/>
                </a:solidFill>
                <a:latin typeface="Montserrat-Regular"/>
                <a:ea typeface="Montserrat-Regular"/>
                <a:cs typeface="Montserrat-Regular"/>
                <a:sym typeface="Montserrat-Regular"/>
              </a:defRPr>
            </a:lvl5pPr>
          </a:lstStyle>
          <a:p>
            <a:r>
              <a:t>Body Level One</a:t>
            </a:r>
          </a:p>
          <a:p>
            <a:pPr lvl="1"/>
            <a:r>
              <a:t>Body Level Two</a:t>
            </a:r>
          </a:p>
          <a:p>
            <a:pPr lvl="2"/>
            <a:r>
              <a:t>Body Level Three</a:t>
            </a:r>
          </a:p>
          <a:p>
            <a:pPr lvl="3"/>
            <a:r>
              <a:t>Body Level Four</a:t>
            </a:r>
          </a:p>
          <a:p>
            <a:pPr lvl="4"/>
            <a:r>
              <a:t>Body Level Five</a:t>
            </a:r>
          </a:p>
        </p:txBody>
      </p:sp>
      <p:sp>
        <p:nvSpPr>
          <p:cNvPr id="707" name="Google Shape;339;p79"/>
          <p:cNvSpPr txBox="1">
            <a:spLocks noGrp="1"/>
          </p:cNvSpPr>
          <p:nvPr>
            <p:ph type="body" sz="half" idx="21"/>
          </p:nvPr>
        </p:nvSpPr>
        <p:spPr>
          <a:xfrm>
            <a:off x="658129" y="1160779"/>
            <a:ext cx="4736701" cy="3320402"/>
          </a:xfrm>
          <a:prstGeom prst="rect">
            <a:avLst/>
          </a:prstGeom>
        </p:spPr>
        <p:txBody>
          <a:bodyPr lIns="19050" tIns="19050" rIns="19050" bIns="19050" anchor="ctr"/>
          <a:lstStyle/>
          <a:p>
            <a:pPr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pPr>
            <a:endParaRPr/>
          </a:p>
        </p:txBody>
      </p:sp>
      <p:sp>
        <p:nvSpPr>
          <p:cNvPr id="708" name="Google Shape;340;p79"/>
          <p:cNvSpPr>
            <a:spLocks noGrp="1"/>
          </p:cNvSpPr>
          <p:nvPr>
            <p:ph type="pic" sz="half" idx="22"/>
          </p:nvPr>
        </p:nvSpPr>
        <p:spPr>
          <a:xfrm>
            <a:off x="6326421" y="29182"/>
            <a:ext cx="2350801" cy="5085002"/>
          </a:xfrm>
          <a:prstGeom prst="rect">
            <a:avLst/>
          </a:prstGeom>
        </p:spPr>
        <p:txBody>
          <a:bodyPr lIns="91439" tIns="45719" rIns="91439" bIns="45719">
            <a:noAutofit/>
          </a:bodyPr>
          <a:lstStyle/>
          <a:p>
            <a:endParaRPr/>
          </a:p>
        </p:txBody>
      </p:sp>
      <p:sp>
        <p:nvSpPr>
          <p:cNvPr id="709" name="Slide Number"/>
          <p:cNvSpPr txBox="1">
            <a:spLocks noGrp="1"/>
          </p:cNvSpPr>
          <p:nvPr>
            <p:ph type="sldNum" sz="quarter" idx="2"/>
          </p:nvPr>
        </p:nvSpPr>
        <p:spPr>
          <a:xfrm>
            <a:off x="4501840" y="4927957"/>
            <a:ext cx="135536" cy="127001"/>
          </a:xfrm>
          <a:prstGeom prst="rect">
            <a:avLst/>
          </a:prstGeom>
        </p:spPr>
        <p:txBody>
          <a:bodyPr lIns="19050" tIns="19050" rIns="19050" bIns="19050" anchor="b">
            <a:spAutoFit/>
          </a:bodyPr>
          <a:lstStyle>
            <a:lvl1pPr algn="ctr">
              <a:defRPr sz="6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Titolo copia">
    <p:bg>
      <p:bgPr>
        <a:solidFill>
          <a:srgbClr val="75F461"/>
        </a:solidFill>
        <a:effectLst/>
      </p:bgPr>
    </p:bg>
    <p:spTree>
      <p:nvGrpSpPr>
        <p:cNvPr id="1" name=""/>
        <p:cNvGrpSpPr/>
        <p:nvPr/>
      </p:nvGrpSpPr>
      <p:grpSpPr>
        <a:xfrm>
          <a:off x="0" y="0"/>
          <a:ext cx="0" cy="0"/>
          <a:chOff x="0" y="0"/>
          <a:chExt cx="0" cy="0"/>
        </a:xfrm>
      </p:grpSpPr>
      <p:pic>
        <p:nvPicPr>
          <p:cNvPr id="716" name="Google Shape;343;p80" descr="Google Shape;343;p80"/>
          <p:cNvPicPr>
            <a:picLocks noChangeAspect="1"/>
          </p:cNvPicPr>
          <p:nvPr/>
        </p:nvPicPr>
        <p:blipFill>
          <a:blip r:embed="rId2"/>
          <a:srcRect b="48911"/>
          <a:stretch>
            <a:fillRect/>
          </a:stretch>
        </p:blipFill>
        <p:spPr>
          <a:xfrm>
            <a:off x="895870" y="1840134"/>
            <a:ext cx="7352319" cy="1123809"/>
          </a:xfrm>
          <a:prstGeom prst="rect">
            <a:avLst/>
          </a:prstGeom>
          <a:ln w="12700">
            <a:miter lim="400000"/>
          </a:ln>
        </p:spPr>
      </p:pic>
      <p:sp>
        <p:nvSpPr>
          <p:cNvPr id="717" name="Body Level One…"/>
          <p:cNvSpPr txBox="1">
            <a:spLocks noGrp="1"/>
          </p:cNvSpPr>
          <p:nvPr>
            <p:ph type="body" sz="quarter" idx="1"/>
          </p:nvPr>
        </p:nvSpPr>
        <p:spPr>
          <a:xfrm>
            <a:off x="832098" y="2923456"/>
            <a:ext cx="7479901" cy="500101"/>
          </a:xfrm>
          <a:prstGeom prst="rect">
            <a:avLst/>
          </a:prstGeom>
        </p:spPr>
        <p:txBody>
          <a:bodyPr lIns="19050" tIns="19050" rIns="19050" bIns="19050" anchor="ctr"/>
          <a:lstStyle>
            <a:lvl1pPr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lvl1pPr>
            <a:lvl2pPr marL="914400"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lvl2pPr>
            <a:lvl3pPr marL="1371600"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lvl3pPr>
            <a:lvl4pPr marL="1828800"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lvl4pPr>
            <a:lvl5pPr marL="2286000"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718" name="Google Shape;345;p80"/>
          <p:cNvSpPr txBox="1">
            <a:spLocks noGrp="1"/>
          </p:cNvSpPr>
          <p:nvPr>
            <p:ph type="body" sz="quarter" idx="21"/>
          </p:nvPr>
        </p:nvSpPr>
        <p:spPr>
          <a:xfrm>
            <a:off x="832098" y="3531944"/>
            <a:ext cx="7479901" cy="451501"/>
          </a:xfrm>
          <a:prstGeom prst="rect">
            <a:avLst/>
          </a:prstGeom>
        </p:spPr>
        <p:txBody>
          <a:bodyPr lIns="19050" tIns="19050" rIns="19050" bIns="19050" anchor="ctr"/>
          <a:lstStyle/>
          <a:p>
            <a:pPr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pPr>
            <a:endParaRPr/>
          </a:p>
        </p:txBody>
      </p:sp>
      <p:sp>
        <p:nvSpPr>
          <p:cNvPr id="719" name="Slide Number"/>
          <p:cNvSpPr txBox="1">
            <a:spLocks noGrp="1"/>
          </p:cNvSpPr>
          <p:nvPr>
            <p:ph type="sldNum" sz="quarter" idx="2"/>
          </p:nvPr>
        </p:nvSpPr>
        <p:spPr>
          <a:xfrm>
            <a:off x="4501840" y="4927957"/>
            <a:ext cx="135536" cy="127001"/>
          </a:xfrm>
          <a:prstGeom prst="rect">
            <a:avLst/>
          </a:prstGeom>
        </p:spPr>
        <p:txBody>
          <a:bodyPr lIns="19050" tIns="19050" rIns="19050" bIns="19050" anchor="b">
            <a:spAutoFit/>
          </a:bodyPr>
          <a:lstStyle>
            <a:lvl1pPr algn="ctr">
              <a:defRPr sz="6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Testo 2/3 7">
    <p:spTree>
      <p:nvGrpSpPr>
        <p:cNvPr id="1" name=""/>
        <p:cNvGrpSpPr/>
        <p:nvPr/>
      </p:nvGrpSpPr>
      <p:grpSpPr>
        <a:xfrm>
          <a:off x="0" y="0"/>
          <a:ext cx="0" cy="0"/>
          <a:chOff x="0" y="0"/>
          <a:chExt cx="0" cy="0"/>
        </a:xfrm>
      </p:grpSpPr>
      <p:sp>
        <p:nvSpPr>
          <p:cNvPr id="726" name="Body Level One…"/>
          <p:cNvSpPr txBox="1">
            <a:spLocks noGrp="1"/>
          </p:cNvSpPr>
          <p:nvPr>
            <p:ph type="body" sz="quarter" idx="1"/>
          </p:nvPr>
        </p:nvSpPr>
        <p:spPr>
          <a:xfrm>
            <a:off x="658129" y="934665"/>
            <a:ext cx="2394001" cy="271501"/>
          </a:xfrm>
          <a:prstGeom prst="rect">
            <a:avLst/>
          </a:prstGeom>
        </p:spPr>
        <p:txBody>
          <a:bodyPr lIns="19050" tIns="19050" rIns="19050" bIns="19050" anchor="ctr"/>
          <a:lstStyle>
            <a:lvl1pPr marL="228600" indent="0">
              <a:lnSpc>
                <a:spcPct val="110000"/>
              </a:lnSpc>
              <a:buClrTx/>
              <a:buSzTx/>
              <a:buFontTx/>
              <a:buNone/>
              <a:defRPr sz="1500">
                <a:solidFill>
                  <a:srgbClr val="75F461"/>
                </a:solidFill>
                <a:latin typeface="Montserrat-Regular"/>
                <a:ea typeface="Montserrat-Regular"/>
                <a:cs typeface="Montserrat-Regular"/>
                <a:sym typeface="Montserrat-Regular"/>
              </a:defRPr>
            </a:lvl1pPr>
            <a:lvl2pPr marL="914400" indent="-349250">
              <a:lnSpc>
                <a:spcPct val="110000"/>
              </a:lnSpc>
              <a:buClrTx/>
              <a:buSzPts val="1500"/>
              <a:buFontTx/>
              <a:buChar char="•"/>
              <a:defRPr sz="1500">
                <a:solidFill>
                  <a:srgbClr val="75F461"/>
                </a:solidFill>
                <a:latin typeface="Montserrat-Regular"/>
                <a:ea typeface="Montserrat-Regular"/>
                <a:cs typeface="Montserrat-Regular"/>
                <a:sym typeface="Montserrat-Regular"/>
              </a:defRPr>
            </a:lvl2pPr>
            <a:lvl3pPr marL="1371600" indent="-349250">
              <a:lnSpc>
                <a:spcPct val="110000"/>
              </a:lnSpc>
              <a:buClrTx/>
              <a:buSzPts val="1500"/>
              <a:buFontTx/>
              <a:buChar char="•"/>
              <a:defRPr sz="1500">
                <a:solidFill>
                  <a:srgbClr val="75F461"/>
                </a:solidFill>
                <a:latin typeface="Montserrat-Regular"/>
                <a:ea typeface="Montserrat-Regular"/>
                <a:cs typeface="Montserrat-Regular"/>
                <a:sym typeface="Montserrat-Regular"/>
              </a:defRPr>
            </a:lvl3pPr>
            <a:lvl4pPr marL="1828800" indent="-349250">
              <a:lnSpc>
                <a:spcPct val="110000"/>
              </a:lnSpc>
              <a:buClrTx/>
              <a:buSzPts val="1500"/>
              <a:buFontTx/>
              <a:buChar char="•"/>
              <a:defRPr sz="1500">
                <a:solidFill>
                  <a:srgbClr val="75F461"/>
                </a:solidFill>
                <a:latin typeface="Montserrat-Regular"/>
                <a:ea typeface="Montserrat-Regular"/>
                <a:cs typeface="Montserrat-Regular"/>
                <a:sym typeface="Montserrat-Regular"/>
              </a:defRPr>
            </a:lvl4pPr>
            <a:lvl5pPr marL="2286000" indent="-349250">
              <a:lnSpc>
                <a:spcPct val="110000"/>
              </a:lnSpc>
              <a:buClrTx/>
              <a:buSzPts val="1500"/>
              <a:buFontTx/>
              <a:buChar char="•"/>
              <a:defRPr sz="1500">
                <a:solidFill>
                  <a:srgbClr val="75F461"/>
                </a:solidFill>
                <a:latin typeface="Montserrat-Regular"/>
                <a:ea typeface="Montserrat-Regular"/>
                <a:cs typeface="Montserrat-Regular"/>
                <a:sym typeface="Montserrat-Regular"/>
              </a:defRPr>
            </a:lvl5pPr>
          </a:lstStyle>
          <a:p>
            <a:r>
              <a:t>Body Level One</a:t>
            </a:r>
          </a:p>
          <a:p>
            <a:pPr lvl="1"/>
            <a:r>
              <a:t>Body Level Two</a:t>
            </a:r>
          </a:p>
          <a:p>
            <a:pPr lvl="2"/>
            <a:r>
              <a:t>Body Level Three</a:t>
            </a:r>
          </a:p>
          <a:p>
            <a:pPr lvl="3"/>
            <a:r>
              <a:t>Body Level Four</a:t>
            </a:r>
          </a:p>
          <a:p>
            <a:pPr lvl="4"/>
            <a:r>
              <a:t>Body Level Five</a:t>
            </a:r>
          </a:p>
        </p:txBody>
      </p:sp>
      <p:sp>
        <p:nvSpPr>
          <p:cNvPr id="727" name="Google Shape;349;p81"/>
          <p:cNvSpPr txBox="1">
            <a:spLocks noGrp="1"/>
          </p:cNvSpPr>
          <p:nvPr>
            <p:ph type="body" sz="half" idx="21"/>
          </p:nvPr>
        </p:nvSpPr>
        <p:spPr>
          <a:xfrm>
            <a:off x="658129" y="1233646"/>
            <a:ext cx="4736701" cy="3174601"/>
          </a:xfrm>
          <a:prstGeom prst="rect">
            <a:avLst/>
          </a:prstGeom>
        </p:spPr>
        <p:txBody>
          <a:bodyPr lIns="19050" tIns="19050" rIns="19050" bIns="19050" anchor="ctr"/>
          <a:lstStyle/>
          <a:p>
            <a:pPr indent="-279400">
              <a:lnSpc>
                <a:spcPct val="90000"/>
              </a:lnSpc>
              <a:spcBef>
                <a:spcPts val="1700"/>
              </a:spcBef>
              <a:buClr>
                <a:srgbClr val="000000"/>
              </a:buClr>
              <a:buFont typeface="Helvetica Neue"/>
              <a:buChar char="•"/>
              <a:defRPr>
                <a:solidFill>
                  <a:srgbClr val="000000"/>
                </a:solidFill>
                <a:latin typeface="Helvetica Neue"/>
                <a:ea typeface="Helvetica Neue"/>
                <a:cs typeface="Helvetica Neue"/>
                <a:sym typeface="Helvetica Neue"/>
              </a:defRPr>
            </a:pPr>
            <a:endParaRPr/>
          </a:p>
        </p:txBody>
      </p:sp>
      <p:sp>
        <p:nvSpPr>
          <p:cNvPr id="728" name="Google Shape;350;p81"/>
          <p:cNvSpPr>
            <a:spLocks noGrp="1"/>
          </p:cNvSpPr>
          <p:nvPr>
            <p:ph type="pic" sz="half" idx="22"/>
          </p:nvPr>
        </p:nvSpPr>
        <p:spPr>
          <a:xfrm>
            <a:off x="6326421" y="29182"/>
            <a:ext cx="2350801" cy="5085002"/>
          </a:xfrm>
          <a:prstGeom prst="rect">
            <a:avLst/>
          </a:prstGeom>
        </p:spPr>
        <p:txBody>
          <a:bodyPr lIns="91439" tIns="45719" rIns="91439" bIns="45719">
            <a:noAutofit/>
          </a:bodyPr>
          <a:lstStyle/>
          <a:p>
            <a:endParaRPr/>
          </a:p>
        </p:txBody>
      </p:sp>
      <p:sp>
        <p:nvSpPr>
          <p:cNvPr id="729" name="Slide Number"/>
          <p:cNvSpPr txBox="1">
            <a:spLocks noGrp="1"/>
          </p:cNvSpPr>
          <p:nvPr>
            <p:ph type="sldNum" sz="quarter" idx="2"/>
          </p:nvPr>
        </p:nvSpPr>
        <p:spPr>
          <a:xfrm>
            <a:off x="4494883" y="4914264"/>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Titolo e sottotitolo 4">
    <p:spTree>
      <p:nvGrpSpPr>
        <p:cNvPr id="1" name=""/>
        <p:cNvGrpSpPr/>
        <p:nvPr/>
      </p:nvGrpSpPr>
      <p:grpSpPr>
        <a:xfrm>
          <a:off x="0" y="0"/>
          <a:ext cx="0" cy="0"/>
          <a:chOff x="0" y="0"/>
          <a:chExt cx="0" cy="0"/>
        </a:xfrm>
      </p:grpSpPr>
      <p:sp>
        <p:nvSpPr>
          <p:cNvPr id="736" name="Title Text"/>
          <p:cNvSpPr txBox="1">
            <a:spLocks noGrp="1"/>
          </p:cNvSpPr>
          <p:nvPr>
            <p:ph type="title"/>
          </p:nvPr>
        </p:nvSpPr>
        <p:spPr>
          <a:xfrm>
            <a:off x="666750" y="862012"/>
            <a:ext cx="7810500" cy="1743001"/>
          </a:xfrm>
          <a:prstGeom prst="rect">
            <a:avLst/>
          </a:prstGeom>
        </p:spPr>
        <p:txBody>
          <a:bodyPr lIns="19050" tIns="19050" rIns="19050" bIns="19050" anchor="b"/>
          <a:lstStyle>
            <a:lvl1pPr>
              <a:lnSpc>
                <a:spcPct val="110000"/>
              </a:lnSpc>
              <a:defRPr sz="2300" b="1">
                <a:solidFill>
                  <a:srgbClr val="1A44C7"/>
                </a:solidFill>
                <a:latin typeface="Helvetica Neue"/>
                <a:ea typeface="Helvetica Neue"/>
                <a:cs typeface="Helvetica Neue"/>
                <a:sym typeface="Helvetica Neue"/>
              </a:defRPr>
            </a:lvl1pPr>
          </a:lstStyle>
          <a:p>
            <a:r>
              <a:t>Title Text</a:t>
            </a:r>
          </a:p>
        </p:txBody>
      </p:sp>
      <p:sp>
        <p:nvSpPr>
          <p:cNvPr id="737" name="Body Level One…"/>
          <p:cNvSpPr txBox="1">
            <a:spLocks noGrp="1"/>
          </p:cNvSpPr>
          <p:nvPr>
            <p:ph type="body" sz="quarter" idx="1"/>
          </p:nvPr>
        </p:nvSpPr>
        <p:spPr>
          <a:xfrm>
            <a:off x="666750" y="2652713"/>
            <a:ext cx="7810500" cy="595201"/>
          </a:xfrm>
          <a:prstGeom prst="rect">
            <a:avLst/>
          </a:prstGeom>
        </p:spPr>
        <p:txBody>
          <a:bodyPr lIns="19050" tIns="19050" rIns="19050" bIns="19050"/>
          <a:lstStyle>
            <a:lvl1pPr marL="228600" indent="0" algn="ctr">
              <a:lnSpc>
                <a:spcPct val="110000"/>
              </a:lnSpc>
              <a:buClrTx/>
              <a:buSzTx/>
              <a:buFontTx/>
              <a:buNone/>
              <a:defRPr sz="1700" b="1">
                <a:solidFill>
                  <a:srgbClr val="1A44C7"/>
                </a:solidFill>
                <a:latin typeface="Helvetica Neue"/>
                <a:ea typeface="Helvetica Neue"/>
                <a:cs typeface="Helvetica Neue"/>
                <a:sym typeface="Helvetica Neue"/>
              </a:defRPr>
            </a:lvl1pPr>
            <a:lvl2pPr marL="228600" indent="457200" algn="ctr">
              <a:lnSpc>
                <a:spcPct val="110000"/>
              </a:lnSpc>
              <a:buClrTx/>
              <a:buSzTx/>
              <a:buFontTx/>
              <a:buNone/>
              <a:defRPr sz="1700" b="1">
                <a:solidFill>
                  <a:srgbClr val="1A44C7"/>
                </a:solidFill>
                <a:latin typeface="Helvetica Neue"/>
                <a:ea typeface="Helvetica Neue"/>
                <a:cs typeface="Helvetica Neue"/>
                <a:sym typeface="Helvetica Neue"/>
              </a:defRPr>
            </a:lvl2pPr>
            <a:lvl3pPr marL="228600" indent="914400" algn="ctr">
              <a:lnSpc>
                <a:spcPct val="110000"/>
              </a:lnSpc>
              <a:buClrTx/>
              <a:buSzTx/>
              <a:buFontTx/>
              <a:buNone/>
              <a:defRPr sz="1700" b="1">
                <a:solidFill>
                  <a:srgbClr val="1A44C7"/>
                </a:solidFill>
                <a:latin typeface="Helvetica Neue"/>
                <a:ea typeface="Helvetica Neue"/>
                <a:cs typeface="Helvetica Neue"/>
                <a:sym typeface="Helvetica Neue"/>
              </a:defRPr>
            </a:lvl3pPr>
            <a:lvl4pPr marL="228600" indent="1371600" algn="ctr">
              <a:lnSpc>
                <a:spcPct val="110000"/>
              </a:lnSpc>
              <a:buClrTx/>
              <a:buSzTx/>
              <a:buFontTx/>
              <a:buNone/>
              <a:defRPr sz="1700" b="1">
                <a:solidFill>
                  <a:srgbClr val="1A44C7"/>
                </a:solidFill>
                <a:latin typeface="Helvetica Neue"/>
                <a:ea typeface="Helvetica Neue"/>
                <a:cs typeface="Helvetica Neue"/>
                <a:sym typeface="Helvetica Neue"/>
              </a:defRPr>
            </a:lvl4pPr>
            <a:lvl5pPr marL="228600" indent="1828800" algn="ctr">
              <a:lnSpc>
                <a:spcPct val="110000"/>
              </a:lnSpc>
              <a:buClrTx/>
              <a:buSzTx/>
              <a:buFontTx/>
              <a:buNone/>
              <a:defRPr sz="1700" b="1">
                <a:solidFill>
                  <a:srgbClr val="1A44C7"/>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738" name="Slide Number"/>
          <p:cNvSpPr txBox="1">
            <a:spLocks noGrp="1"/>
          </p:cNvSpPr>
          <p:nvPr>
            <p:ph type="sldNum" sz="quarter" idx="2"/>
          </p:nvPr>
        </p:nvSpPr>
        <p:spPr>
          <a:xfrm>
            <a:off x="4569619" y="4905375"/>
            <a:ext cx="177902" cy="174485"/>
          </a:xfrm>
          <a:prstGeom prst="rect">
            <a:avLst/>
          </a:prstGeom>
        </p:spPr>
        <p:txBody>
          <a:bodyPr lIns="19050" tIns="19050" rIns="19050" bIns="19050" anchor="t">
            <a:spAutoFit/>
          </a:bodyPr>
          <a:lstStyle>
            <a:lvl1pPr algn="l">
              <a:lnSpc>
                <a:spcPct val="110000"/>
              </a:lnSpc>
              <a:defRPr sz="900">
                <a:solidFill>
                  <a:srgbClr val="1A44C7"/>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SECTION_TITLE_AND_DESCRIPTION">
    <p:spTree>
      <p:nvGrpSpPr>
        <p:cNvPr id="1" name=""/>
        <p:cNvGrpSpPr/>
        <p:nvPr/>
      </p:nvGrpSpPr>
      <p:grpSpPr>
        <a:xfrm>
          <a:off x="0" y="0"/>
          <a:ext cx="0" cy="0"/>
          <a:chOff x="0" y="0"/>
          <a:chExt cx="0" cy="0"/>
        </a:xfrm>
      </p:grpSpPr>
      <p:sp>
        <p:nvSpPr>
          <p:cNvPr id="72" name="Google Shape;36;p9"/>
          <p:cNvSpPr/>
          <p:nvPr/>
        </p:nvSpPr>
        <p:spPr>
          <a:xfrm>
            <a:off x="4572000" y="-125"/>
            <a:ext cx="4572000" cy="5143501"/>
          </a:xfrm>
          <a:prstGeom prst="rect">
            <a:avLst/>
          </a:prstGeom>
          <a:solidFill>
            <a:srgbClr val="EEEEEE"/>
          </a:solidFill>
          <a:ln w="12700">
            <a:miter lim="400000"/>
          </a:ln>
        </p:spPr>
        <p:txBody>
          <a:bodyPr lIns="0" tIns="0" rIns="0" bIns="0" anchor="ctr"/>
          <a:lstStyle/>
          <a:p>
            <a:endParaRPr/>
          </a:p>
        </p:txBody>
      </p:sp>
      <p:sp>
        <p:nvSpPr>
          <p:cNvPr id="73" name="Title Text"/>
          <p:cNvSpPr txBox="1">
            <a:spLocks noGrp="1"/>
          </p:cNvSpPr>
          <p:nvPr>
            <p:ph type="title"/>
          </p:nvPr>
        </p:nvSpPr>
        <p:spPr>
          <a:xfrm>
            <a:off x="265500" y="1233175"/>
            <a:ext cx="4045200" cy="1482301"/>
          </a:xfrm>
          <a:prstGeom prst="rect">
            <a:avLst/>
          </a:prstGeom>
        </p:spPr>
        <p:txBody>
          <a:bodyPr anchor="b"/>
          <a:lstStyle>
            <a:lvl1pPr algn="ctr">
              <a:defRPr sz="4200"/>
            </a:lvl1pPr>
          </a:lstStyle>
          <a:p>
            <a:r>
              <a:t>Title Text</a:t>
            </a:r>
          </a:p>
        </p:txBody>
      </p:sp>
      <p:sp>
        <p:nvSpPr>
          <p:cNvPr id="74" name="Body Level One…"/>
          <p:cNvSpPr txBox="1">
            <a:spLocks noGrp="1"/>
          </p:cNvSpPr>
          <p:nvPr>
            <p:ph type="body" sz="quarter" idx="1"/>
          </p:nvPr>
        </p:nvSpPr>
        <p:spPr>
          <a:xfrm>
            <a:off x="265500" y="2803075"/>
            <a:ext cx="4045200" cy="1235101"/>
          </a:xfrm>
          <a:prstGeom prst="rect">
            <a:avLst/>
          </a:prstGeom>
        </p:spPr>
        <p:txBody>
          <a:bodyPr/>
          <a:lstStyle>
            <a:lvl1pPr marL="342900" indent="-228600" algn="ctr">
              <a:lnSpc>
                <a:spcPct val="100000"/>
              </a:lnSpc>
              <a:buClrTx/>
              <a:buSzTx/>
              <a:buFontTx/>
              <a:buNone/>
              <a:defRPr sz="2100"/>
            </a:lvl1pPr>
            <a:lvl2pPr marL="342900" indent="254000" algn="ctr">
              <a:lnSpc>
                <a:spcPct val="100000"/>
              </a:lnSpc>
              <a:buClrTx/>
              <a:buSzTx/>
              <a:buFontTx/>
              <a:buNone/>
              <a:defRPr sz="2100"/>
            </a:lvl2pPr>
            <a:lvl3pPr marL="342900" indent="711200" algn="ctr">
              <a:lnSpc>
                <a:spcPct val="100000"/>
              </a:lnSpc>
              <a:buClrTx/>
              <a:buSzTx/>
              <a:buFontTx/>
              <a:buNone/>
              <a:defRPr sz="2100"/>
            </a:lvl3pPr>
            <a:lvl4pPr marL="342900" indent="1168400" algn="ctr">
              <a:lnSpc>
                <a:spcPct val="100000"/>
              </a:lnSpc>
              <a:buClrTx/>
              <a:buSzTx/>
              <a:buFontTx/>
              <a:buNone/>
              <a:defRPr sz="2100"/>
            </a:lvl4pPr>
            <a:lvl5pPr marL="342900" indent="1625600" algn="ctr">
              <a:lnSpc>
                <a:spcPct val="100000"/>
              </a:lnSpc>
              <a:buClrTx/>
              <a:buSzTx/>
              <a:buFontTx/>
              <a:buNone/>
              <a:defRPr sz="2100"/>
            </a:lvl5pPr>
          </a:lstStyle>
          <a:p>
            <a:r>
              <a:t>Body Level One</a:t>
            </a:r>
          </a:p>
          <a:p>
            <a:pPr lvl="1"/>
            <a:r>
              <a:t>Body Level Two</a:t>
            </a:r>
          </a:p>
          <a:p>
            <a:pPr lvl="2"/>
            <a:r>
              <a:t>Body Level Three</a:t>
            </a:r>
          </a:p>
          <a:p>
            <a:pPr lvl="3"/>
            <a:r>
              <a:t>Body Level Four</a:t>
            </a:r>
          </a:p>
          <a:p>
            <a:pPr lvl="4"/>
            <a:r>
              <a:t>Body Level Five</a:t>
            </a:r>
          </a:p>
        </p:txBody>
      </p:sp>
      <p:sp>
        <p:nvSpPr>
          <p:cNvPr id="75" name="Google Shape;39;p9"/>
          <p:cNvSpPr txBox="1">
            <a:spLocks noGrp="1"/>
          </p:cNvSpPr>
          <p:nvPr>
            <p:ph type="body" sz="half" idx="21"/>
          </p:nvPr>
        </p:nvSpPr>
        <p:spPr>
          <a:xfrm>
            <a:off x="4939500" y="724074"/>
            <a:ext cx="3837000" cy="3695102"/>
          </a:xfrm>
          <a:prstGeom prst="rect">
            <a:avLst/>
          </a:prstGeom>
        </p:spPr>
        <p:txBody>
          <a:bodyPr anchor="ctr"/>
          <a:lstStyle/>
          <a:p>
            <a:endParaRP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Titolo e sottotitolo 5">
    <p:spTree>
      <p:nvGrpSpPr>
        <p:cNvPr id="1" name=""/>
        <p:cNvGrpSpPr/>
        <p:nvPr/>
      </p:nvGrpSpPr>
      <p:grpSpPr>
        <a:xfrm>
          <a:off x="0" y="0"/>
          <a:ext cx="0" cy="0"/>
          <a:chOff x="0" y="0"/>
          <a:chExt cx="0" cy="0"/>
        </a:xfrm>
      </p:grpSpPr>
      <p:sp>
        <p:nvSpPr>
          <p:cNvPr id="745" name="Title Text"/>
          <p:cNvSpPr txBox="1">
            <a:spLocks noGrp="1"/>
          </p:cNvSpPr>
          <p:nvPr>
            <p:ph type="title"/>
          </p:nvPr>
        </p:nvSpPr>
        <p:spPr>
          <a:xfrm>
            <a:off x="666750" y="862012"/>
            <a:ext cx="7810500" cy="1743001"/>
          </a:xfrm>
          <a:prstGeom prst="rect">
            <a:avLst/>
          </a:prstGeom>
        </p:spPr>
        <p:txBody>
          <a:bodyPr lIns="19050" tIns="19050" rIns="19050" bIns="19050" anchor="b"/>
          <a:lstStyle>
            <a:lvl1pPr>
              <a:lnSpc>
                <a:spcPct val="110000"/>
              </a:lnSpc>
              <a:defRPr sz="2300" b="1">
                <a:solidFill>
                  <a:srgbClr val="1742C6"/>
                </a:solidFill>
                <a:latin typeface="Helvetica Neue"/>
                <a:ea typeface="Helvetica Neue"/>
                <a:cs typeface="Helvetica Neue"/>
                <a:sym typeface="Helvetica Neue"/>
              </a:defRPr>
            </a:lvl1pPr>
          </a:lstStyle>
          <a:p>
            <a:r>
              <a:t>Title Text</a:t>
            </a:r>
          </a:p>
        </p:txBody>
      </p:sp>
      <p:sp>
        <p:nvSpPr>
          <p:cNvPr id="746" name="Body Level One…"/>
          <p:cNvSpPr txBox="1">
            <a:spLocks noGrp="1"/>
          </p:cNvSpPr>
          <p:nvPr>
            <p:ph type="body" sz="quarter" idx="1"/>
          </p:nvPr>
        </p:nvSpPr>
        <p:spPr>
          <a:xfrm>
            <a:off x="666750" y="2652713"/>
            <a:ext cx="7810500" cy="595201"/>
          </a:xfrm>
          <a:prstGeom prst="rect">
            <a:avLst/>
          </a:prstGeom>
        </p:spPr>
        <p:txBody>
          <a:bodyPr lIns="19050" tIns="19050" rIns="19050" bIns="19050"/>
          <a:lstStyle>
            <a:lvl1pPr marL="228600" indent="0" algn="ctr">
              <a:lnSpc>
                <a:spcPct val="110000"/>
              </a:lnSpc>
              <a:buClrTx/>
              <a:buSzTx/>
              <a:buFontTx/>
              <a:buNone/>
              <a:defRPr sz="1700" b="1">
                <a:solidFill>
                  <a:srgbClr val="1742C6"/>
                </a:solidFill>
                <a:latin typeface="Helvetica Neue"/>
                <a:ea typeface="Helvetica Neue"/>
                <a:cs typeface="Helvetica Neue"/>
                <a:sym typeface="Helvetica Neue"/>
              </a:defRPr>
            </a:lvl1pPr>
            <a:lvl2pPr marL="228600" indent="457200" algn="ctr">
              <a:lnSpc>
                <a:spcPct val="110000"/>
              </a:lnSpc>
              <a:buClrTx/>
              <a:buSzTx/>
              <a:buFontTx/>
              <a:buNone/>
              <a:defRPr sz="1700" b="1">
                <a:solidFill>
                  <a:srgbClr val="1742C6"/>
                </a:solidFill>
                <a:latin typeface="Helvetica Neue"/>
                <a:ea typeface="Helvetica Neue"/>
                <a:cs typeface="Helvetica Neue"/>
                <a:sym typeface="Helvetica Neue"/>
              </a:defRPr>
            </a:lvl2pPr>
            <a:lvl3pPr marL="228600" indent="914400" algn="ctr">
              <a:lnSpc>
                <a:spcPct val="110000"/>
              </a:lnSpc>
              <a:buClrTx/>
              <a:buSzTx/>
              <a:buFontTx/>
              <a:buNone/>
              <a:defRPr sz="1700" b="1">
                <a:solidFill>
                  <a:srgbClr val="1742C6"/>
                </a:solidFill>
                <a:latin typeface="Helvetica Neue"/>
                <a:ea typeface="Helvetica Neue"/>
                <a:cs typeface="Helvetica Neue"/>
                <a:sym typeface="Helvetica Neue"/>
              </a:defRPr>
            </a:lvl3pPr>
            <a:lvl4pPr marL="228600" indent="1371600" algn="ctr">
              <a:lnSpc>
                <a:spcPct val="110000"/>
              </a:lnSpc>
              <a:buClrTx/>
              <a:buSzTx/>
              <a:buFontTx/>
              <a:buNone/>
              <a:defRPr sz="1700" b="1">
                <a:solidFill>
                  <a:srgbClr val="1742C6"/>
                </a:solidFill>
                <a:latin typeface="Helvetica Neue"/>
                <a:ea typeface="Helvetica Neue"/>
                <a:cs typeface="Helvetica Neue"/>
                <a:sym typeface="Helvetica Neue"/>
              </a:defRPr>
            </a:lvl4pPr>
            <a:lvl5pPr marL="228600" indent="1828800" algn="ctr">
              <a:lnSpc>
                <a:spcPct val="110000"/>
              </a:lnSpc>
              <a:buClrTx/>
              <a:buSzTx/>
              <a:buFontTx/>
              <a:buNone/>
              <a:defRPr sz="1700" b="1">
                <a:solidFill>
                  <a:srgbClr val="1742C6"/>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747" name="Slide Number"/>
          <p:cNvSpPr txBox="1">
            <a:spLocks noGrp="1"/>
          </p:cNvSpPr>
          <p:nvPr>
            <p:ph type="sldNum" sz="quarter" idx="2"/>
          </p:nvPr>
        </p:nvSpPr>
        <p:spPr>
          <a:xfrm>
            <a:off x="4569619" y="4905375"/>
            <a:ext cx="177902" cy="174485"/>
          </a:xfrm>
          <a:prstGeom prst="rect">
            <a:avLst/>
          </a:prstGeom>
        </p:spPr>
        <p:txBody>
          <a:bodyPr lIns="19050" tIns="19050" rIns="19050" bIns="19050" anchor="t">
            <a:spAutoFit/>
          </a:bodyPr>
          <a:lstStyle>
            <a:lvl1pPr algn="l">
              <a:lnSpc>
                <a:spcPct val="110000"/>
              </a:lnSpc>
              <a:defRPr sz="900">
                <a:solidFill>
                  <a:srgbClr val="1742C6"/>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Titolo">
    <p:spTree>
      <p:nvGrpSpPr>
        <p:cNvPr id="1" name=""/>
        <p:cNvGrpSpPr/>
        <p:nvPr/>
      </p:nvGrpSpPr>
      <p:grpSpPr>
        <a:xfrm>
          <a:off x="0" y="0"/>
          <a:ext cx="0" cy="0"/>
          <a:chOff x="0" y="0"/>
          <a:chExt cx="0" cy="0"/>
        </a:xfrm>
      </p:grpSpPr>
      <p:sp>
        <p:nvSpPr>
          <p:cNvPr id="754" name="Title Text"/>
          <p:cNvSpPr txBox="1">
            <a:spLocks noGrp="1"/>
          </p:cNvSpPr>
          <p:nvPr>
            <p:ph type="title"/>
          </p:nvPr>
        </p:nvSpPr>
        <p:spPr>
          <a:xfrm>
            <a:off x="666750" y="862012"/>
            <a:ext cx="7810500" cy="1743001"/>
          </a:xfrm>
          <a:prstGeom prst="rect">
            <a:avLst/>
          </a:prstGeom>
        </p:spPr>
        <p:txBody>
          <a:bodyPr lIns="19050" tIns="19050" rIns="19050" bIns="19050" anchor="b"/>
          <a:lstStyle>
            <a:lvl1pPr algn="ctr">
              <a:defRPr sz="4200">
                <a:latin typeface="Helvetica Neue"/>
                <a:ea typeface="Helvetica Neue"/>
                <a:cs typeface="Helvetica Neue"/>
                <a:sym typeface="Helvetica Neue"/>
              </a:defRPr>
            </a:lvl1pPr>
          </a:lstStyle>
          <a:p>
            <a:r>
              <a:t>Title Text</a:t>
            </a:r>
          </a:p>
        </p:txBody>
      </p:sp>
      <p:sp>
        <p:nvSpPr>
          <p:cNvPr id="755" name="Body Level One…"/>
          <p:cNvSpPr txBox="1">
            <a:spLocks noGrp="1"/>
          </p:cNvSpPr>
          <p:nvPr>
            <p:ph type="body" sz="quarter" idx="1"/>
          </p:nvPr>
        </p:nvSpPr>
        <p:spPr>
          <a:xfrm>
            <a:off x="666750" y="2652713"/>
            <a:ext cx="7810500" cy="595201"/>
          </a:xfrm>
          <a:prstGeom prst="rect">
            <a:avLst/>
          </a:prstGeom>
        </p:spPr>
        <p:txBody>
          <a:bodyPr lIns="19050" tIns="19050" rIns="19050" bIns="19050"/>
          <a:lstStyle>
            <a:lvl1pPr marL="228600" indent="0" algn="ctr">
              <a:lnSpc>
                <a:spcPct val="100000"/>
              </a:lnSpc>
              <a:buClrTx/>
              <a:buSzTx/>
              <a:buFontTx/>
              <a:buNone/>
              <a:defRPr sz="2000">
                <a:solidFill>
                  <a:srgbClr val="000000"/>
                </a:solidFill>
                <a:latin typeface="Helvetica Neue"/>
                <a:ea typeface="Helvetica Neue"/>
                <a:cs typeface="Helvetica Neue"/>
                <a:sym typeface="Helvetica Neue"/>
              </a:defRPr>
            </a:lvl1pPr>
            <a:lvl2pPr marL="228600" indent="457200" algn="ctr">
              <a:lnSpc>
                <a:spcPct val="100000"/>
              </a:lnSpc>
              <a:buClrTx/>
              <a:buSzTx/>
              <a:buFontTx/>
              <a:buNone/>
              <a:defRPr sz="2000">
                <a:solidFill>
                  <a:srgbClr val="000000"/>
                </a:solidFill>
                <a:latin typeface="Helvetica Neue"/>
                <a:ea typeface="Helvetica Neue"/>
                <a:cs typeface="Helvetica Neue"/>
                <a:sym typeface="Helvetica Neue"/>
              </a:defRPr>
            </a:lvl2pPr>
            <a:lvl3pPr marL="228600" indent="914400" algn="ctr">
              <a:lnSpc>
                <a:spcPct val="100000"/>
              </a:lnSpc>
              <a:buClrTx/>
              <a:buSzTx/>
              <a:buFontTx/>
              <a:buNone/>
              <a:defRPr sz="2000">
                <a:solidFill>
                  <a:srgbClr val="000000"/>
                </a:solidFill>
                <a:latin typeface="Helvetica Neue"/>
                <a:ea typeface="Helvetica Neue"/>
                <a:cs typeface="Helvetica Neue"/>
                <a:sym typeface="Helvetica Neue"/>
              </a:defRPr>
            </a:lvl3pPr>
            <a:lvl4pPr marL="228600" indent="1371600" algn="ctr">
              <a:lnSpc>
                <a:spcPct val="100000"/>
              </a:lnSpc>
              <a:buClrTx/>
              <a:buSzTx/>
              <a:buFontTx/>
              <a:buNone/>
              <a:defRPr sz="2000">
                <a:solidFill>
                  <a:srgbClr val="000000"/>
                </a:solidFill>
                <a:latin typeface="Helvetica Neue"/>
                <a:ea typeface="Helvetica Neue"/>
                <a:cs typeface="Helvetica Neue"/>
                <a:sym typeface="Helvetica Neue"/>
              </a:defRPr>
            </a:lvl4pPr>
            <a:lvl5pPr marL="228600" indent="1828800" algn="ctr">
              <a:lnSpc>
                <a:spcPct val="100000"/>
              </a:lnSpc>
              <a:buClrTx/>
              <a:buSzTx/>
              <a:buFontTx/>
              <a:buNone/>
              <a:defRPr sz="2000">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756" name="Slide Number"/>
          <p:cNvSpPr txBox="1">
            <a:spLocks noGrp="1"/>
          </p:cNvSpPr>
          <p:nvPr>
            <p:ph type="sldNum" sz="quarter" idx="2"/>
          </p:nvPr>
        </p:nvSpPr>
        <p:spPr>
          <a:xfrm>
            <a:off x="4480736" y="4905375"/>
            <a:ext cx="177902" cy="174485"/>
          </a:xfrm>
          <a:prstGeom prst="rect">
            <a:avLst/>
          </a:prstGeom>
        </p:spPr>
        <p:txBody>
          <a:bodyPr lIns="19050" tIns="19050" rIns="19050" bIns="19050" anchor="t">
            <a:spAutoFit/>
          </a:bodyPr>
          <a:lstStyle>
            <a:lvl1pPr algn="ctr">
              <a:defRPr sz="9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TITLE_AND_BODY">
    <p:bg>
      <p:bgPr>
        <a:solidFill>
          <a:srgbClr val="75F461"/>
        </a:solidFill>
        <a:effectLst/>
      </p:bgPr>
    </p:bg>
    <p:spTree>
      <p:nvGrpSpPr>
        <p:cNvPr id="1" name=""/>
        <p:cNvGrpSpPr/>
        <p:nvPr/>
      </p:nvGrpSpPr>
      <p:grpSpPr>
        <a:xfrm>
          <a:off x="0" y="0"/>
          <a:ext cx="0" cy="0"/>
          <a:chOff x="0" y="0"/>
          <a:chExt cx="0" cy="0"/>
        </a:xfrm>
      </p:grpSpPr>
      <p:pic>
        <p:nvPicPr>
          <p:cNvPr id="763" name="Google Shape;369;p86" descr="Google Shape;369;p86"/>
          <p:cNvPicPr>
            <a:picLocks noChangeAspect="1"/>
          </p:cNvPicPr>
          <p:nvPr/>
        </p:nvPicPr>
        <p:blipFill>
          <a:blip r:embed="rId2"/>
          <a:srcRect b="48911"/>
          <a:stretch>
            <a:fillRect/>
          </a:stretch>
        </p:blipFill>
        <p:spPr>
          <a:xfrm>
            <a:off x="895870" y="1840134"/>
            <a:ext cx="7352319" cy="1123812"/>
          </a:xfrm>
          <a:prstGeom prst="rect">
            <a:avLst/>
          </a:prstGeom>
          <a:ln w="12700">
            <a:miter lim="400000"/>
          </a:ln>
        </p:spPr>
      </p:pic>
      <p:sp>
        <p:nvSpPr>
          <p:cNvPr id="764" name="Body Level One…"/>
          <p:cNvSpPr txBox="1">
            <a:spLocks noGrp="1"/>
          </p:cNvSpPr>
          <p:nvPr>
            <p:ph type="body" sz="quarter" idx="1"/>
          </p:nvPr>
        </p:nvSpPr>
        <p:spPr>
          <a:xfrm>
            <a:off x="832098" y="2913931"/>
            <a:ext cx="7479901" cy="519001"/>
          </a:xfrm>
          <a:prstGeom prst="rect">
            <a:avLst/>
          </a:prstGeom>
        </p:spPr>
        <p:txBody>
          <a:bodyPr lIns="19050" tIns="19050" rIns="19050" bIns="19050" anchor="ctr"/>
          <a:lstStyle>
            <a:lvl1pPr indent="-400050">
              <a:lnSpc>
                <a:spcPct val="110000"/>
              </a:lnSpc>
              <a:buClr>
                <a:srgbClr val="1A44C7"/>
              </a:buClr>
              <a:buSzPts val="2200"/>
              <a:buFont typeface="Helvetica Neue"/>
              <a:buChar char="•"/>
              <a:defRPr sz="2200" b="1">
                <a:solidFill>
                  <a:srgbClr val="1A44C7"/>
                </a:solidFill>
                <a:latin typeface="Helvetica Neue"/>
                <a:ea typeface="Helvetica Neue"/>
                <a:cs typeface="Helvetica Neue"/>
                <a:sym typeface="Helvetica Neue"/>
              </a:defRPr>
            </a:lvl1pPr>
            <a:lvl2pPr marL="914400" indent="-400050">
              <a:lnSpc>
                <a:spcPct val="110000"/>
              </a:lnSpc>
              <a:buClr>
                <a:srgbClr val="1A44C7"/>
              </a:buClr>
              <a:buSzPts val="2200"/>
              <a:buFont typeface="Helvetica Neue"/>
              <a:buChar char="•"/>
              <a:defRPr sz="2200" b="1">
                <a:solidFill>
                  <a:srgbClr val="1A44C7"/>
                </a:solidFill>
                <a:latin typeface="Helvetica Neue"/>
                <a:ea typeface="Helvetica Neue"/>
                <a:cs typeface="Helvetica Neue"/>
                <a:sym typeface="Helvetica Neue"/>
              </a:defRPr>
            </a:lvl2pPr>
            <a:lvl3pPr marL="1371600" indent="-400050">
              <a:lnSpc>
                <a:spcPct val="110000"/>
              </a:lnSpc>
              <a:buClr>
                <a:srgbClr val="1A44C7"/>
              </a:buClr>
              <a:buSzPts val="2200"/>
              <a:buFont typeface="Helvetica Neue"/>
              <a:buChar char="•"/>
              <a:defRPr sz="2200" b="1">
                <a:solidFill>
                  <a:srgbClr val="1A44C7"/>
                </a:solidFill>
                <a:latin typeface="Helvetica Neue"/>
                <a:ea typeface="Helvetica Neue"/>
                <a:cs typeface="Helvetica Neue"/>
                <a:sym typeface="Helvetica Neue"/>
              </a:defRPr>
            </a:lvl3pPr>
            <a:lvl4pPr marL="1828800" indent="-400050">
              <a:lnSpc>
                <a:spcPct val="110000"/>
              </a:lnSpc>
              <a:buClr>
                <a:srgbClr val="1A44C7"/>
              </a:buClr>
              <a:buSzPts val="2200"/>
              <a:buFont typeface="Helvetica Neue"/>
              <a:buChar char="•"/>
              <a:defRPr sz="2200" b="1">
                <a:solidFill>
                  <a:srgbClr val="1A44C7"/>
                </a:solidFill>
                <a:latin typeface="Helvetica Neue"/>
                <a:ea typeface="Helvetica Neue"/>
                <a:cs typeface="Helvetica Neue"/>
                <a:sym typeface="Helvetica Neue"/>
              </a:defRPr>
            </a:lvl4pPr>
            <a:lvl5pPr marL="2286000" indent="-400050">
              <a:lnSpc>
                <a:spcPct val="110000"/>
              </a:lnSpc>
              <a:buClr>
                <a:srgbClr val="1A44C7"/>
              </a:buClr>
              <a:buSzPts val="2200"/>
              <a:buFont typeface="Helvetica Neue"/>
              <a:buChar char="•"/>
              <a:defRPr sz="2200" b="1">
                <a:solidFill>
                  <a:srgbClr val="1A44C7"/>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765" name="Google Shape;371;p86"/>
          <p:cNvSpPr txBox="1">
            <a:spLocks noGrp="1"/>
          </p:cNvSpPr>
          <p:nvPr>
            <p:ph type="body" sz="quarter" idx="21"/>
          </p:nvPr>
        </p:nvSpPr>
        <p:spPr>
          <a:xfrm>
            <a:off x="832098" y="3515752"/>
            <a:ext cx="7479901" cy="483901"/>
          </a:xfrm>
          <a:prstGeom prst="rect">
            <a:avLst/>
          </a:prstGeom>
        </p:spPr>
        <p:txBody>
          <a:bodyPr lIns="19050" tIns="19050" rIns="19050" bIns="19050" anchor="ctr"/>
          <a:lstStyle/>
          <a:p>
            <a:pPr indent="-317500">
              <a:buClr>
                <a:srgbClr val="232324"/>
              </a:buClr>
              <a:buSzPts val="1400"/>
              <a:buFont typeface="Helvetica Neue"/>
              <a:defRPr sz="1400">
                <a:solidFill>
                  <a:srgbClr val="232324"/>
                </a:solidFill>
                <a:latin typeface="Roboto Light"/>
                <a:ea typeface="Roboto Light"/>
                <a:cs typeface="Roboto Light"/>
                <a:sym typeface="Roboto Light"/>
              </a:defRPr>
            </a:pPr>
            <a:endParaRPr/>
          </a:p>
        </p:txBody>
      </p:sp>
      <p:sp>
        <p:nvSpPr>
          <p:cNvPr id="766" name="Slide Number"/>
          <p:cNvSpPr txBox="1">
            <a:spLocks noGrp="1"/>
          </p:cNvSpPr>
          <p:nvPr>
            <p:ph type="sldNum" sz="quarter" idx="2"/>
          </p:nvPr>
        </p:nvSpPr>
        <p:spPr>
          <a:xfrm>
            <a:off x="4494883" y="4914264"/>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Testo 2/3">
    <p:spTree>
      <p:nvGrpSpPr>
        <p:cNvPr id="1" name=""/>
        <p:cNvGrpSpPr/>
        <p:nvPr/>
      </p:nvGrpSpPr>
      <p:grpSpPr>
        <a:xfrm>
          <a:off x="0" y="0"/>
          <a:ext cx="0" cy="0"/>
          <a:chOff x="0" y="0"/>
          <a:chExt cx="0" cy="0"/>
        </a:xfrm>
      </p:grpSpPr>
      <p:sp>
        <p:nvSpPr>
          <p:cNvPr id="773" name="Body Level One…"/>
          <p:cNvSpPr txBox="1">
            <a:spLocks noGrp="1"/>
          </p:cNvSpPr>
          <p:nvPr>
            <p:ph type="body" sz="quarter" idx="1"/>
          </p:nvPr>
        </p:nvSpPr>
        <p:spPr>
          <a:xfrm>
            <a:off x="658129" y="934665"/>
            <a:ext cx="2394001" cy="271501"/>
          </a:xfrm>
          <a:prstGeom prst="rect">
            <a:avLst/>
          </a:prstGeom>
        </p:spPr>
        <p:txBody>
          <a:bodyPr lIns="19050" tIns="19050" rIns="19050" bIns="19050" anchor="ctr"/>
          <a:lstStyle>
            <a:lvl1pPr marL="228600" indent="0">
              <a:lnSpc>
                <a:spcPct val="110000"/>
              </a:lnSpc>
              <a:buClrTx/>
              <a:buSzTx/>
              <a:buFontTx/>
              <a:buNone/>
              <a:defRPr sz="1500">
                <a:solidFill>
                  <a:srgbClr val="75F461"/>
                </a:solidFill>
                <a:latin typeface="Montserrat-Regular"/>
                <a:ea typeface="Montserrat-Regular"/>
                <a:cs typeface="Montserrat-Regular"/>
                <a:sym typeface="Montserrat-Regular"/>
              </a:defRPr>
            </a:lvl1pPr>
            <a:lvl2pPr marL="937078" indent="-340178">
              <a:lnSpc>
                <a:spcPct val="110000"/>
              </a:lnSpc>
              <a:buClrTx/>
              <a:buSzPts val="1500"/>
              <a:buFontTx/>
              <a:defRPr sz="1500">
                <a:solidFill>
                  <a:srgbClr val="75F461"/>
                </a:solidFill>
                <a:latin typeface="Montserrat-Regular"/>
                <a:ea typeface="Montserrat-Regular"/>
                <a:cs typeface="Montserrat-Regular"/>
                <a:sym typeface="Montserrat-Regular"/>
              </a:defRPr>
            </a:lvl2pPr>
            <a:lvl3pPr marL="1394278" indent="-340178">
              <a:lnSpc>
                <a:spcPct val="110000"/>
              </a:lnSpc>
              <a:buClrTx/>
              <a:buSzPts val="1500"/>
              <a:buFontTx/>
              <a:defRPr sz="1500">
                <a:solidFill>
                  <a:srgbClr val="75F461"/>
                </a:solidFill>
                <a:latin typeface="Montserrat-Regular"/>
                <a:ea typeface="Montserrat-Regular"/>
                <a:cs typeface="Montserrat-Regular"/>
                <a:sym typeface="Montserrat-Regular"/>
              </a:defRPr>
            </a:lvl3pPr>
            <a:lvl4pPr marL="1851478" indent="-340178">
              <a:lnSpc>
                <a:spcPct val="110000"/>
              </a:lnSpc>
              <a:buClrTx/>
              <a:buSzPts val="1500"/>
              <a:buFontTx/>
              <a:defRPr sz="1500">
                <a:solidFill>
                  <a:srgbClr val="75F461"/>
                </a:solidFill>
                <a:latin typeface="Montserrat-Regular"/>
                <a:ea typeface="Montserrat-Regular"/>
                <a:cs typeface="Montserrat-Regular"/>
                <a:sym typeface="Montserrat-Regular"/>
              </a:defRPr>
            </a:lvl4pPr>
            <a:lvl5pPr marL="2308678" indent="-340178">
              <a:lnSpc>
                <a:spcPct val="110000"/>
              </a:lnSpc>
              <a:buClrTx/>
              <a:buSzPts val="1500"/>
              <a:buFontTx/>
              <a:defRPr sz="1500">
                <a:solidFill>
                  <a:srgbClr val="75F461"/>
                </a:solidFill>
                <a:latin typeface="Montserrat-Regular"/>
                <a:ea typeface="Montserrat-Regular"/>
                <a:cs typeface="Montserrat-Regular"/>
                <a:sym typeface="Montserrat-Regular"/>
              </a:defRPr>
            </a:lvl5pPr>
          </a:lstStyle>
          <a:p>
            <a:r>
              <a:t>Body Level One</a:t>
            </a:r>
          </a:p>
          <a:p>
            <a:pPr lvl="1"/>
            <a:r>
              <a:t>Body Level Two</a:t>
            </a:r>
          </a:p>
          <a:p>
            <a:pPr lvl="2"/>
            <a:r>
              <a:t>Body Level Three</a:t>
            </a:r>
          </a:p>
          <a:p>
            <a:pPr lvl="3"/>
            <a:r>
              <a:t>Body Level Four</a:t>
            </a:r>
          </a:p>
          <a:p>
            <a:pPr lvl="4"/>
            <a:r>
              <a:t>Body Level Five</a:t>
            </a:r>
          </a:p>
        </p:txBody>
      </p:sp>
      <p:sp>
        <p:nvSpPr>
          <p:cNvPr id="774" name="Google Shape;375;p87"/>
          <p:cNvSpPr txBox="1">
            <a:spLocks noGrp="1"/>
          </p:cNvSpPr>
          <p:nvPr>
            <p:ph type="body" sz="half" idx="21"/>
          </p:nvPr>
        </p:nvSpPr>
        <p:spPr>
          <a:xfrm>
            <a:off x="658129" y="1233646"/>
            <a:ext cx="4736701" cy="3174601"/>
          </a:xfrm>
          <a:prstGeom prst="rect">
            <a:avLst/>
          </a:prstGeom>
        </p:spPr>
        <p:txBody>
          <a:bodyPr lIns="19050" tIns="19050" rIns="19050" bIns="19050" anchor="ctr"/>
          <a:lstStyle/>
          <a:p>
            <a:pPr indent="-317500">
              <a:buClr>
                <a:srgbClr val="232324"/>
              </a:buClr>
              <a:buSzPts val="1400"/>
              <a:buFont typeface="Helvetica Neue"/>
              <a:defRPr sz="1400">
                <a:solidFill>
                  <a:srgbClr val="232324"/>
                </a:solidFill>
                <a:latin typeface="Roboto Light"/>
                <a:ea typeface="Roboto Light"/>
                <a:cs typeface="Roboto Light"/>
                <a:sym typeface="Roboto Light"/>
              </a:defRPr>
            </a:pPr>
            <a:endParaRPr/>
          </a:p>
        </p:txBody>
      </p:sp>
      <p:sp>
        <p:nvSpPr>
          <p:cNvPr id="775" name="Google Shape;376;p87"/>
          <p:cNvSpPr>
            <a:spLocks noGrp="1"/>
          </p:cNvSpPr>
          <p:nvPr>
            <p:ph type="pic" sz="half" idx="22"/>
          </p:nvPr>
        </p:nvSpPr>
        <p:spPr>
          <a:xfrm>
            <a:off x="6326421" y="29182"/>
            <a:ext cx="2350801" cy="5085002"/>
          </a:xfrm>
          <a:prstGeom prst="rect">
            <a:avLst/>
          </a:prstGeom>
        </p:spPr>
        <p:txBody>
          <a:bodyPr lIns="91439" tIns="45719" rIns="91439" bIns="45719">
            <a:noAutofit/>
          </a:bodyPr>
          <a:lstStyle/>
          <a:p>
            <a:endParaRPr/>
          </a:p>
        </p:txBody>
      </p:sp>
      <p:sp>
        <p:nvSpPr>
          <p:cNvPr id="776" name="Slide Number"/>
          <p:cNvSpPr txBox="1">
            <a:spLocks noGrp="1"/>
          </p:cNvSpPr>
          <p:nvPr>
            <p:ph type="sldNum" sz="quarter" idx="2"/>
          </p:nvPr>
        </p:nvSpPr>
        <p:spPr>
          <a:xfrm>
            <a:off x="4494883" y="4914264"/>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CUSTOM_14_1_1_1_2">
    <p:bg>
      <p:bgPr>
        <a:solidFill>
          <a:srgbClr val="232324"/>
        </a:solidFill>
        <a:effectLst/>
      </p:bgPr>
    </p:bg>
    <p:spTree>
      <p:nvGrpSpPr>
        <p:cNvPr id="1" name=""/>
        <p:cNvGrpSpPr/>
        <p:nvPr/>
      </p:nvGrpSpPr>
      <p:grpSpPr>
        <a:xfrm>
          <a:off x="0" y="0"/>
          <a:ext cx="0" cy="0"/>
          <a:chOff x="0" y="0"/>
          <a:chExt cx="0" cy="0"/>
        </a:xfrm>
      </p:grpSpPr>
      <p:sp>
        <p:nvSpPr>
          <p:cNvPr id="783" name="Google Shape;379;p88"/>
          <p:cNvSpPr txBox="1"/>
          <p:nvPr/>
        </p:nvSpPr>
        <p:spPr>
          <a:xfrm>
            <a:off x="5010549" y="463375"/>
            <a:ext cx="1528501" cy="1589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lvl1pPr algn="ctr">
              <a:defRPr sz="10000">
                <a:solidFill>
                  <a:srgbClr val="CCCCCC"/>
                </a:solidFill>
                <a:latin typeface="Times New Roman"/>
                <a:ea typeface="Times New Roman"/>
                <a:cs typeface="Times New Roman"/>
                <a:sym typeface="Times New Roman"/>
              </a:defRPr>
            </a:lvl1pPr>
          </a:lstStyle>
          <a:p>
            <a:r>
              <a:t>“</a:t>
            </a:r>
          </a:p>
        </p:txBody>
      </p:sp>
      <p:grpSp>
        <p:nvGrpSpPr>
          <p:cNvPr id="786" name="Google Shape;380;p88"/>
          <p:cNvGrpSpPr/>
          <p:nvPr/>
        </p:nvGrpSpPr>
        <p:grpSpPr>
          <a:xfrm>
            <a:off x="623211" y="1474546"/>
            <a:ext cx="2072702" cy="2072701"/>
            <a:chOff x="0" y="0"/>
            <a:chExt cx="2072700" cy="2072700"/>
          </a:xfrm>
        </p:grpSpPr>
        <p:sp>
          <p:nvSpPr>
            <p:cNvPr id="784" name="Google Shape;381;p88"/>
            <p:cNvSpPr/>
            <p:nvPr/>
          </p:nvSpPr>
          <p:spPr>
            <a:xfrm>
              <a:off x="-1" y="-1"/>
              <a:ext cx="2072702" cy="2072702"/>
            </a:xfrm>
            <a:prstGeom prst="ellipse">
              <a:avLst/>
            </a:prstGeom>
            <a:solidFill>
              <a:srgbClr val="6F6F6F"/>
            </a:solidFill>
            <a:ln w="25400" cap="flat">
              <a:solidFill>
                <a:srgbClr val="666666"/>
              </a:solidFill>
              <a:prstDash val="solid"/>
              <a:round/>
            </a:ln>
            <a:effectLst/>
          </p:spPr>
          <p:txBody>
            <a:bodyPr wrap="square" lIns="0" tIns="0" rIns="0" bIns="0" numCol="1" anchor="ctr">
              <a:noAutofit/>
            </a:bodyPr>
            <a:lstStyle/>
            <a:p>
              <a:pPr algn="ctr">
                <a:defRPr>
                  <a:solidFill>
                    <a:srgbClr val="434343"/>
                  </a:solidFill>
                  <a:latin typeface="Roboto"/>
                  <a:ea typeface="Roboto"/>
                  <a:cs typeface="Roboto"/>
                  <a:sym typeface="Roboto"/>
                </a:defRPr>
              </a:pPr>
              <a:endParaRPr/>
            </a:p>
          </p:txBody>
        </p:sp>
        <p:sp>
          <p:nvSpPr>
            <p:cNvPr id="785" name="Google Shape;382;p88"/>
            <p:cNvSpPr txBox="1"/>
            <p:nvPr/>
          </p:nvSpPr>
          <p:spPr>
            <a:xfrm>
              <a:off x="308302" y="740668"/>
              <a:ext cx="1456088" cy="61465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numCol="1" anchor="ctr">
              <a:spAutoFit/>
            </a:bodyPr>
            <a:lstStyle>
              <a:lvl1pPr algn="ctr">
                <a:defRPr>
                  <a:solidFill>
                    <a:srgbClr val="434343"/>
                  </a:solidFill>
                  <a:latin typeface="Roboto"/>
                  <a:ea typeface="Roboto"/>
                  <a:cs typeface="Roboto"/>
                  <a:sym typeface="Roboto"/>
                </a:defRPr>
              </a:lvl1pPr>
            </a:lstStyle>
            <a:p>
              <a:r>
                <a:t>Image goes here</a:t>
              </a:r>
            </a:p>
          </p:txBody>
        </p:sp>
      </p:grpSp>
      <p:sp>
        <p:nvSpPr>
          <p:cNvPr id="787" name="Slide Number"/>
          <p:cNvSpPr txBox="1">
            <a:spLocks noGrp="1"/>
          </p:cNvSpPr>
          <p:nvPr>
            <p:ph type="sldNum" sz="quarter" idx="2"/>
          </p:nvPr>
        </p:nvSpPr>
        <p:spPr>
          <a:xfrm>
            <a:off x="6553200" y="4617662"/>
            <a:ext cx="308561" cy="309851"/>
          </a:xfrm>
          <a:prstGeom prst="rect">
            <a:avLst/>
          </a:prstGeom>
        </p:spPr>
        <p:txBody>
          <a:bodyPr>
            <a:spAutoFit/>
          </a:bodyPr>
          <a:lstStyle>
            <a:lvl1pPr algn="l">
              <a:defRPr sz="800">
                <a:solidFill>
                  <a:srgbClr val="CCCCCC"/>
                </a:solidFill>
                <a:latin typeface="Roboto Light"/>
                <a:ea typeface="Roboto Light"/>
                <a:cs typeface="Roboto Light"/>
                <a:sym typeface="Roboto Light"/>
              </a:defRPr>
            </a:lvl1pPr>
          </a:lstStyle>
          <a:p>
            <a:fld id="{86CB4B4D-7CA3-9044-876B-883B54F8677D}" type="slidenum">
              <a:t>‹#›</a:t>
            </a:fld>
            <a:endParaRPr/>
          </a:p>
        </p:txBody>
      </p:sp>
    </p:spTree>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TITLE_ONLY_2">
    <p:spTree>
      <p:nvGrpSpPr>
        <p:cNvPr id="1" name=""/>
        <p:cNvGrpSpPr/>
        <p:nvPr/>
      </p:nvGrpSpPr>
      <p:grpSpPr>
        <a:xfrm>
          <a:off x="0" y="0"/>
          <a:ext cx="0" cy="0"/>
          <a:chOff x="0" y="0"/>
          <a:chExt cx="0" cy="0"/>
        </a:xfrm>
      </p:grpSpPr>
      <p:sp>
        <p:nvSpPr>
          <p:cNvPr id="794" name="Slide Number"/>
          <p:cNvSpPr txBox="1">
            <a:spLocks noGrp="1"/>
          </p:cNvSpPr>
          <p:nvPr>
            <p:ph type="sldNum" sz="quarter" idx="2"/>
          </p:nvPr>
        </p:nvSpPr>
        <p:spPr>
          <a:xfrm>
            <a:off x="8449278" y="4823347"/>
            <a:ext cx="308561" cy="309851"/>
          </a:xfrm>
          <a:prstGeom prst="rect">
            <a:avLst/>
          </a:prstGeom>
        </p:spPr>
        <p:txBody>
          <a:bodyPr>
            <a:spAutoFit/>
          </a:bodyPr>
          <a:lstStyle>
            <a:lvl1pPr algn="l">
              <a:defRPr sz="800">
                <a:solidFill>
                  <a:srgbClr val="CCCCCC"/>
                </a:solidFill>
                <a:latin typeface="Roboto Light"/>
                <a:ea typeface="Roboto Light"/>
                <a:cs typeface="Roboto Light"/>
                <a:sym typeface="Roboto Light"/>
              </a:defRPr>
            </a:lvl1pPr>
          </a:lstStyle>
          <a:p>
            <a:fld id="{86CB4B4D-7CA3-9044-876B-883B54F8677D}" type="slidenum">
              <a:t>‹#›</a:t>
            </a:fld>
            <a:endParaRPr/>
          </a:p>
        </p:txBody>
      </p:sp>
    </p:spTree>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Testo 2/3 2">
    <p:spTree>
      <p:nvGrpSpPr>
        <p:cNvPr id="1" name=""/>
        <p:cNvGrpSpPr/>
        <p:nvPr/>
      </p:nvGrpSpPr>
      <p:grpSpPr>
        <a:xfrm>
          <a:off x="0" y="0"/>
          <a:ext cx="0" cy="0"/>
          <a:chOff x="0" y="0"/>
          <a:chExt cx="0" cy="0"/>
        </a:xfrm>
      </p:grpSpPr>
      <p:sp>
        <p:nvSpPr>
          <p:cNvPr id="801" name="Body Level One…"/>
          <p:cNvSpPr txBox="1">
            <a:spLocks noGrp="1"/>
          </p:cNvSpPr>
          <p:nvPr>
            <p:ph type="body" sz="quarter" idx="1"/>
          </p:nvPr>
        </p:nvSpPr>
        <p:spPr>
          <a:xfrm>
            <a:off x="658129" y="934665"/>
            <a:ext cx="2394001" cy="271501"/>
          </a:xfrm>
          <a:prstGeom prst="rect">
            <a:avLst/>
          </a:prstGeom>
        </p:spPr>
        <p:txBody>
          <a:bodyPr lIns="19050" tIns="19050" rIns="19050" bIns="19050" anchor="ctr"/>
          <a:lstStyle>
            <a:lvl1pPr marL="228600" indent="0">
              <a:lnSpc>
                <a:spcPct val="110000"/>
              </a:lnSpc>
              <a:spcBef>
                <a:spcPts val="500"/>
              </a:spcBef>
              <a:buClrTx/>
              <a:buSzTx/>
              <a:buFontTx/>
              <a:buNone/>
              <a:defRPr sz="1500">
                <a:solidFill>
                  <a:srgbClr val="75F461"/>
                </a:solidFill>
                <a:latin typeface="Montserrat-Regular"/>
                <a:ea typeface="Montserrat-Regular"/>
                <a:cs typeface="Montserrat-Regular"/>
                <a:sym typeface="Montserrat-Regular"/>
              </a:defRPr>
            </a:lvl1pPr>
            <a:lvl2pPr marL="937078" indent="-340178">
              <a:lnSpc>
                <a:spcPct val="110000"/>
              </a:lnSpc>
              <a:spcBef>
                <a:spcPts val="500"/>
              </a:spcBef>
              <a:buClrTx/>
              <a:buSzPts val="1500"/>
              <a:buFontTx/>
              <a:defRPr sz="1500">
                <a:solidFill>
                  <a:srgbClr val="75F461"/>
                </a:solidFill>
                <a:latin typeface="Montserrat-Regular"/>
                <a:ea typeface="Montserrat-Regular"/>
                <a:cs typeface="Montserrat-Regular"/>
                <a:sym typeface="Montserrat-Regular"/>
              </a:defRPr>
            </a:lvl2pPr>
            <a:lvl3pPr marL="1394278" indent="-340178">
              <a:lnSpc>
                <a:spcPct val="110000"/>
              </a:lnSpc>
              <a:spcBef>
                <a:spcPts val="500"/>
              </a:spcBef>
              <a:buClrTx/>
              <a:buSzPts val="1500"/>
              <a:buFontTx/>
              <a:defRPr sz="1500">
                <a:solidFill>
                  <a:srgbClr val="75F461"/>
                </a:solidFill>
                <a:latin typeface="Montserrat-Regular"/>
                <a:ea typeface="Montserrat-Regular"/>
                <a:cs typeface="Montserrat-Regular"/>
                <a:sym typeface="Montserrat-Regular"/>
              </a:defRPr>
            </a:lvl3pPr>
            <a:lvl4pPr marL="1851478" indent="-340178">
              <a:lnSpc>
                <a:spcPct val="110000"/>
              </a:lnSpc>
              <a:spcBef>
                <a:spcPts val="500"/>
              </a:spcBef>
              <a:buClrTx/>
              <a:buSzPts val="1500"/>
              <a:buFontTx/>
              <a:defRPr sz="1500">
                <a:solidFill>
                  <a:srgbClr val="75F461"/>
                </a:solidFill>
                <a:latin typeface="Montserrat-Regular"/>
                <a:ea typeface="Montserrat-Regular"/>
                <a:cs typeface="Montserrat-Regular"/>
                <a:sym typeface="Montserrat-Regular"/>
              </a:defRPr>
            </a:lvl4pPr>
            <a:lvl5pPr marL="2308678" indent="-340178">
              <a:lnSpc>
                <a:spcPct val="110000"/>
              </a:lnSpc>
              <a:spcBef>
                <a:spcPts val="500"/>
              </a:spcBef>
              <a:buClrTx/>
              <a:buSzPts val="1500"/>
              <a:buFontTx/>
              <a:defRPr sz="1500">
                <a:solidFill>
                  <a:srgbClr val="75F461"/>
                </a:solidFill>
                <a:latin typeface="Montserrat-Regular"/>
                <a:ea typeface="Montserrat-Regular"/>
                <a:cs typeface="Montserrat-Regular"/>
                <a:sym typeface="Montserrat-Regular"/>
              </a:defRPr>
            </a:lvl5pPr>
          </a:lstStyle>
          <a:p>
            <a:r>
              <a:t>Body Level One</a:t>
            </a:r>
          </a:p>
          <a:p>
            <a:pPr lvl="1"/>
            <a:r>
              <a:t>Body Level Two</a:t>
            </a:r>
          </a:p>
          <a:p>
            <a:pPr lvl="2"/>
            <a:r>
              <a:t>Body Level Three</a:t>
            </a:r>
          </a:p>
          <a:p>
            <a:pPr lvl="3"/>
            <a:r>
              <a:t>Body Level Four</a:t>
            </a:r>
          </a:p>
          <a:p>
            <a:pPr lvl="4"/>
            <a:r>
              <a:t>Body Level Five</a:t>
            </a:r>
          </a:p>
        </p:txBody>
      </p:sp>
      <p:sp>
        <p:nvSpPr>
          <p:cNvPr id="802" name="Google Shape;388;p90"/>
          <p:cNvSpPr txBox="1">
            <a:spLocks noGrp="1"/>
          </p:cNvSpPr>
          <p:nvPr>
            <p:ph type="body" idx="21"/>
          </p:nvPr>
        </p:nvSpPr>
        <p:spPr>
          <a:xfrm>
            <a:off x="658129" y="725011"/>
            <a:ext cx="4736701" cy="4191900"/>
          </a:xfrm>
          <a:prstGeom prst="rect">
            <a:avLst/>
          </a:prstGeom>
        </p:spPr>
        <p:txBody>
          <a:bodyPr lIns="19050" tIns="19050" rIns="19050" bIns="19050" anchor="ctr"/>
          <a:lstStyle/>
          <a:p>
            <a:pPr indent="-317500">
              <a:buClr>
                <a:srgbClr val="232324"/>
              </a:buClr>
              <a:buSzPts val="1400"/>
              <a:buFont typeface="Helvetica Neue"/>
              <a:defRPr sz="1400">
                <a:solidFill>
                  <a:srgbClr val="232324"/>
                </a:solidFill>
                <a:latin typeface="Roboto Light"/>
                <a:ea typeface="Roboto Light"/>
                <a:cs typeface="Roboto Light"/>
                <a:sym typeface="Roboto Light"/>
              </a:defRPr>
            </a:pPr>
            <a:endParaRPr/>
          </a:p>
        </p:txBody>
      </p:sp>
      <p:sp>
        <p:nvSpPr>
          <p:cNvPr id="803" name="Google Shape;389;p90"/>
          <p:cNvSpPr>
            <a:spLocks noGrp="1"/>
          </p:cNvSpPr>
          <p:nvPr>
            <p:ph type="pic" sz="half" idx="22"/>
          </p:nvPr>
        </p:nvSpPr>
        <p:spPr>
          <a:xfrm>
            <a:off x="6326421" y="29182"/>
            <a:ext cx="2350801" cy="5085002"/>
          </a:xfrm>
          <a:prstGeom prst="rect">
            <a:avLst/>
          </a:prstGeom>
        </p:spPr>
        <p:txBody>
          <a:bodyPr lIns="91439" tIns="45719" rIns="91439" bIns="45719">
            <a:noAutofit/>
          </a:bodyPr>
          <a:lstStyle/>
          <a:p>
            <a:endParaRPr/>
          </a:p>
        </p:txBody>
      </p:sp>
      <p:sp>
        <p:nvSpPr>
          <p:cNvPr id="804" name="Slide Number"/>
          <p:cNvSpPr txBox="1">
            <a:spLocks noGrp="1"/>
          </p:cNvSpPr>
          <p:nvPr>
            <p:ph type="sldNum" sz="quarter" idx="2"/>
          </p:nvPr>
        </p:nvSpPr>
        <p:spPr>
          <a:xfrm>
            <a:off x="4494883" y="4914264"/>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Titolo e sottotitolo">
    <p:spTree>
      <p:nvGrpSpPr>
        <p:cNvPr id="1" name=""/>
        <p:cNvGrpSpPr/>
        <p:nvPr/>
      </p:nvGrpSpPr>
      <p:grpSpPr>
        <a:xfrm>
          <a:off x="0" y="0"/>
          <a:ext cx="0" cy="0"/>
          <a:chOff x="0" y="0"/>
          <a:chExt cx="0" cy="0"/>
        </a:xfrm>
      </p:grpSpPr>
      <p:sp>
        <p:nvSpPr>
          <p:cNvPr id="811" name="Title Text"/>
          <p:cNvSpPr txBox="1">
            <a:spLocks noGrp="1"/>
          </p:cNvSpPr>
          <p:nvPr>
            <p:ph type="title"/>
          </p:nvPr>
        </p:nvSpPr>
        <p:spPr>
          <a:xfrm>
            <a:off x="666750" y="862012"/>
            <a:ext cx="7810500" cy="1743001"/>
          </a:xfrm>
          <a:prstGeom prst="rect">
            <a:avLst/>
          </a:prstGeom>
        </p:spPr>
        <p:txBody>
          <a:bodyPr lIns="19050" tIns="19050" rIns="19050" bIns="19050" anchor="b"/>
          <a:lstStyle>
            <a:lvl1pPr>
              <a:lnSpc>
                <a:spcPct val="110000"/>
              </a:lnSpc>
              <a:defRPr sz="2300" b="1">
                <a:solidFill>
                  <a:srgbClr val="1A44C7"/>
                </a:solidFill>
                <a:latin typeface="Helvetica Neue"/>
                <a:ea typeface="Helvetica Neue"/>
                <a:cs typeface="Helvetica Neue"/>
                <a:sym typeface="Helvetica Neue"/>
              </a:defRPr>
            </a:lvl1pPr>
          </a:lstStyle>
          <a:p>
            <a:r>
              <a:t>Title Text</a:t>
            </a:r>
          </a:p>
        </p:txBody>
      </p:sp>
      <p:sp>
        <p:nvSpPr>
          <p:cNvPr id="812" name="Body Level One…"/>
          <p:cNvSpPr txBox="1">
            <a:spLocks noGrp="1"/>
          </p:cNvSpPr>
          <p:nvPr>
            <p:ph type="body" sz="quarter" idx="1"/>
          </p:nvPr>
        </p:nvSpPr>
        <p:spPr>
          <a:xfrm>
            <a:off x="666750" y="2652713"/>
            <a:ext cx="7810500" cy="595201"/>
          </a:xfrm>
          <a:prstGeom prst="rect">
            <a:avLst/>
          </a:prstGeom>
        </p:spPr>
        <p:txBody>
          <a:bodyPr lIns="19050" tIns="19050" rIns="19050" bIns="19050"/>
          <a:lstStyle>
            <a:lvl1pPr marL="228600" indent="0" algn="ctr">
              <a:lnSpc>
                <a:spcPct val="110000"/>
              </a:lnSpc>
              <a:buClrTx/>
              <a:buSzTx/>
              <a:buFontTx/>
              <a:buNone/>
              <a:defRPr sz="1700" b="1">
                <a:solidFill>
                  <a:srgbClr val="1A44C7"/>
                </a:solidFill>
                <a:latin typeface="Helvetica Neue"/>
                <a:ea typeface="Helvetica Neue"/>
                <a:cs typeface="Helvetica Neue"/>
                <a:sym typeface="Helvetica Neue"/>
              </a:defRPr>
            </a:lvl1pPr>
            <a:lvl2pPr marL="228600" indent="457200" algn="ctr">
              <a:lnSpc>
                <a:spcPct val="110000"/>
              </a:lnSpc>
              <a:buClrTx/>
              <a:buSzTx/>
              <a:buFontTx/>
              <a:buNone/>
              <a:defRPr sz="1700" b="1">
                <a:solidFill>
                  <a:srgbClr val="1A44C7"/>
                </a:solidFill>
                <a:latin typeface="Helvetica Neue"/>
                <a:ea typeface="Helvetica Neue"/>
                <a:cs typeface="Helvetica Neue"/>
                <a:sym typeface="Helvetica Neue"/>
              </a:defRPr>
            </a:lvl2pPr>
            <a:lvl3pPr marL="228600" indent="914400" algn="ctr">
              <a:lnSpc>
                <a:spcPct val="110000"/>
              </a:lnSpc>
              <a:buClrTx/>
              <a:buSzTx/>
              <a:buFontTx/>
              <a:buNone/>
              <a:defRPr sz="1700" b="1">
                <a:solidFill>
                  <a:srgbClr val="1A44C7"/>
                </a:solidFill>
                <a:latin typeface="Helvetica Neue"/>
                <a:ea typeface="Helvetica Neue"/>
                <a:cs typeface="Helvetica Neue"/>
                <a:sym typeface="Helvetica Neue"/>
              </a:defRPr>
            </a:lvl3pPr>
            <a:lvl4pPr marL="228600" indent="1371600" algn="ctr">
              <a:lnSpc>
                <a:spcPct val="110000"/>
              </a:lnSpc>
              <a:buClrTx/>
              <a:buSzTx/>
              <a:buFontTx/>
              <a:buNone/>
              <a:defRPr sz="1700" b="1">
                <a:solidFill>
                  <a:srgbClr val="1A44C7"/>
                </a:solidFill>
                <a:latin typeface="Helvetica Neue"/>
                <a:ea typeface="Helvetica Neue"/>
                <a:cs typeface="Helvetica Neue"/>
                <a:sym typeface="Helvetica Neue"/>
              </a:defRPr>
            </a:lvl4pPr>
            <a:lvl5pPr marL="228600" indent="1828800" algn="ctr">
              <a:lnSpc>
                <a:spcPct val="110000"/>
              </a:lnSpc>
              <a:buClrTx/>
              <a:buSzTx/>
              <a:buFontTx/>
              <a:buNone/>
              <a:defRPr sz="1700" b="1">
                <a:solidFill>
                  <a:srgbClr val="1A44C7"/>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813" name="Slide Number"/>
          <p:cNvSpPr txBox="1">
            <a:spLocks noGrp="1"/>
          </p:cNvSpPr>
          <p:nvPr>
            <p:ph type="sldNum" sz="quarter" idx="2"/>
          </p:nvPr>
        </p:nvSpPr>
        <p:spPr>
          <a:xfrm>
            <a:off x="4569619" y="4905375"/>
            <a:ext cx="177902" cy="174485"/>
          </a:xfrm>
          <a:prstGeom prst="rect">
            <a:avLst/>
          </a:prstGeom>
        </p:spPr>
        <p:txBody>
          <a:bodyPr lIns="19050" tIns="19050" rIns="19050" bIns="19050" anchor="t">
            <a:spAutoFit/>
          </a:bodyPr>
          <a:lstStyle>
            <a:lvl1pPr algn="l">
              <a:lnSpc>
                <a:spcPct val="110000"/>
              </a:lnSpc>
              <a:defRPr sz="900">
                <a:solidFill>
                  <a:srgbClr val="1A44C7"/>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Titolo e sottotitolo 2">
    <p:spTree>
      <p:nvGrpSpPr>
        <p:cNvPr id="1" name=""/>
        <p:cNvGrpSpPr/>
        <p:nvPr/>
      </p:nvGrpSpPr>
      <p:grpSpPr>
        <a:xfrm>
          <a:off x="0" y="0"/>
          <a:ext cx="0" cy="0"/>
          <a:chOff x="0" y="0"/>
          <a:chExt cx="0" cy="0"/>
        </a:xfrm>
      </p:grpSpPr>
      <p:sp>
        <p:nvSpPr>
          <p:cNvPr id="820" name="Title Text"/>
          <p:cNvSpPr txBox="1">
            <a:spLocks noGrp="1"/>
          </p:cNvSpPr>
          <p:nvPr>
            <p:ph type="title"/>
          </p:nvPr>
        </p:nvSpPr>
        <p:spPr>
          <a:xfrm>
            <a:off x="666750" y="862012"/>
            <a:ext cx="7810500" cy="1743001"/>
          </a:xfrm>
          <a:prstGeom prst="rect">
            <a:avLst/>
          </a:prstGeom>
        </p:spPr>
        <p:txBody>
          <a:bodyPr lIns="19050" tIns="19050" rIns="19050" bIns="19050" anchor="b"/>
          <a:lstStyle>
            <a:lvl1pPr>
              <a:lnSpc>
                <a:spcPct val="110000"/>
              </a:lnSpc>
              <a:defRPr sz="2300" b="1">
                <a:solidFill>
                  <a:srgbClr val="1A44C7"/>
                </a:solidFill>
                <a:latin typeface="Helvetica Neue"/>
                <a:ea typeface="Helvetica Neue"/>
                <a:cs typeface="Helvetica Neue"/>
                <a:sym typeface="Helvetica Neue"/>
              </a:defRPr>
            </a:lvl1pPr>
          </a:lstStyle>
          <a:p>
            <a:r>
              <a:t>Title Text</a:t>
            </a:r>
          </a:p>
        </p:txBody>
      </p:sp>
      <p:sp>
        <p:nvSpPr>
          <p:cNvPr id="821" name="Body Level One…"/>
          <p:cNvSpPr txBox="1">
            <a:spLocks noGrp="1"/>
          </p:cNvSpPr>
          <p:nvPr>
            <p:ph type="body" sz="quarter" idx="1"/>
          </p:nvPr>
        </p:nvSpPr>
        <p:spPr>
          <a:xfrm>
            <a:off x="666750" y="2652713"/>
            <a:ext cx="7810500" cy="595201"/>
          </a:xfrm>
          <a:prstGeom prst="rect">
            <a:avLst/>
          </a:prstGeom>
        </p:spPr>
        <p:txBody>
          <a:bodyPr lIns="19050" tIns="19050" rIns="19050" bIns="19050"/>
          <a:lstStyle>
            <a:lvl1pPr marL="228600" indent="0" algn="ctr">
              <a:lnSpc>
                <a:spcPct val="110000"/>
              </a:lnSpc>
              <a:buClrTx/>
              <a:buSzTx/>
              <a:buFontTx/>
              <a:buNone/>
              <a:defRPr sz="1700" b="1">
                <a:solidFill>
                  <a:srgbClr val="1A44C7"/>
                </a:solidFill>
                <a:latin typeface="Helvetica Neue"/>
                <a:ea typeface="Helvetica Neue"/>
                <a:cs typeface="Helvetica Neue"/>
                <a:sym typeface="Helvetica Neue"/>
              </a:defRPr>
            </a:lvl1pPr>
            <a:lvl2pPr marL="228600" indent="457200" algn="ctr">
              <a:lnSpc>
                <a:spcPct val="110000"/>
              </a:lnSpc>
              <a:buClrTx/>
              <a:buSzTx/>
              <a:buFontTx/>
              <a:buNone/>
              <a:defRPr sz="1700" b="1">
                <a:solidFill>
                  <a:srgbClr val="1A44C7"/>
                </a:solidFill>
                <a:latin typeface="Helvetica Neue"/>
                <a:ea typeface="Helvetica Neue"/>
                <a:cs typeface="Helvetica Neue"/>
                <a:sym typeface="Helvetica Neue"/>
              </a:defRPr>
            </a:lvl2pPr>
            <a:lvl3pPr marL="228600" indent="914400" algn="ctr">
              <a:lnSpc>
                <a:spcPct val="110000"/>
              </a:lnSpc>
              <a:buClrTx/>
              <a:buSzTx/>
              <a:buFontTx/>
              <a:buNone/>
              <a:defRPr sz="1700" b="1">
                <a:solidFill>
                  <a:srgbClr val="1A44C7"/>
                </a:solidFill>
                <a:latin typeface="Helvetica Neue"/>
                <a:ea typeface="Helvetica Neue"/>
                <a:cs typeface="Helvetica Neue"/>
                <a:sym typeface="Helvetica Neue"/>
              </a:defRPr>
            </a:lvl3pPr>
            <a:lvl4pPr marL="228600" indent="1371600" algn="ctr">
              <a:lnSpc>
                <a:spcPct val="110000"/>
              </a:lnSpc>
              <a:buClrTx/>
              <a:buSzTx/>
              <a:buFontTx/>
              <a:buNone/>
              <a:defRPr sz="1700" b="1">
                <a:solidFill>
                  <a:srgbClr val="1A44C7"/>
                </a:solidFill>
                <a:latin typeface="Helvetica Neue"/>
                <a:ea typeface="Helvetica Neue"/>
                <a:cs typeface="Helvetica Neue"/>
                <a:sym typeface="Helvetica Neue"/>
              </a:defRPr>
            </a:lvl4pPr>
            <a:lvl5pPr marL="228600" indent="1828800" algn="ctr">
              <a:lnSpc>
                <a:spcPct val="110000"/>
              </a:lnSpc>
              <a:buClrTx/>
              <a:buSzTx/>
              <a:buFontTx/>
              <a:buNone/>
              <a:defRPr sz="1700" b="1">
                <a:solidFill>
                  <a:srgbClr val="1A44C7"/>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822" name="Slide Number"/>
          <p:cNvSpPr txBox="1">
            <a:spLocks noGrp="1"/>
          </p:cNvSpPr>
          <p:nvPr>
            <p:ph type="sldNum" sz="quarter" idx="2"/>
          </p:nvPr>
        </p:nvSpPr>
        <p:spPr>
          <a:xfrm>
            <a:off x="4569619" y="4905375"/>
            <a:ext cx="177902" cy="174485"/>
          </a:xfrm>
          <a:prstGeom prst="rect">
            <a:avLst/>
          </a:prstGeom>
        </p:spPr>
        <p:txBody>
          <a:bodyPr lIns="19050" tIns="19050" rIns="19050" bIns="19050" anchor="t">
            <a:spAutoFit/>
          </a:bodyPr>
          <a:lstStyle>
            <a:lvl1pPr algn="l">
              <a:lnSpc>
                <a:spcPct val="110000"/>
              </a:lnSpc>
              <a:defRPr sz="900">
                <a:solidFill>
                  <a:srgbClr val="1A44C7"/>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1">
    <p:spTree>
      <p:nvGrpSpPr>
        <p:cNvPr id="1" name=""/>
        <p:cNvGrpSpPr/>
        <p:nvPr/>
      </p:nvGrpSpPr>
      <p:grpSpPr>
        <a:xfrm>
          <a:off x="0" y="0"/>
          <a:ext cx="0" cy="0"/>
          <a:chOff x="0" y="0"/>
          <a:chExt cx="0" cy="0"/>
        </a:xfrm>
      </p:grpSpPr>
      <p:sp>
        <p:nvSpPr>
          <p:cNvPr id="829" name="Slide Number"/>
          <p:cNvSpPr txBox="1">
            <a:spLocks noGrp="1"/>
          </p:cNvSpPr>
          <p:nvPr>
            <p:ph type="sldNum" sz="quarter" idx="2"/>
          </p:nvPr>
        </p:nvSpPr>
        <p:spPr>
          <a:xfrm>
            <a:off x="4480736" y="4905375"/>
            <a:ext cx="177902" cy="174485"/>
          </a:xfrm>
          <a:prstGeom prst="rect">
            <a:avLst/>
          </a:prstGeom>
        </p:spPr>
        <p:txBody>
          <a:bodyPr lIns="19050" tIns="19050" rIns="19050" bIns="19050" anchor="t">
            <a:spAutoFit/>
          </a:bodyPr>
          <a:lstStyle>
            <a:lvl1pPr algn="ctr">
              <a:defRPr sz="9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CAPTION_ONLY">
    <p:spTree>
      <p:nvGrpSpPr>
        <p:cNvPr id="1" name=""/>
        <p:cNvGrpSpPr/>
        <p:nvPr/>
      </p:nvGrpSpPr>
      <p:grpSpPr>
        <a:xfrm>
          <a:off x="0" y="0"/>
          <a:ext cx="0" cy="0"/>
          <a:chOff x="0" y="0"/>
          <a:chExt cx="0" cy="0"/>
        </a:xfrm>
      </p:grpSpPr>
      <p:sp>
        <p:nvSpPr>
          <p:cNvPr id="83" name="Body Level One…"/>
          <p:cNvSpPr txBox="1">
            <a:spLocks noGrp="1"/>
          </p:cNvSpPr>
          <p:nvPr>
            <p:ph type="body" sz="quarter" idx="1"/>
          </p:nvPr>
        </p:nvSpPr>
        <p:spPr>
          <a:xfrm>
            <a:off x="311699" y="4230575"/>
            <a:ext cx="5998802" cy="605101"/>
          </a:xfrm>
          <a:prstGeom prst="rect">
            <a:avLst/>
          </a:prstGeom>
        </p:spPr>
        <p:txBody>
          <a:bodyPr anchor="ctr"/>
          <a:lstStyle>
            <a:lvl1pPr marL="228600" indent="0">
              <a:lnSpc>
                <a:spcPct val="100000"/>
              </a:lnSpc>
              <a:buClrTx/>
              <a:buSzTx/>
              <a:buFontTx/>
              <a:buNone/>
            </a:lvl1pPr>
            <a:lvl2pPr>
              <a:lnSpc>
                <a:spcPct val="100000"/>
              </a:lnSpc>
              <a:buClrTx/>
              <a:buFontTx/>
            </a:lvl2pPr>
            <a:lvl3pPr>
              <a:lnSpc>
                <a:spcPct val="100000"/>
              </a:lnSpc>
              <a:buClrTx/>
              <a:buFontTx/>
            </a:lvl3pPr>
            <a:lvl4pPr>
              <a:lnSpc>
                <a:spcPct val="100000"/>
              </a:lnSpc>
              <a:buClrTx/>
              <a:buFontTx/>
            </a:lvl4pPr>
            <a:lvl5pPr>
              <a:lnSpc>
                <a:spcPct val="100000"/>
              </a:lnSpc>
              <a:buClrTx/>
              <a:buFontTx/>
            </a:lvl5pPr>
          </a:lstStyle>
          <a:p>
            <a:r>
              <a:t>Body Level One</a:t>
            </a:r>
          </a:p>
          <a:p>
            <a:pPr lvl="1"/>
            <a:r>
              <a:t>Body Level Two</a:t>
            </a:r>
          </a:p>
          <a:p>
            <a:pPr lvl="2"/>
            <a:r>
              <a:t>Body Level Three</a:t>
            </a:r>
          </a:p>
          <a:p>
            <a:pPr lvl="3"/>
            <a:r>
              <a:t>Body Level Four</a:t>
            </a:r>
          </a:p>
          <a:p>
            <a:pPr lvl="4"/>
            <a:r>
              <a:t>Body Level Five</a:t>
            </a:r>
          </a:p>
        </p:txBody>
      </p:sp>
      <p:sp>
        <p:nvSpPr>
          <p:cNvPr id="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Master">
    <p:bg>
      <p:bgPr>
        <a:solidFill>
          <a:srgbClr val="FEFDFD"/>
        </a:solidFill>
        <a:effectLst/>
      </p:bgPr>
    </p:bg>
    <p:spTree>
      <p:nvGrpSpPr>
        <p:cNvPr id="1" name=""/>
        <p:cNvGrpSpPr/>
        <p:nvPr/>
      </p:nvGrpSpPr>
      <p:grpSpPr>
        <a:xfrm>
          <a:off x="0" y="0"/>
          <a:ext cx="0" cy="0"/>
          <a:chOff x="0" y="0"/>
          <a:chExt cx="0" cy="0"/>
        </a:xfrm>
      </p:grpSpPr>
      <p:sp>
        <p:nvSpPr>
          <p:cNvPr id="836" name="Slide Number"/>
          <p:cNvSpPr txBox="1">
            <a:spLocks noGrp="1"/>
          </p:cNvSpPr>
          <p:nvPr>
            <p:ph type="sldNum" sz="quarter" idx="2"/>
          </p:nvPr>
        </p:nvSpPr>
        <p:spPr>
          <a:xfrm>
            <a:off x="4504260" y="635911"/>
            <a:ext cx="3764992" cy="3919678"/>
          </a:xfrm>
          <a:prstGeom prst="rect">
            <a:avLst/>
          </a:prstGeom>
        </p:spPr>
        <p:txBody>
          <a:bodyPr lIns="19050" tIns="19050" rIns="19050" bIns="19050">
            <a:spAutoFit/>
          </a:bodyPr>
          <a:lstStyle>
            <a:lvl1pPr algn="ctr">
              <a:lnSpc>
                <a:spcPct val="150000"/>
              </a:lnSpc>
              <a:defRPr sz="26300">
                <a:solidFill>
                  <a:srgbClr val="FFFFFF"/>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Titolo copia 1">
    <p:bg>
      <p:bgPr>
        <a:solidFill>
          <a:srgbClr val="75F461"/>
        </a:solidFill>
        <a:effectLst/>
      </p:bgPr>
    </p:bg>
    <p:spTree>
      <p:nvGrpSpPr>
        <p:cNvPr id="1" name=""/>
        <p:cNvGrpSpPr/>
        <p:nvPr/>
      </p:nvGrpSpPr>
      <p:grpSpPr>
        <a:xfrm>
          <a:off x="0" y="0"/>
          <a:ext cx="0" cy="0"/>
          <a:chOff x="0" y="0"/>
          <a:chExt cx="0" cy="0"/>
        </a:xfrm>
      </p:grpSpPr>
      <p:pic>
        <p:nvPicPr>
          <p:cNvPr id="843" name="Google Shape;404;p95" descr="Google Shape;404;p95"/>
          <p:cNvPicPr>
            <a:picLocks noChangeAspect="1"/>
          </p:cNvPicPr>
          <p:nvPr/>
        </p:nvPicPr>
        <p:blipFill>
          <a:blip r:embed="rId2"/>
          <a:srcRect b="40737"/>
          <a:stretch>
            <a:fillRect/>
          </a:stretch>
        </p:blipFill>
        <p:spPr>
          <a:xfrm>
            <a:off x="3568229" y="2298302"/>
            <a:ext cx="2007494" cy="285118"/>
          </a:xfrm>
          <a:prstGeom prst="rect">
            <a:avLst/>
          </a:prstGeom>
          <a:ln w="12700">
            <a:miter lim="400000"/>
          </a:ln>
        </p:spPr>
      </p:pic>
      <p:sp>
        <p:nvSpPr>
          <p:cNvPr id="844" name="Slide Number"/>
          <p:cNvSpPr txBox="1">
            <a:spLocks noGrp="1"/>
          </p:cNvSpPr>
          <p:nvPr>
            <p:ph type="sldNum" sz="quarter" idx="2"/>
          </p:nvPr>
        </p:nvSpPr>
        <p:spPr>
          <a:xfrm>
            <a:off x="4494883" y="4914264"/>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Titolo">
    <p:bg>
      <p:bgPr>
        <a:solidFill>
          <a:srgbClr val="75F461"/>
        </a:solidFill>
        <a:effectLst/>
      </p:bgPr>
    </p:bg>
    <p:spTree>
      <p:nvGrpSpPr>
        <p:cNvPr id="1" name=""/>
        <p:cNvGrpSpPr/>
        <p:nvPr/>
      </p:nvGrpSpPr>
      <p:grpSpPr>
        <a:xfrm>
          <a:off x="0" y="0"/>
          <a:ext cx="0" cy="0"/>
          <a:chOff x="0" y="0"/>
          <a:chExt cx="0" cy="0"/>
        </a:xfrm>
      </p:grpSpPr>
      <p:sp>
        <p:nvSpPr>
          <p:cNvPr id="851" name="Body Level One…"/>
          <p:cNvSpPr txBox="1">
            <a:spLocks noGrp="1"/>
          </p:cNvSpPr>
          <p:nvPr>
            <p:ph type="body" sz="quarter" idx="1"/>
          </p:nvPr>
        </p:nvSpPr>
        <p:spPr>
          <a:xfrm>
            <a:off x="1703744" y="1814586"/>
            <a:ext cx="768901" cy="609601"/>
          </a:xfrm>
          <a:prstGeom prst="rect">
            <a:avLst/>
          </a:prstGeom>
        </p:spPr>
        <p:txBody>
          <a:bodyPr lIns="19050" tIns="19050" rIns="19050" bIns="19050" anchor="ctr"/>
          <a:lstStyle>
            <a:lvl1pPr marL="228600" indent="0">
              <a:lnSpc>
                <a:spcPct val="100000"/>
              </a:lnSpc>
              <a:buClrTx/>
              <a:buSzTx/>
              <a:buFontTx/>
              <a:buNone/>
              <a:defRPr sz="3800" b="1">
                <a:solidFill>
                  <a:srgbClr val="000000"/>
                </a:solidFill>
                <a:latin typeface="Helvetica Neue"/>
                <a:ea typeface="Helvetica Neue"/>
                <a:cs typeface="Helvetica Neue"/>
                <a:sym typeface="Helvetica Neue"/>
              </a:defRPr>
            </a:lvl1pPr>
            <a:lvl2pPr marL="914400" indent="-527050">
              <a:lnSpc>
                <a:spcPct val="100000"/>
              </a:lnSpc>
              <a:buClrTx/>
              <a:buSzPts val="3800"/>
              <a:buFontTx/>
              <a:buChar char="•"/>
              <a:defRPr sz="3800" b="1">
                <a:solidFill>
                  <a:srgbClr val="000000"/>
                </a:solidFill>
                <a:latin typeface="Helvetica Neue"/>
                <a:ea typeface="Helvetica Neue"/>
                <a:cs typeface="Helvetica Neue"/>
                <a:sym typeface="Helvetica Neue"/>
              </a:defRPr>
            </a:lvl2pPr>
            <a:lvl3pPr marL="1371600" indent="-527050">
              <a:lnSpc>
                <a:spcPct val="100000"/>
              </a:lnSpc>
              <a:buClrTx/>
              <a:buSzPts val="3800"/>
              <a:buFontTx/>
              <a:buChar char="•"/>
              <a:defRPr sz="3800" b="1">
                <a:solidFill>
                  <a:srgbClr val="000000"/>
                </a:solidFill>
                <a:latin typeface="Helvetica Neue"/>
                <a:ea typeface="Helvetica Neue"/>
                <a:cs typeface="Helvetica Neue"/>
                <a:sym typeface="Helvetica Neue"/>
              </a:defRPr>
            </a:lvl3pPr>
            <a:lvl4pPr marL="1828800" indent="-527050">
              <a:lnSpc>
                <a:spcPct val="100000"/>
              </a:lnSpc>
              <a:buClrTx/>
              <a:buSzPts val="3800"/>
              <a:buFontTx/>
              <a:buChar char="•"/>
              <a:defRPr sz="3800" b="1">
                <a:solidFill>
                  <a:srgbClr val="000000"/>
                </a:solidFill>
                <a:latin typeface="Helvetica Neue"/>
                <a:ea typeface="Helvetica Neue"/>
                <a:cs typeface="Helvetica Neue"/>
                <a:sym typeface="Helvetica Neue"/>
              </a:defRPr>
            </a:lvl4pPr>
            <a:lvl5pPr marL="2286000" indent="-527050">
              <a:lnSpc>
                <a:spcPct val="100000"/>
              </a:lnSpc>
              <a:buClrTx/>
              <a:buSzPts val="3800"/>
              <a:buFontTx/>
              <a:buChar char="•"/>
              <a:defRPr sz="3800" b="1">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852" name="Google Shape;408;p96"/>
          <p:cNvSpPr txBox="1">
            <a:spLocks noGrp="1"/>
          </p:cNvSpPr>
          <p:nvPr>
            <p:ph type="body" sz="quarter" idx="21"/>
          </p:nvPr>
        </p:nvSpPr>
        <p:spPr>
          <a:xfrm>
            <a:off x="2527086" y="2091971"/>
            <a:ext cx="1852500" cy="266701"/>
          </a:xfrm>
          <a:prstGeom prst="rect">
            <a:avLst/>
          </a:prstGeom>
        </p:spPr>
        <p:txBody>
          <a:bodyPr lIns="19050" tIns="19050" rIns="19050" bIns="19050" anchor="ctr"/>
          <a:lstStyle/>
          <a:p>
            <a:pPr indent="-317500">
              <a:buClr>
                <a:srgbClr val="232324"/>
              </a:buClr>
              <a:buSzPts val="1400"/>
              <a:buFont typeface="Helvetica Neue"/>
              <a:defRPr sz="1400">
                <a:solidFill>
                  <a:srgbClr val="232324"/>
                </a:solidFill>
                <a:latin typeface="Roboto Light"/>
                <a:ea typeface="Roboto Light"/>
                <a:cs typeface="Roboto Light"/>
                <a:sym typeface="Roboto Light"/>
              </a:defRPr>
            </a:pPr>
            <a:endParaRPr/>
          </a:p>
        </p:txBody>
      </p:sp>
      <p:sp>
        <p:nvSpPr>
          <p:cNvPr id="853" name="Google Shape;409;p96"/>
          <p:cNvSpPr txBox="1">
            <a:spLocks noGrp="1"/>
          </p:cNvSpPr>
          <p:nvPr>
            <p:ph type="body" sz="quarter" idx="22"/>
          </p:nvPr>
        </p:nvSpPr>
        <p:spPr>
          <a:xfrm>
            <a:off x="4700863" y="1814586"/>
            <a:ext cx="835201" cy="609601"/>
          </a:xfrm>
          <a:prstGeom prst="rect">
            <a:avLst/>
          </a:prstGeom>
        </p:spPr>
        <p:txBody>
          <a:bodyPr lIns="19050" tIns="19050" rIns="19050" bIns="19050" anchor="ctr"/>
          <a:lstStyle/>
          <a:p>
            <a:pPr indent="-317500">
              <a:buClr>
                <a:srgbClr val="232324"/>
              </a:buClr>
              <a:buSzPts val="1400"/>
              <a:buFont typeface="Helvetica Neue"/>
              <a:defRPr sz="1400">
                <a:solidFill>
                  <a:srgbClr val="232324"/>
                </a:solidFill>
                <a:latin typeface="Roboto Light"/>
                <a:ea typeface="Roboto Light"/>
                <a:cs typeface="Roboto Light"/>
                <a:sym typeface="Roboto Light"/>
              </a:defRPr>
            </a:pPr>
            <a:endParaRPr/>
          </a:p>
        </p:txBody>
      </p:sp>
      <p:sp>
        <p:nvSpPr>
          <p:cNvPr id="854" name="Google Shape;410;p96"/>
          <p:cNvSpPr txBox="1">
            <a:spLocks noGrp="1"/>
          </p:cNvSpPr>
          <p:nvPr>
            <p:ph type="body" sz="quarter" idx="23"/>
          </p:nvPr>
        </p:nvSpPr>
        <p:spPr>
          <a:xfrm>
            <a:off x="5590961" y="2091971"/>
            <a:ext cx="1852500" cy="266701"/>
          </a:xfrm>
          <a:prstGeom prst="rect">
            <a:avLst/>
          </a:prstGeom>
        </p:spPr>
        <p:txBody>
          <a:bodyPr lIns="19050" tIns="19050" rIns="19050" bIns="19050" anchor="ctr"/>
          <a:lstStyle/>
          <a:p>
            <a:pPr indent="-317500">
              <a:buClr>
                <a:srgbClr val="232324"/>
              </a:buClr>
              <a:buSzPts val="1400"/>
              <a:buFont typeface="Helvetica Neue"/>
              <a:defRPr sz="1400">
                <a:solidFill>
                  <a:srgbClr val="232324"/>
                </a:solidFill>
                <a:latin typeface="Roboto Light"/>
                <a:ea typeface="Roboto Light"/>
                <a:cs typeface="Roboto Light"/>
                <a:sym typeface="Roboto Light"/>
              </a:defRPr>
            </a:pPr>
            <a:endParaRPr/>
          </a:p>
        </p:txBody>
      </p:sp>
      <p:sp>
        <p:nvSpPr>
          <p:cNvPr id="855" name="Google Shape;411;p96"/>
          <p:cNvSpPr txBox="1">
            <a:spLocks noGrp="1"/>
          </p:cNvSpPr>
          <p:nvPr>
            <p:ph type="body" sz="quarter" idx="24"/>
          </p:nvPr>
        </p:nvSpPr>
        <p:spPr>
          <a:xfrm>
            <a:off x="1703744" y="2710913"/>
            <a:ext cx="835201" cy="609601"/>
          </a:xfrm>
          <a:prstGeom prst="rect">
            <a:avLst/>
          </a:prstGeom>
        </p:spPr>
        <p:txBody>
          <a:bodyPr lIns="19050" tIns="19050" rIns="19050" bIns="19050" anchor="ctr"/>
          <a:lstStyle/>
          <a:p>
            <a:pPr indent="-317500">
              <a:buClr>
                <a:srgbClr val="232324"/>
              </a:buClr>
              <a:buSzPts val="1400"/>
              <a:buFont typeface="Helvetica Neue"/>
              <a:defRPr sz="1400">
                <a:solidFill>
                  <a:srgbClr val="232324"/>
                </a:solidFill>
                <a:latin typeface="Roboto Light"/>
                <a:ea typeface="Roboto Light"/>
                <a:cs typeface="Roboto Light"/>
                <a:sym typeface="Roboto Light"/>
              </a:defRPr>
            </a:pPr>
            <a:endParaRPr/>
          </a:p>
        </p:txBody>
      </p:sp>
      <p:sp>
        <p:nvSpPr>
          <p:cNvPr id="856" name="Google Shape;412;p96"/>
          <p:cNvSpPr txBox="1">
            <a:spLocks noGrp="1"/>
          </p:cNvSpPr>
          <p:nvPr>
            <p:ph type="body" sz="quarter" idx="25"/>
          </p:nvPr>
        </p:nvSpPr>
        <p:spPr>
          <a:xfrm>
            <a:off x="2527086" y="2988298"/>
            <a:ext cx="2046301" cy="266701"/>
          </a:xfrm>
          <a:prstGeom prst="rect">
            <a:avLst/>
          </a:prstGeom>
        </p:spPr>
        <p:txBody>
          <a:bodyPr lIns="19050" tIns="19050" rIns="19050" bIns="19050" anchor="ctr"/>
          <a:lstStyle/>
          <a:p>
            <a:pPr indent="-317500">
              <a:buClr>
                <a:srgbClr val="232324"/>
              </a:buClr>
              <a:buSzPts val="1400"/>
              <a:buFont typeface="Helvetica Neue"/>
              <a:defRPr sz="1400">
                <a:solidFill>
                  <a:srgbClr val="232324"/>
                </a:solidFill>
                <a:latin typeface="Roboto Light"/>
                <a:ea typeface="Roboto Light"/>
                <a:cs typeface="Roboto Light"/>
                <a:sym typeface="Roboto Light"/>
              </a:defRPr>
            </a:pPr>
            <a:endParaRPr/>
          </a:p>
        </p:txBody>
      </p:sp>
      <p:sp>
        <p:nvSpPr>
          <p:cNvPr id="857" name="Google Shape;413;p96"/>
          <p:cNvSpPr txBox="1">
            <a:spLocks noGrp="1"/>
          </p:cNvSpPr>
          <p:nvPr>
            <p:ph type="body" sz="quarter" idx="26"/>
          </p:nvPr>
        </p:nvSpPr>
        <p:spPr>
          <a:xfrm>
            <a:off x="4700863" y="2710913"/>
            <a:ext cx="835201" cy="609601"/>
          </a:xfrm>
          <a:prstGeom prst="rect">
            <a:avLst/>
          </a:prstGeom>
        </p:spPr>
        <p:txBody>
          <a:bodyPr lIns="19050" tIns="19050" rIns="19050" bIns="19050" anchor="ctr"/>
          <a:lstStyle/>
          <a:p>
            <a:pPr indent="-317500">
              <a:buClr>
                <a:srgbClr val="232324"/>
              </a:buClr>
              <a:buSzPts val="1400"/>
              <a:buFont typeface="Helvetica Neue"/>
              <a:defRPr sz="1400">
                <a:solidFill>
                  <a:srgbClr val="232324"/>
                </a:solidFill>
                <a:latin typeface="Roboto Light"/>
                <a:ea typeface="Roboto Light"/>
                <a:cs typeface="Roboto Light"/>
                <a:sym typeface="Roboto Light"/>
              </a:defRPr>
            </a:pPr>
            <a:endParaRPr/>
          </a:p>
        </p:txBody>
      </p:sp>
      <p:sp>
        <p:nvSpPr>
          <p:cNvPr id="858" name="Google Shape;414;p96"/>
          <p:cNvSpPr txBox="1">
            <a:spLocks noGrp="1"/>
          </p:cNvSpPr>
          <p:nvPr>
            <p:ph type="body" sz="quarter" idx="27"/>
          </p:nvPr>
        </p:nvSpPr>
        <p:spPr>
          <a:xfrm>
            <a:off x="5590961" y="2988298"/>
            <a:ext cx="1852500" cy="266701"/>
          </a:xfrm>
          <a:prstGeom prst="rect">
            <a:avLst/>
          </a:prstGeom>
        </p:spPr>
        <p:txBody>
          <a:bodyPr lIns="19050" tIns="19050" rIns="19050" bIns="19050" anchor="ctr"/>
          <a:lstStyle/>
          <a:p>
            <a:pPr indent="-317500">
              <a:buClr>
                <a:srgbClr val="232324"/>
              </a:buClr>
              <a:buSzPts val="1400"/>
              <a:buFont typeface="Helvetica Neue"/>
              <a:defRPr sz="1400">
                <a:solidFill>
                  <a:srgbClr val="232324"/>
                </a:solidFill>
                <a:latin typeface="Roboto Light"/>
                <a:ea typeface="Roboto Light"/>
                <a:cs typeface="Roboto Light"/>
                <a:sym typeface="Roboto Light"/>
              </a:defRPr>
            </a:pPr>
            <a:endParaRPr/>
          </a:p>
        </p:txBody>
      </p:sp>
      <p:sp>
        <p:nvSpPr>
          <p:cNvPr id="859" name="Google Shape;415;p96"/>
          <p:cNvSpPr txBox="1">
            <a:spLocks noGrp="1"/>
          </p:cNvSpPr>
          <p:nvPr>
            <p:ph type="body" sz="quarter" idx="28"/>
          </p:nvPr>
        </p:nvSpPr>
        <p:spPr>
          <a:xfrm>
            <a:off x="1703744" y="3607241"/>
            <a:ext cx="768901" cy="609601"/>
          </a:xfrm>
          <a:prstGeom prst="rect">
            <a:avLst/>
          </a:prstGeom>
        </p:spPr>
        <p:txBody>
          <a:bodyPr lIns="19050" tIns="19050" rIns="19050" bIns="19050" anchor="ctr"/>
          <a:lstStyle/>
          <a:p>
            <a:pPr indent="-317500">
              <a:buClr>
                <a:srgbClr val="232324"/>
              </a:buClr>
              <a:buSzPts val="1400"/>
              <a:buFont typeface="Helvetica Neue"/>
              <a:defRPr sz="1400">
                <a:solidFill>
                  <a:srgbClr val="232324"/>
                </a:solidFill>
                <a:latin typeface="Roboto Light"/>
                <a:ea typeface="Roboto Light"/>
                <a:cs typeface="Roboto Light"/>
                <a:sym typeface="Roboto Light"/>
              </a:defRPr>
            </a:pPr>
            <a:endParaRPr/>
          </a:p>
        </p:txBody>
      </p:sp>
      <p:sp>
        <p:nvSpPr>
          <p:cNvPr id="860" name="Google Shape;416;p96"/>
          <p:cNvSpPr txBox="1">
            <a:spLocks noGrp="1"/>
          </p:cNvSpPr>
          <p:nvPr>
            <p:ph type="body" sz="quarter" idx="29"/>
          </p:nvPr>
        </p:nvSpPr>
        <p:spPr>
          <a:xfrm>
            <a:off x="2527086" y="3879863"/>
            <a:ext cx="1852500" cy="266701"/>
          </a:xfrm>
          <a:prstGeom prst="rect">
            <a:avLst/>
          </a:prstGeom>
        </p:spPr>
        <p:txBody>
          <a:bodyPr lIns="19050" tIns="19050" rIns="19050" bIns="19050" anchor="ctr"/>
          <a:lstStyle/>
          <a:p>
            <a:pPr indent="-317500">
              <a:buClr>
                <a:srgbClr val="232324"/>
              </a:buClr>
              <a:buSzPts val="1400"/>
              <a:buFont typeface="Helvetica Neue"/>
              <a:defRPr sz="1400">
                <a:solidFill>
                  <a:srgbClr val="232324"/>
                </a:solidFill>
                <a:latin typeface="Roboto Light"/>
                <a:ea typeface="Roboto Light"/>
                <a:cs typeface="Roboto Light"/>
                <a:sym typeface="Roboto Light"/>
              </a:defRPr>
            </a:pPr>
            <a:endParaRPr/>
          </a:p>
        </p:txBody>
      </p:sp>
      <p:sp>
        <p:nvSpPr>
          <p:cNvPr id="861" name="Google Shape;417;p96"/>
          <p:cNvSpPr txBox="1">
            <a:spLocks noGrp="1"/>
          </p:cNvSpPr>
          <p:nvPr>
            <p:ph type="body" sz="quarter" idx="30"/>
          </p:nvPr>
        </p:nvSpPr>
        <p:spPr>
          <a:xfrm>
            <a:off x="4700863" y="3607241"/>
            <a:ext cx="835201" cy="609601"/>
          </a:xfrm>
          <a:prstGeom prst="rect">
            <a:avLst/>
          </a:prstGeom>
        </p:spPr>
        <p:txBody>
          <a:bodyPr lIns="19050" tIns="19050" rIns="19050" bIns="19050" anchor="ctr"/>
          <a:lstStyle/>
          <a:p>
            <a:pPr indent="-317500">
              <a:buClr>
                <a:srgbClr val="232324"/>
              </a:buClr>
              <a:buSzPts val="1400"/>
              <a:buFont typeface="Helvetica Neue"/>
              <a:defRPr sz="1400">
                <a:solidFill>
                  <a:srgbClr val="232324"/>
                </a:solidFill>
                <a:latin typeface="Roboto Light"/>
                <a:ea typeface="Roboto Light"/>
                <a:cs typeface="Roboto Light"/>
                <a:sym typeface="Roboto Light"/>
              </a:defRPr>
            </a:pPr>
            <a:endParaRPr/>
          </a:p>
        </p:txBody>
      </p:sp>
      <p:sp>
        <p:nvSpPr>
          <p:cNvPr id="862" name="Google Shape;418;p96"/>
          <p:cNvSpPr txBox="1">
            <a:spLocks noGrp="1"/>
          </p:cNvSpPr>
          <p:nvPr>
            <p:ph type="body" sz="quarter" idx="31"/>
          </p:nvPr>
        </p:nvSpPr>
        <p:spPr>
          <a:xfrm>
            <a:off x="5590961" y="3884626"/>
            <a:ext cx="2346301" cy="266701"/>
          </a:xfrm>
          <a:prstGeom prst="rect">
            <a:avLst/>
          </a:prstGeom>
        </p:spPr>
        <p:txBody>
          <a:bodyPr lIns="19050" tIns="19050" rIns="19050" bIns="19050" anchor="ctr"/>
          <a:lstStyle/>
          <a:p>
            <a:pPr indent="-317500">
              <a:buClr>
                <a:srgbClr val="232324"/>
              </a:buClr>
              <a:buSzPts val="1400"/>
              <a:buFont typeface="Helvetica Neue"/>
              <a:defRPr sz="1400">
                <a:solidFill>
                  <a:srgbClr val="232324"/>
                </a:solidFill>
                <a:latin typeface="Roboto Light"/>
                <a:ea typeface="Roboto Light"/>
                <a:cs typeface="Roboto Light"/>
                <a:sym typeface="Roboto Light"/>
              </a:defRPr>
            </a:pPr>
            <a:endParaRPr/>
          </a:p>
        </p:txBody>
      </p:sp>
      <p:sp>
        <p:nvSpPr>
          <p:cNvPr id="863" name="Google Shape;419;p96"/>
          <p:cNvSpPr txBox="1">
            <a:spLocks noGrp="1"/>
          </p:cNvSpPr>
          <p:nvPr>
            <p:ph type="body" sz="quarter" idx="32"/>
          </p:nvPr>
        </p:nvSpPr>
        <p:spPr>
          <a:xfrm>
            <a:off x="429722" y="311631"/>
            <a:ext cx="9360900" cy="404701"/>
          </a:xfrm>
          <a:prstGeom prst="rect">
            <a:avLst/>
          </a:prstGeom>
        </p:spPr>
        <p:txBody>
          <a:bodyPr lIns="19050" tIns="19050" rIns="19050" bIns="19050"/>
          <a:lstStyle/>
          <a:p>
            <a:pPr indent="-317500">
              <a:buClr>
                <a:srgbClr val="232324"/>
              </a:buClr>
              <a:buSzPts val="1400"/>
              <a:buFont typeface="Helvetica Neue"/>
              <a:defRPr sz="1400">
                <a:solidFill>
                  <a:srgbClr val="232324"/>
                </a:solidFill>
                <a:latin typeface="Roboto Light"/>
                <a:ea typeface="Roboto Light"/>
                <a:cs typeface="Roboto Light"/>
                <a:sym typeface="Roboto Light"/>
              </a:defRPr>
            </a:pPr>
            <a:endParaRPr/>
          </a:p>
        </p:txBody>
      </p:sp>
      <p:sp>
        <p:nvSpPr>
          <p:cNvPr id="864" name="Slide Number"/>
          <p:cNvSpPr txBox="1">
            <a:spLocks noGrp="1"/>
          </p:cNvSpPr>
          <p:nvPr>
            <p:ph type="sldNum" sz="quarter" idx="2"/>
          </p:nvPr>
        </p:nvSpPr>
        <p:spPr>
          <a:xfrm>
            <a:off x="4494883" y="4914264"/>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Titolo_1 copia">
    <p:bg>
      <p:bgPr>
        <a:solidFill>
          <a:srgbClr val="75F461"/>
        </a:solidFill>
        <a:effectLst/>
      </p:bgPr>
    </p:bg>
    <p:spTree>
      <p:nvGrpSpPr>
        <p:cNvPr id="1" name=""/>
        <p:cNvGrpSpPr/>
        <p:nvPr/>
      </p:nvGrpSpPr>
      <p:grpSpPr>
        <a:xfrm>
          <a:off x="0" y="0"/>
          <a:ext cx="0" cy="0"/>
          <a:chOff x="0" y="0"/>
          <a:chExt cx="0" cy="0"/>
        </a:xfrm>
      </p:grpSpPr>
      <p:sp>
        <p:nvSpPr>
          <p:cNvPr id="871" name="Body Level One…"/>
          <p:cNvSpPr txBox="1">
            <a:spLocks noGrp="1"/>
          </p:cNvSpPr>
          <p:nvPr>
            <p:ph type="body" sz="quarter" idx="1"/>
          </p:nvPr>
        </p:nvSpPr>
        <p:spPr>
          <a:xfrm>
            <a:off x="1298674" y="2124892"/>
            <a:ext cx="5267100" cy="1181101"/>
          </a:xfrm>
          <a:prstGeom prst="rect">
            <a:avLst/>
          </a:prstGeom>
        </p:spPr>
        <p:txBody>
          <a:bodyPr lIns="19050" tIns="19050" rIns="19050" bIns="19050" anchor="ctr"/>
          <a:lstStyle>
            <a:lvl1pPr marL="228600" indent="0">
              <a:lnSpc>
                <a:spcPct val="100000"/>
              </a:lnSpc>
              <a:spcBef>
                <a:spcPts val="500"/>
              </a:spcBef>
              <a:buClrTx/>
              <a:buSzTx/>
              <a:buFontTx/>
              <a:buNone/>
              <a:defRPr sz="7500">
                <a:solidFill>
                  <a:srgbClr val="FFFFFF"/>
                </a:solidFill>
                <a:latin typeface="Helvetica Neue"/>
                <a:ea typeface="Helvetica Neue"/>
                <a:cs typeface="Helvetica Neue"/>
                <a:sym typeface="Helvetica Neue"/>
              </a:defRPr>
            </a:lvl1pPr>
            <a:lvl2pPr marL="914400" indent="-825500">
              <a:lnSpc>
                <a:spcPct val="100000"/>
              </a:lnSpc>
              <a:spcBef>
                <a:spcPts val="500"/>
              </a:spcBef>
              <a:buClrTx/>
              <a:buSzPts val="7500"/>
              <a:buFontTx/>
              <a:buChar char="•"/>
              <a:defRPr sz="7500">
                <a:solidFill>
                  <a:srgbClr val="FFFFFF"/>
                </a:solidFill>
                <a:latin typeface="Helvetica Neue"/>
                <a:ea typeface="Helvetica Neue"/>
                <a:cs typeface="Helvetica Neue"/>
                <a:sym typeface="Helvetica Neue"/>
              </a:defRPr>
            </a:lvl2pPr>
            <a:lvl3pPr marL="1371600" indent="-825500">
              <a:lnSpc>
                <a:spcPct val="100000"/>
              </a:lnSpc>
              <a:spcBef>
                <a:spcPts val="500"/>
              </a:spcBef>
              <a:buClrTx/>
              <a:buSzPts val="7500"/>
              <a:buFontTx/>
              <a:buChar char="•"/>
              <a:defRPr sz="7500">
                <a:solidFill>
                  <a:srgbClr val="FFFFFF"/>
                </a:solidFill>
                <a:latin typeface="Helvetica Neue"/>
                <a:ea typeface="Helvetica Neue"/>
                <a:cs typeface="Helvetica Neue"/>
                <a:sym typeface="Helvetica Neue"/>
              </a:defRPr>
            </a:lvl3pPr>
            <a:lvl4pPr marL="1828800" indent="-825500">
              <a:lnSpc>
                <a:spcPct val="100000"/>
              </a:lnSpc>
              <a:spcBef>
                <a:spcPts val="500"/>
              </a:spcBef>
              <a:buClrTx/>
              <a:buSzPts val="7500"/>
              <a:buFontTx/>
              <a:buChar char="•"/>
              <a:defRPr sz="7500">
                <a:solidFill>
                  <a:srgbClr val="FFFFFF"/>
                </a:solidFill>
                <a:latin typeface="Helvetica Neue"/>
                <a:ea typeface="Helvetica Neue"/>
                <a:cs typeface="Helvetica Neue"/>
                <a:sym typeface="Helvetica Neue"/>
              </a:defRPr>
            </a:lvl4pPr>
            <a:lvl5pPr marL="2286000" indent="-825500">
              <a:lnSpc>
                <a:spcPct val="100000"/>
              </a:lnSpc>
              <a:spcBef>
                <a:spcPts val="500"/>
              </a:spcBef>
              <a:buClrTx/>
              <a:buSzPts val="7500"/>
              <a:buFontTx/>
              <a:buChar char="•"/>
              <a:defRPr sz="7500">
                <a:solidFill>
                  <a:srgbClr val="FFFFFF"/>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872" name="Google Shape;423;p97"/>
          <p:cNvSpPr txBox="1">
            <a:spLocks noGrp="1"/>
          </p:cNvSpPr>
          <p:nvPr>
            <p:ph type="body" sz="quarter" idx="21"/>
          </p:nvPr>
        </p:nvSpPr>
        <p:spPr>
          <a:xfrm>
            <a:off x="1432024" y="1842268"/>
            <a:ext cx="5267100" cy="438301"/>
          </a:xfrm>
          <a:prstGeom prst="rect">
            <a:avLst/>
          </a:prstGeom>
        </p:spPr>
        <p:txBody>
          <a:bodyPr lIns="19050" tIns="19050" rIns="19050" bIns="19050" anchor="ctr"/>
          <a:lstStyle/>
          <a:p>
            <a:pPr indent="-317500">
              <a:buClr>
                <a:srgbClr val="232324"/>
              </a:buClr>
              <a:buSzPts val="1400"/>
              <a:buFont typeface="Helvetica Neue"/>
              <a:defRPr sz="1400">
                <a:solidFill>
                  <a:srgbClr val="232324"/>
                </a:solidFill>
                <a:latin typeface="Roboto Light"/>
                <a:ea typeface="Roboto Light"/>
                <a:cs typeface="Roboto Light"/>
                <a:sym typeface="Roboto Light"/>
              </a:defRPr>
            </a:pPr>
            <a:endParaRPr/>
          </a:p>
        </p:txBody>
      </p:sp>
      <p:sp>
        <p:nvSpPr>
          <p:cNvPr id="873" name="Slide Number"/>
          <p:cNvSpPr txBox="1">
            <a:spLocks noGrp="1"/>
          </p:cNvSpPr>
          <p:nvPr>
            <p:ph type="sldNum" sz="quarter" idx="2"/>
          </p:nvPr>
        </p:nvSpPr>
        <p:spPr>
          <a:xfrm>
            <a:off x="4494883" y="4914264"/>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Testo 2/3 copia 12">
    <p:spTree>
      <p:nvGrpSpPr>
        <p:cNvPr id="1" name=""/>
        <p:cNvGrpSpPr/>
        <p:nvPr/>
      </p:nvGrpSpPr>
      <p:grpSpPr>
        <a:xfrm>
          <a:off x="0" y="0"/>
          <a:ext cx="0" cy="0"/>
          <a:chOff x="0" y="0"/>
          <a:chExt cx="0" cy="0"/>
        </a:xfrm>
      </p:grpSpPr>
      <p:sp>
        <p:nvSpPr>
          <p:cNvPr id="880" name="Body Level One…"/>
          <p:cNvSpPr txBox="1">
            <a:spLocks noGrp="1"/>
          </p:cNvSpPr>
          <p:nvPr>
            <p:ph type="body" sz="quarter" idx="1"/>
          </p:nvPr>
        </p:nvSpPr>
        <p:spPr>
          <a:xfrm>
            <a:off x="424958" y="719903"/>
            <a:ext cx="5587502" cy="266701"/>
          </a:xfrm>
          <a:prstGeom prst="rect">
            <a:avLst/>
          </a:prstGeom>
        </p:spPr>
        <p:txBody>
          <a:bodyPr lIns="19050" tIns="19050" rIns="19050" bIns="19050" anchor="ctr"/>
          <a:lstStyle>
            <a:lvl1pPr marL="228600" indent="0">
              <a:lnSpc>
                <a:spcPct val="100000"/>
              </a:lnSpc>
              <a:spcBef>
                <a:spcPts val="500"/>
              </a:spcBef>
              <a:buClrTx/>
              <a:buSzTx/>
              <a:buFontTx/>
              <a:buNone/>
              <a:defRPr sz="1500" b="1">
                <a:solidFill>
                  <a:srgbClr val="000000"/>
                </a:solidFill>
                <a:latin typeface="Helvetica Neue"/>
                <a:ea typeface="Helvetica Neue"/>
                <a:cs typeface="Helvetica Neue"/>
                <a:sym typeface="Helvetica Neue"/>
              </a:defRPr>
            </a:lvl1pPr>
            <a:lvl2pPr marL="914400" indent="-349250">
              <a:lnSpc>
                <a:spcPct val="100000"/>
              </a:lnSpc>
              <a:spcBef>
                <a:spcPts val="500"/>
              </a:spcBef>
              <a:buClrTx/>
              <a:buSzPts val="1500"/>
              <a:buFontTx/>
              <a:buChar char="•"/>
              <a:defRPr sz="1500" b="1">
                <a:solidFill>
                  <a:srgbClr val="000000"/>
                </a:solidFill>
                <a:latin typeface="Helvetica Neue"/>
                <a:ea typeface="Helvetica Neue"/>
                <a:cs typeface="Helvetica Neue"/>
                <a:sym typeface="Helvetica Neue"/>
              </a:defRPr>
            </a:lvl2pPr>
            <a:lvl3pPr marL="1371600" indent="-349250">
              <a:lnSpc>
                <a:spcPct val="100000"/>
              </a:lnSpc>
              <a:spcBef>
                <a:spcPts val="500"/>
              </a:spcBef>
              <a:buClrTx/>
              <a:buSzPts val="1500"/>
              <a:buFontTx/>
              <a:buChar char="•"/>
              <a:defRPr sz="1500" b="1">
                <a:solidFill>
                  <a:srgbClr val="000000"/>
                </a:solidFill>
                <a:latin typeface="Helvetica Neue"/>
                <a:ea typeface="Helvetica Neue"/>
                <a:cs typeface="Helvetica Neue"/>
                <a:sym typeface="Helvetica Neue"/>
              </a:defRPr>
            </a:lvl3pPr>
            <a:lvl4pPr marL="1828800" indent="-349250">
              <a:lnSpc>
                <a:spcPct val="100000"/>
              </a:lnSpc>
              <a:spcBef>
                <a:spcPts val="500"/>
              </a:spcBef>
              <a:buClrTx/>
              <a:buSzPts val="1500"/>
              <a:buFontTx/>
              <a:buChar char="•"/>
              <a:defRPr sz="1500" b="1">
                <a:solidFill>
                  <a:srgbClr val="000000"/>
                </a:solidFill>
                <a:latin typeface="Helvetica Neue"/>
                <a:ea typeface="Helvetica Neue"/>
                <a:cs typeface="Helvetica Neue"/>
                <a:sym typeface="Helvetica Neue"/>
              </a:defRPr>
            </a:lvl4pPr>
            <a:lvl5pPr marL="2286000" indent="-349250">
              <a:lnSpc>
                <a:spcPct val="100000"/>
              </a:lnSpc>
              <a:spcBef>
                <a:spcPts val="500"/>
              </a:spcBef>
              <a:buClrTx/>
              <a:buSzPts val="1500"/>
              <a:buFontTx/>
              <a:buChar char="•"/>
              <a:defRPr sz="1500" b="1">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881" name="Google Shape;427;p98"/>
          <p:cNvSpPr txBox="1">
            <a:spLocks noGrp="1"/>
          </p:cNvSpPr>
          <p:nvPr>
            <p:ph type="body" sz="quarter" idx="21"/>
          </p:nvPr>
        </p:nvSpPr>
        <p:spPr>
          <a:xfrm>
            <a:off x="429722" y="311631"/>
            <a:ext cx="9360900" cy="404701"/>
          </a:xfrm>
          <a:prstGeom prst="rect">
            <a:avLst/>
          </a:prstGeom>
        </p:spPr>
        <p:txBody>
          <a:bodyPr lIns="19050" tIns="19050" rIns="19050" bIns="19050"/>
          <a:lstStyle/>
          <a:p>
            <a:pPr indent="-317500">
              <a:buClr>
                <a:srgbClr val="232324"/>
              </a:buClr>
              <a:buSzPts val="1400"/>
              <a:buFont typeface="Helvetica Neue"/>
              <a:defRPr sz="1400">
                <a:solidFill>
                  <a:srgbClr val="232324"/>
                </a:solidFill>
                <a:latin typeface="Roboto Light"/>
                <a:ea typeface="Roboto Light"/>
                <a:cs typeface="Roboto Light"/>
                <a:sym typeface="Roboto Light"/>
              </a:defRPr>
            </a:pPr>
            <a:endParaRPr/>
          </a:p>
        </p:txBody>
      </p:sp>
      <p:sp>
        <p:nvSpPr>
          <p:cNvPr id="882" name="Slide Number"/>
          <p:cNvSpPr txBox="1">
            <a:spLocks noGrp="1"/>
          </p:cNvSpPr>
          <p:nvPr>
            <p:ph type="sldNum" sz="quarter" idx="2"/>
          </p:nvPr>
        </p:nvSpPr>
        <p:spPr>
          <a:xfrm>
            <a:off x="4494883" y="4914264"/>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Testo 2/3 copia 14">
    <p:spTree>
      <p:nvGrpSpPr>
        <p:cNvPr id="1" name=""/>
        <p:cNvGrpSpPr/>
        <p:nvPr/>
      </p:nvGrpSpPr>
      <p:grpSpPr>
        <a:xfrm>
          <a:off x="0" y="0"/>
          <a:ext cx="0" cy="0"/>
          <a:chOff x="0" y="0"/>
          <a:chExt cx="0" cy="0"/>
        </a:xfrm>
      </p:grpSpPr>
      <p:pic>
        <p:nvPicPr>
          <p:cNvPr id="889" name="Google Shape;430;p99" descr="Google Shape;430;p99"/>
          <p:cNvPicPr>
            <a:picLocks noChangeAspect="1"/>
          </p:cNvPicPr>
          <p:nvPr/>
        </p:nvPicPr>
        <p:blipFill>
          <a:blip r:embed="rId2"/>
          <a:stretch>
            <a:fillRect/>
          </a:stretch>
        </p:blipFill>
        <p:spPr>
          <a:xfrm>
            <a:off x="483189" y="420662"/>
            <a:ext cx="8037957" cy="4521352"/>
          </a:xfrm>
          <a:prstGeom prst="rect">
            <a:avLst/>
          </a:prstGeom>
          <a:ln w="12700">
            <a:miter lim="400000"/>
          </a:ln>
        </p:spPr>
      </p:pic>
      <p:sp>
        <p:nvSpPr>
          <p:cNvPr id="890" name="Body Level One…"/>
          <p:cNvSpPr txBox="1">
            <a:spLocks noGrp="1"/>
          </p:cNvSpPr>
          <p:nvPr>
            <p:ph type="body" sz="quarter" idx="1"/>
          </p:nvPr>
        </p:nvSpPr>
        <p:spPr>
          <a:xfrm>
            <a:off x="429721" y="1319287"/>
            <a:ext cx="2701202" cy="2724301"/>
          </a:xfrm>
          <a:prstGeom prst="rect">
            <a:avLst/>
          </a:prstGeom>
        </p:spPr>
        <p:txBody>
          <a:bodyPr lIns="19050" tIns="19050" rIns="19050" bIns="19050" anchor="ctr"/>
          <a:lstStyle>
            <a:lvl1pPr indent="-400050">
              <a:lnSpc>
                <a:spcPct val="110000"/>
              </a:lnSpc>
              <a:buClr>
                <a:srgbClr val="1A44C7"/>
              </a:buClr>
              <a:buSzPts val="2200"/>
              <a:buFont typeface="Helvetica Neue"/>
              <a:buChar char="•"/>
              <a:defRPr sz="2200" b="1">
                <a:solidFill>
                  <a:srgbClr val="1A44C7"/>
                </a:solidFill>
                <a:latin typeface="Helvetica Neue"/>
                <a:ea typeface="Helvetica Neue"/>
                <a:cs typeface="Helvetica Neue"/>
                <a:sym typeface="Helvetica Neue"/>
              </a:defRPr>
            </a:lvl1pPr>
            <a:lvl2pPr marL="914400" indent="-400050">
              <a:lnSpc>
                <a:spcPct val="110000"/>
              </a:lnSpc>
              <a:buClr>
                <a:srgbClr val="1A44C7"/>
              </a:buClr>
              <a:buSzPts val="2200"/>
              <a:buFont typeface="Helvetica Neue"/>
              <a:buChar char="•"/>
              <a:defRPr sz="2200" b="1">
                <a:solidFill>
                  <a:srgbClr val="1A44C7"/>
                </a:solidFill>
                <a:latin typeface="Helvetica Neue"/>
                <a:ea typeface="Helvetica Neue"/>
                <a:cs typeface="Helvetica Neue"/>
                <a:sym typeface="Helvetica Neue"/>
              </a:defRPr>
            </a:lvl2pPr>
            <a:lvl3pPr marL="1371600" indent="-400050">
              <a:lnSpc>
                <a:spcPct val="110000"/>
              </a:lnSpc>
              <a:buClr>
                <a:srgbClr val="1A44C7"/>
              </a:buClr>
              <a:buSzPts val="2200"/>
              <a:buFont typeface="Helvetica Neue"/>
              <a:buChar char="•"/>
              <a:defRPr sz="2200" b="1">
                <a:solidFill>
                  <a:srgbClr val="1A44C7"/>
                </a:solidFill>
                <a:latin typeface="Helvetica Neue"/>
                <a:ea typeface="Helvetica Neue"/>
                <a:cs typeface="Helvetica Neue"/>
                <a:sym typeface="Helvetica Neue"/>
              </a:defRPr>
            </a:lvl3pPr>
            <a:lvl4pPr marL="1828800" indent="-400050">
              <a:lnSpc>
                <a:spcPct val="110000"/>
              </a:lnSpc>
              <a:buClr>
                <a:srgbClr val="1A44C7"/>
              </a:buClr>
              <a:buSzPts val="2200"/>
              <a:buFont typeface="Helvetica Neue"/>
              <a:buChar char="•"/>
              <a:defRPr sz="2200" b="1">
                <a:solidFill>
                  <a:srgbClr val="1A44C7"/>
                </a:solidFill>
                <a:latin typeface="Helvetica Neue"/>
                <a:ea typeface="Helvetica Neue"/>
                <a:cs typeface="Helvetica Neue"/>
                <a:sym typeface="Helvetica Neue"/>
              </a:defRPr>
            </a:lvl4pPr>
            <a:lvl5pPr marL="2286000" indent="-400050">
              <a:lnSpc>
                <a:spcPct val="110000"/>
              </a:lnSpc>
              <a:buClr>
                <a:srgbClr val="1A44C7"/>
              </a:buClr>
              <a:buSzPts val="2200"/>
              <a:buFont typeface="Helvetica Neue"/>
              <a:buChar char="•"/>
              <a:defRPr sz="2200" b="1">
                <a:solidFill>
                  <a:srgbClr val="1A44C7"/>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891" name="Google Shape;432;p99"/>
          <p:cNvSpPr txBox="1">
            <a:spLocks noGrp="1"/>
          </p:cNvSpPr>
          <p:nvPr>
            <p:ph type="body" sz="quarter" idx="21"/>
          </p:nvPr>
        </p:nvSpPr>
        <p:spPr>
          <a:xfrm>
            <a:off x="6014056" y="3861582"/>
            <a:ext cx="744001" cy="180901"/>
          </a:xfrm>
          <a:prstGeom prst="rect">
            <a:avLst/>
          </a:prstGeom>
        </p:spPr>
        <p:txBody>
          <a:bodyPr lIns="19050" tIns="19050" rIns="19050" bIns="19050" anchor="ctr"/>
          <a:lstStyle/>
          <a:p>
            <a:pPr marL="315468" indent="-219075" defTabSz="630936">
              <a:buClr>
                <a:srgbClr val="232324"/>
              </a:buClr>
              <a:buSzPts val="900"/>
              <a:buFont typeface="Helvetica Neue"/>
              <a:defRPr sz="966">
                <a:solidFill>
                  <a:srgbClr val="232324"/>
                </a:solidFill>
                <a:latin typeface="Roboto Light"/>
                <a:ea typeface="Roboto Light"/>
                <a:cs typeface="Roboto Light"/>
                <a:sym typeface="Roboto Light"/>
              </a:defRPr>
            </a:pPr>
            <a:endParaRPr/>
          </a:p>
        </p:txBody>
      </p:sp>
      <p:sp>
        <p:nvSpPr>
          <p:cNvPr id="892" name="Google Shape;433;p99"/>
          <p:cNvSpPr txBox="1">
            <a:spLocks noGrp="1"/>
          </p:cNvSpPr>
          <p:nvPr>
            <p:ph type="body" sz="quarter" idx="22"/>
          </p:nvPr>
        </p:nvSpPr>
        <p:spPr>
          <a:xfrm>
            <a:off x="6014056" y="1375555"/>
            <a:ext cx="744001" cy="180901"/>
          </a:xfrm>
          <a:prstGeom prst="rect">
            <a:avLst/>
          </a:prstGeom>
        </p:spPr>
        <p:txBody>
          <a:bodyPr lIns="19050" tIns="19050" rIns="19050" bIns="19050" anchor="ctr"/>
          <a:lstStyle/>
          <a:p>
            <a:pPr marL="315468" indent="-219075" defTabSz="630936">
              <a:buClr>
                <a:srgbClr val="232324"/>
              </a:buClr>
              <a:buSzPts val="900"/>
              <a:buFont typeface="Helvetica Neue"/>
              <a:defRPr sz="966">
                <a:solidFill>
                  <a:srgbClr val="232324"/>
                </a:solidFill>
                <a:latin typeface="Roboto Light"/>
                <a:ea typeface="Roboto Light"/>
                <a:cs typeface="Roboto Light"/>
                <a:sym typeface="Roboto Light"/>
              </a:defRPr>
            </a:pPr>
            <a:endParaRPr/>
          </a:p>
        </p:txBody>
      </p:sp>
      <p:sp>
        <p:nvSpPr>
          <p:cNvPr id="893" name="Google Shape;434;p99"/>
          <p:cNvSpPr txBox="1">
            <a:spLocks noGrp="1"/>
          </p:cNvSpPr>
          <p:nvPr>
            <p:ph type="body" sz="quarter" idx="23"/>
          </p:nvPr>
        </p:nvSpPr>
        <p:spPr>
          <a:xfrm>
            <a:off x="4749241" y="2607455"/>
            <a:ext cx="744001" cy="180901"/>
          </a:xfrm>
          <a:prstGeom prst="rect">
            <a:avLst/>
          </a:prstGeom>
        </p:spPr>
        <p:txBody>
          <a:bodyPr lIns="19050" tIns="19050" rIns="19050" bIns="19050" anchor="ctr"/>
          <a:lstStyle/>
          <a:p>
            <a:pPr marL="315468" indent="-219075" defTabSz="630936">
              <a:buClr>
                <a:srgbClr val="232324"/>
              </a:buClr>
              <a:buSzPts val="900"/>
              <a:buFont typeface="Helvetica Neue"/>
              <a:defRPr sz="966">
                <a:solidFill>
                  <a:srgbClr val="232324"/>
                </a:solidFill>
                <a:latin typeface="Roboto Light"/>
                <a:ea typeface="Roboto Light"/>
                <a:cs typeface="Roboto Light"/>
                <a:sym typeface="Roboto Light"/>
              </a:defRPr>
            </a:pPr>
            <a:endParaRPr/>
          </a:p>
        </p:txBody>
      </p:sp>
      <p:sp>
        <p:nvSpPr>
          <p:cNvPr id="894" name="Google Shape;435;p99"/>
          <p:cNvSpPr txBox="1">
            <a:spLocks noGrp="1"/>
          </p:cNvSpPr>
          <p:nvPr>
            <p:ph type="body" sz="quarter" idx="24"/>
          </p:nvPr>
        </p:nvSpPr>
        <p:spPr>
          <a:xfrm>
            <a:off x="7274531" y="2607455"/>
            <a:ext cx="744001" cy="180901"/>
          </a:xfrm>
          <a:prstGeom prst="rect">
            <a:avLst/>
          </a:prstGeom>
        </p:spPr>
        <p:txBody>
          <a:bodyPr lIns="19050" tIns="19050" rIns="19050" bIns="19050" anchor="ctr"/>
          <a:lstStyle/>
          <a:p>
            <a:pPr marL="315468" indent="-219075" defTabSz="630936">
              <a:buClr>
                <a:srgbClr val="232324"/>
              </a:buClr>
              <a:buSzPts val="900"/>
              <a:buFont typeface="Helvetica Neue"/>
              <a:defRPr sz="966">
                <a:solidFill>
                  <a:srgbClr val="232324"/>
                </a:solidFill>
                <a:latin typeface="Roboto Light"/>
                <a:ea typeface="Roboto Light"/>
                <a:cs typeface="Roboto Light"/>
                <a:sym typeface="Roboto Light"/>
              </a:defRPr>
            </a:pPr>
            <a:endParaRPr/>
          </a:p>
        </p:txBody>
      </p:sp>
      <p:sp>
        <p:nvSpPr>
          <p:cNvPr id="895" name="Google Shape;436;p99"/>
          <p:cNvSpPr txBox="1">
            <a:spLocks noGrp="1"/>
          </p:cNvSpPr>
          <p:nvPr>
            <p:ph type="body" sz="quarter" idx="25"/>
          </p:nvPr>
        </p:nvSpPr>
        <p:spPr>
          <a:xfrm>
            <a:off x="6899881" y="1715280"/>
            <a:ext cx="744001" cy="180901"/>
          </a:xfrm>
          <a:prstGeom prst="rect">
            <a:avLst/>
          </a:prstGeom>
        </p:spPr>
        <p:txBody>
          <a:bodyPr lIns="19050" tIns="19050" rIns="19050" bIns="19050" anchor="ctr"/>
          <a:lstStyle/>
          <a:p>
            <a:pPr marL="315468" indent="-219075" defTabSz="630936">
              <a:buClr>
                <a:srgbClr val="232324"/>
              </a:buClr>
              <a:buSzPts val="900"/>
              <a:buFont typeface="Helvetica Neue"/>
              <a:defRPr sz="966">
                <a:solidFill>
                  <a:srgbClr val="232324"/>
                </a:solidFill>
                <a:latin typeface="Roboto Light"/>
                <a:ea typeface="Roboto Light"/>
                <a:cs typeface="Roboto Light"/>
                <a:sym typeface="Roboto Light"/>
              </a:defRPr>
            </a:pPr>
            <a:endParaRPr/>
          </a:p>
        </p:txBody>
      </p:sp>
      <p:sp>
        <p:nvSpPr>
          <p:cNvPr id="896" name="Google Shape;437;p99"/>
          <p:cNvSpPr txBox="1">
            <a:spLocks noGrp="1"/>
          </p:cNvSpPr>
          <p:nvPr>
            <p:ph type="body" sz="quarter" idx="26"/>
          </p:nvPr>
        </p:nvSpPr>
        <p:spPr>
          <a:xfrm>
            <a:off x="5128231" y="1715280"/>
            <a:ext cx="744001" cy="180901"/>
          </a:xfrm>
          <a:prstGeom prst="rect">
            <a:avLst/>
          </a:prstGeom>
        </p:spPr>
        <p:txBody>
          <a:bodyPr lIns="19050" tIns="19050" rIns="19050" bIns="19050" anchor="ctr"/>
          <a:lstStyle/>
          <a:p>
            <a:pPr marL="315468" indent="-219075" defTabSz="630936">
              <a:buClr>
                <a:srgbClr val="232324"/>
              </a:buClr>
              <a:buSzPts val="900"/>
              <a:buFont typeface="Helvetica Neue"/>
              <a:defRPr sz="966">
                <a:solidFill>
                  <a:srgbClr val="232324"/>
                </a:solidFill>
                <a:latin typeface="Roboto Light"/>
                <a:ea typeface="Roboto Light"/>
                <a:cs typeface="Roboto Light"/>
                <a:sym typeface="Roboto Light"/>
              </a:defRPr>
            </a:pPr>
            <a:endParaRPr/>
          </a:p>
        </p:txBody>
      </p:sp>
      <p:sp>
        <p:nvSpPr>
          <p:cNvPr id="897" name="Google Shape;438;p99"/>
          <p:cNvSpPr txBox="1">
            <a:spLocks noGrp="1"/>
          </p:cNvSpPr>
          <p:nvPr>
            <p:ph type="body" sz="quarter" idx="27"/>
          </p:nvPr>
        </p:nvSpPr>
        <p:spPr>
          <a:xfrm>
            <a:off x="5128231" y="3474230"/>
            <a:ext cx="744001" cy="180901"/>
          </a:xfrm>
          <a:prstGeom prst="rect">
            <a:avLst/>
          </a:prstGeom>
        </p:spPr>
        <p:txBody>
          <a:bodyPr lIns="19050" tIns="19050" rIns="19050" bIns="19050" anchor="ctr"/>
          <a:lstStyle/>
          <a:p>
            <a:pPr marL="315468" indent="-219075" defTabSz="630936">
              <a:buClr>
                <a:srgbClr val="232324"/>
              </a:buClr>
              <a:buSzPts val="900"/>
              <a:buFont typeface="Helvetica Neue"/>
              <a:defRPr sz="966">
                <a:solidFill>
                  <a:srgbClr val="232324"/>
                </a:solidFill>
                <a:latin typeface="Roboto Light"/>
                <a:ea typeface="Roboto Light"/>
                <a:cs typeface="Roboto Light"/>
                <a:sym typeface="Roboto Light"/>
              </a:defRPr>
            </a:pPr>
            <a:endParaRPr/>
          </a:p>
        </p:txBody>
      </p:sp>
      <p:sp>
        <p:nvSpPr>
          <p:cNvPr id="898" name="Google Shape;439;p99"/>
          <p:cNvSpPr txBox="1">
            <a:spLocks noGrp="1"/>
          </p:cNvSpPr>
          <p:nvPr>
            <p:ph type="body" sz="quarter" idx="28"/>
          </p:nvPr>
        </p:nvSpPr>
        <p:spPr>
          <a:xfrm>
            <a:off x="6899881" y="3474230"/>
            <a:ext cx="744001" cy="180901"/>
          </a:xfrm>
          <a:prstGeom prst="rect">
            <a:avLst/>
          </a:prstGeom>
        </p:spPr>
        <p:txBody>
          <a:bodyPr lIns="19050" tIns="19050" rIns="19050" bIns="19050" anchor="ctr"/>
          <a:lstStyle/>
          <a:p>
            <a:pPr marL="315468" indent="-219075" defTabSz="630936">
              <a:buClr>
                <a:srgbClr val="232324"/>
              </a:buClr>
              <a:buSzPts val="900"/>
              <a:buFont typeface="Helvetica Neue"/>
              <a:defRPr sz="966">
                <a:solidFill>
                  <a:srgbClr val="232324"/>
                </a:solidFill>
                <a:latin typeface="Roboto Light"/>
                <a:ea typeface="Roboto Light"/>
                <a:cs typeface="Roboto Light"/>
                <a:sym typeface="Roboto Light"/>
              </a:defRPr>
            </a:pPr>
            <a:endParaRPr/>
          </a:p>
        </p:txBody>
      </p:sp>
      <p:sp>
        <p:nvSpPr>
          <p:cNvPr id="899" name="Google Shape;440;p99"/>
          <p:cNvSpPr txBox="1">
            <a:spLocks noGrp="1"/>
          </p:cNvSpPr>
          <p:nvPr>
            <p:ph type="body" sz="quarter" idx="29"/>
          </p:nvPr>
        </p:nvSpPr>
        <p:spPr>
          <a:xfrm>
            <a:off x="429722" y="311631"/>
            <a:ext cx="9360900" cy="718802"/>
          </a:xfrm>
          <a:prstGeom prst="rect">
            <a:avLst/>
          </a:prstGeom>
        </p:spPr>
        <p:txBody>
          <a:bodyPr lIns="19050" tIns="19050" rIns="19050" bIns="19050"/>
          <a:lstStyle/>
          <a:p>
            <a:pPr indent="-317500">
              <a:buClr>
                <a:srgbClr val="232324"/>
              </a:buClr>
              <a:buSzPts val="1400"/>
              <a:buFont typeface="Helvetica Neue"/>
              <a:defRPr sz="1400">
                <a:solidFill>
                  <a:srgbClr val="232324"/>
                </a:solidFill>
                <a:latin typeface="Roboto Light"/>
                <a:ea typeface="Roboto Light"/>
                <a:cs typeface="Roboto Light"/>
                <a:sym typeface="Roboto Light"/>
              </a:defRPr>
            </a:pPr>
            <a:endParaRPr/>
          </a:p>
        </p:txBody>
      </p:sp>
      <p:sp>
        <p:nvSpPr>
          <p:cNvPr id="900" name="Slide Number"/>
          <p:cNvSpPr txBox="1">
            <a:spLocks noGrp="1"/>
          </p:cNvSpPr>
          <p:nvPr>
            <p:ph type="sldNum" sz="quarter" idx="2"/>
          </p:nvPr>
        </p:nvSpPr>
        <p:spPr>
          <a:xfrm>
            <a:off x="4494883" y="4914264"/>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Testo 2/3 copia 15">
    <p:spTree>
      <p:nvGrpSpPr>
        <p:cNvPr id="1" name=""/>
        <p:cNvGrpSpPr/>
        <p:nvPr/>
      </p:nvGrpSpPr>
      <p:grpSpPr>
        <a:xfrm>
          <a:off x="0" y="0"/>
          <a:ext cx="0" cy="0"/>
          <a:chOff x="0" y="0"/>
          <a:chExt cx="0" cy="0"/>
        </a:xfrm>
      </p:grpSpPr>
      <p:sp>
        <p:nvSpPr>
          <p:cNvPr id="907" name="Google Shape;443;p100"/>
          <p:cNvSpPr>
            <a:spLocks noGrp="1"/>
          </p:cNvSpPr>
          <p:nvPr>
            <p:ph type="pic" sz="quarter" idx="21"/>
          </p:nvPr>
        </p:nvSpPr>
        <p:spPr>
          <a:xfrm>
            <a:off x="483504" y="1830027"/>
            <a:ext cx="422101" cy="499501"/>
          </a:xfrm>
          <a:prstGeom prst="rect">
            <a:avLst/>
          </a:prstGeom>
        </p:spPr>
        <p:txBody>
          <a:bodyPr lIns="91439" tIns="45719" rIns="91439" bIns="45719">
            <a:noAutofit/>
          </a:bodyPr>
          <a:lstStyle/>
          <a:p>
            <a:endParaRPr/>
          </a:p>
        </p:txBody>
      </p:sp>
      <p:sp>
        <p:nvSpPr>
          <p:cNvPr id="908" name="Google Shape;444;p100"/>
          <p:cNvSpPr>
            <a:spLocks noGrp="1"/>
          </p:cNvSpPr>
          <p:nvPr>
            <p:ph type="pic" sz="quarter" idx="22"/>
          </p:nvPr>
        </p:nvSpPr>
        <p:spPr>
          <a:xfrm>
            <a:off x="483504" y="3289667"/>
            <a:ext cx="422101" cy="523501"/>
          </a:xfrm>
          <a:prstGeom prst="rect">
            <a:avLst/>
          </a:prstGeom>
        </p:spPr>
        <p:txBody>
          <a:bodyPr lIns="91439" tIns="45719" rIns="91439" bIns="45719">
            <a:noAutofit/>
          </a:bodyPr>
          <a:lstStyle/>
          <a:p>
            <a:endParaRPr/>
          </a:p>
        </p:txBody>
      </p:sp>
      <p:sp>
        <p:nvSpPr>
          <p:cNvPr id="909" name="Google Shape;445;p100"/>
          <p:cNvSpPr>
            <a:spLocks noGrp="1"/>
          </p:cNvSpPr>
          <p:nvPr>
            <p:ph type="pic" sz="quarter" idx="23"/>
          </p:nvPr>
        </p:nvSpPr>
        <p:spPr>
          <a:xfrm>
            <a:off x="5251517" y="3341199"/>
            <a:ext cx="422101" cy="420301"/>
          </a:xfrm>
          <a:prstGeom prst="rect">
            <a:avLst/>
          </a:prstGeom>
        </p:spPr>
        <p:txBody>
          <a:bodyPr lIns="91439" tIns="45719" rIns="91439" bIns="45719">
            <a:noAutofit/>
          </a:bodyPr>
          <a:lstStyle/>
          <a:p>
            <a:endParaRPr/>
          </a:p>
        </p:txBody>
      </p:sp>
      <p:sp>
        <p:nvSpPr>
          <p:cNvPr id="910" name="Google Shape;446;p100"/>
          <p:cNvSpPr>
            <a:spLocks noGrp="1"/>
          </p:cNvSpPr>
          <p:nvPr>
            <p:ph type="pic" sz="quarter" idx="24"/>
          </p:nvPr>
        </p:nvSpPr>
        <p:spPr>
          <a:xfrm>
            <a:off x="483504" y="2559847"/>
            <a:ext cx="422101" cy="499501"/>
          </a:xfrm>
          <a:prstGeom prst="rect">
            <a:avLst/>
          </a:prstGeom>
        </p:spPr>
        <p:txBody>
          <a:bodyPr lIns="91439" tIns="45719" rIns="91439" bIns="45719">
            <a:noAutofit/>
          </a:bodyPr>
          <a:lstStyle/>
          <a:p>
            <a:endParaRPr/>
          </a:p>
        </p:txBody>
      </p:sp>
      <p:sp>
        <p:nvSpPr>
          <p:cNvPr id="911" name="Google Shape;447;p100"/>
          <p:cNvSpPr>
            <a:spLocks noGrp="1"/>
          </p:cNvSpPr>
          <p:nvPr>
            <p:ph type="pic" sz="quarter" idx="25"/>
          </p:nvPr>
        </p:nvSpPr>
        <p:spPr>
          <a:xfrm>
            <a:off x="483504" y="4043496"/>
            <a:ext cx="422101" cy="523502"/>
          </a:xfrm>
          <a:prstGeom prst="rect">
            <a:avLst/>
          </a:prstGeom>
        </p:spPr>
        <p:txBody>
          <a:bodyPr lIns="91439" tIns="45719" rIns="91439" bIns="45719">
            <a:noAutofit/>
          </a:bodyPr>
          <a:lstStyle/>
          <a:p>
            <a:endParaRPr/>
          </a:p>
        </p:txBody>
      </p:sp>
      <p:sp>
        <p:nvSpPr>
          <p:cNvPr id="912" name="Google Shape;448;p100"/>
          <p:cNvSpPr>
            <a:spLocks noGrp="1"/>
          </p:cNvSpPr>
          <p:nvPr>
            <p:ph type="pic" sz="quarter" idx="26"/>
          </p:nvPr>
        </p:nvSpPr>
        <p:spPr>
          <a:xfrm>
            <a:off x="5251517" y="1830027"/>
            <a:ext cx="422101" cy="499501"/>
          </a:xfrm>
          <a:prstGeom prst="rect">
            <a:avLst/>
          </a:prstGeom>
        </p:spPr>
        <p:txBody>
          <a:bodyPr lIns="91439" tIns="45719" rIns="91439" bIns="45719">
            <a:noAutofit/>
          </a:bodyPr>
          <a:lstStyle/>
          <a:p>
            <a:endParaRPr/>
          </a:p>
        </p:txBody>
      </p:sp>
      <p:sp>
        <p:nvSpPr>
          <p:cNvPr id="913" name="Google Shape;449;p100"/>
          <p:cNvSpPr>
            <a:spLocks noGrp="1"/>
          </p:cNvSpPr>
          <p:nvPr>
            <p:ph type="pic" sz="quarter" idx="27"/>
          </p:nvPr>
        </p:nvSpPr>
        <p:spPr>
          <a:xfrm>
            <a:off x="5251517" y="2547841"/>
            <a:ext cx="422101" cy="523501"/>
          </a:xfrm>
          <a:prstGeom prst="rect">
            <a:avLst/>
          </a:prstGeom>
        </p:spPr>
        <p:txBody>
          <a:bodyPr lIns="91439" tIns="45719" rIns="91439" bIns="45719">
            <a:noAutofit/>
          </a:bodyPr>
          <a:lstStyle/>
          <a:p>
            <a:endParaRPr/>
          </a:p>
        </p:txBody>
      </p:sp>
      <p:sp>
        <p:nvSpPr>
          <p:cNvPr id="914" name="Body Level One…"/>
          <p:cNvSpPr txBox="1">
            <a:spLocks noGrp="1"/>
          </p:cNvSpPr>
          <p:nvPr>
            <p:ph type="body" sz="quarter" idx="1"/>
          </p:nvPr>
        </p:nvSpPr>
        <p:spPr>
          <a:xfrm>
            <a:off x="1612578" y="1851174"/>
            <a:ext cx="2082001" cy="457201"/>
          </a:xfrm>
          <a:prstGeom prst="rect">
            <a:avLst/>
          </a:prstGeom>
        </p:spPr>
        <p:txBody>
          <a:bodyPr lIns="14300" tIns="14300" rIns="14300" bIns="14300" anchor="ctr"/>
          <a:lstStyle>
            <a:lvl1pPr indent="-400050">
              <a:lnSpc>
                <a:spcPct val="110000"/>
              </a:lnSpc>
              <a:buClr>
                <a:srgbClr val="1A44C7"/>
              </a:buClr>
              <a:buSzPts val="2200"/>
              <a:buFont typeface="Helvetica Neue"/>
              <a:buChar char="•"/>
              <a:defRPr sz="2200" b="1">
                <a:solidFill>
                  <a:srgbClr val="1A44C7"/>
                </a:solidFill>
                <a:latin typeface="Helvetica Neue"/>
                <a:ea typeface="Helvetica Neue"/>
                <a:cs typeface="Helvetica Neue"/>
                <a:sym typeface="Helvetica Neue"/>
              </a:defRPr>
            </a:lvl1pPr>
            <a:lvl2pPr marL="914400" indent="-400050">
              <a:lnSpc>
                <a:spcPct val="110000"/>
              </a:lnSpc>
              <a:buClr>
                <a:srgbClr val="1A44C7"/>
              </a:buClr>
              <a:buSzPts val="2200"/>
              <a:buFont typeface="Helvetica Neue"/>
              <a:buChar char="•"/>
              <a:defRPr sz="2200" b="1">
                <a:solidFill>
                  <a:srgbClr val="1A44C7"/>
                </a:solidFill>
                <a:latin typeface="Helvetica Neue"/>
                <a:ea typeface="Helvetica Neue"/>
                <a:cs typeface="Helvetica Neue"/>
                <a:sym typeface="Helvetica Neue"/>
              </a:defRPr>
            </a:lvl2pPr>
            <a:lvl3pPr marL="1371600" indent="-400050">
              <a:lnSpc>
                <a:spcPct val="110000"/>
              </a:lnSpc>
              <a:buClr>
                <a:srgbClr val="1A44C7"/>
              </a:buClr>
              <a:buSzPts val="2200"/>
              <a:buFont typeface="Helvetica Neue"/>
              <a:buChar char="•"/>
              <a:defRPr sz="2200" b="1">
                <a:solidFill>
                  <a:srgbClr val="1A44C7"/>
                </a:solidFill>
                <a:latin typeface="Helvetica Neue"/>
                <a:ea typeface="Helvetica Neue"/>
                <a:cs typeface="Helvetica Neue"/>
                <a:sym typeface="Helvetica Neue"/>
              </a:defRPr>
            </a:lvl3pPr>
            <a:lvl4pPr marL="1828800" indent="-400050">
              <a:lnSpc>
                <a:spcPct val="110000"/>
              </a:lnSpc>
              <a:buClr>
                <a:srgbClr val="1A44C7"/>
              </a:buClr>
              <a:buSzPts val="2200"/>
              <a:buFont typeface="Helvetica Neue"/>
              <a:buChar char="•"/>
              <a:defRPr sz="2200" b="1">
                <a:solidFill>
                  <a:srgbClr val="1A44C7"/>
                </a:solidFill>
                <a:latin typeface="Helvetica Neue"/>
                <a:ea typeface="Helvetica Neue"/>
                <a:cs typeface="Helvetica Neue"/>
                <a:sym typeface="Helvetica Neue"/>
              </a:defRPr>
            </a:lvl4pPr>
            <a:lvl5pPr marL="2286000" indent="-400050">
              <a:lnSpc>
                <a:spcPct val="110000"/>
              </a:lnSpc>
              <a:buClr>
                <a:srgbClr val="1A44C7"/>
              </a:buClr>
              <a:buSzPts val="2200"/>
              <a:buFont typeface="Helvetica Neue"/>
              <a:buChar char="•"/>
              <a:defRPr sz="2200" b="1">
                <a:solidFill>
                  <a:srgbClr val="1A44C7"/>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pic>
        <p:nvPicPr>
          <p:cNvPr id="915" name="Google Shape;451;p100" descr="Google Shape;451;p100"/>
          <p:cNvPicPr>
            <a:picLocks noChangeAspect="1"/>
          </p:cNvPicPr>
          <p:nvPr/>
        </p:nvPicPr>
        <p:blipFill>
          <a:blip r:embed="rId2"/>
          <a:stretch>
            <a:fillRect/>
          </a:stretch>
        </p:blipFill>
        <p:spPr>
          <a:xfrm>
            <a:off x="1050800" y="1869555"/>
            <a:ext cx="416599" cy="420440"/>
          </a:xfrm>
          <a:prstGeom prst="rect">
            <a:avLst/>
          </a:prstGeom>
          <a:ln w="12700">
            <a:miter lim="400000"/>
          </a:ln>
        </p:spPr>
      </p:pic>
      <p:sp>
        <p:nvSpPr>
          <p:cNvPr id="916" name="Google Shape;452;p100"/>
          <p:cNvSpPr txBox="1">
            <a:spLocks noGrp="1"/>
          </p:cNvSpPr>
          <p:nvPr>
            <p:ph type="body" sz="quarter" idx="28"/>
          </p:nvPr>
        </p:nvSpPr>
        <p:spPr>
          <a:xfrm>
            <a:off x="1050800" y="1989285"/>
            <a:ext cx="416701" cy="180901"/>
          </a:xfrm>
          <a:prstGeom prst="rect">
            <a:avLst/>
          </a:prstGeom>
        </p:spPr>
        <p:txBody>
          <a:bodyPr lIns="19050" tIns="19050" rIns="19050" bIns="19050" anchor="ctr"/>
          <a:lstStyle/>
          <a:p>
            <a:pPr marL="315468" indent="-219075" defTabSz="630936">
              <a:buClr>
                <a:srgbClr val="232324"/>
              </a:buClr>
              <a:buSzPts val="900"/>
              <a:buFont typeface="Helvetica Neue"/>
              <a:defRPr sz="966">
                <a:solidFill>
                  <a:srgbClr val="232324"/>
                </a:solidFill>
                <a:latin typeface="Roboto Light"/>
                <a:ea typeface="Roboto Light"/>
                <a:cs typeface="Roboto Light"/>
                <a:sym typeface="Roboto Light"/>
              </a:defRPr>
            </a:pPr>
            <a:endParaRPr/>
          </a:p>
        </p:txBody>
      </p:sp>
      <p:sp>
        <p:nvSpPr>
          <p:cNvPr id="917" name="Google Shape;453;p100"/>
          <p:cNvSpPr txBox="1">
            <a:spLocks noGrp="1"/>
          </p:cNvSpPr>
          <p:nvPr>
            <p:ph type="body" sz="quarter" idx="29"/>
          </p:nvPr>
        </p:nvSpPr>
        <p:spPr>
          <a:xfrm>
            <a:off x="1050800" y="2763985"/>
            <a:ext cx="416701" cy="180901"/>
          </a:xfrm>
          <a:prstGeom prst="rect">
            <a:avLst/>
          </a:prstGeom>
        </p:spPr>
        <p:txBody>
          <a:bodyPr lIns="19050" tIns="19050" rIns="19050" bIns="19050" anchor="ctr"/>
          <a:lstStyle/>
          <a:p>
            <a:pPr marL="315468" indent="-219075" defTabSz="630936">
              <a:buClr>
                <a:srgbClr val="232324"/>
              </a:buClr>
              <a:buSzPts val="900"/>
              <a:buFont typeface="Helvetica Neue"/>
              <a:defRPr sz="966">
                <a:solidFill>
                  <a:srgbClr val="232324"/>
                </a:solidFill>
                <a:latin typeface="Roboto Light"/>
                <a:ea typeface="Roboto Light"/>
                <a:cs typeface="Roboto Light"/>
                <a:sym typeface="Roboto Light"/>
              </a:defRPr>
            </a:pPr>
            <a:endParaRPr/>
          </a:p>
        </p:txBody>
      </p:sp>
      <p:pic>
        <p:nvPicPr>
          <p:cNvPr id="918" name="Google Shape;454;p100" descr="Google Shape;454;p100"/>
          <p:cNvPicPr>
            <a:picLocks noChangeAspect="1"/>
          </p:cNvPicPr>
          <p:nvPr/>
        </p:nvPicPr>
        <p:blipFill>
          <a:blip r:embed="rId3"/>
          <a:stretch>
            <a:fillRect/>
          </a:stretch>
        </p:blipFill>
        <p:spPr>
          <a:xfrm>
            <a:off x="1050800" y="2646174"/>
            <a:ext cx="416599" cy="416600"/>
          </a:xfrm>
          <a:prstGeom prst="rect">
            <a:avLst/>
          </a:prstGeom>
          <a:ln w="12700">
            <a:miter lim="400000"/>
          </a:ln>
        </p:spPr>
      </p:pic>
      <p:pic>
        <p:nvPicPr>
          <p:cNvPr id="919" name="Google Shape;455;p100" descr="Google Shape;455;p100"/>
          <p:cNvPicPr>
            <a:picLocks noChangeAspect="1"/>
          </p:cNvPicPr>
          <p:nvPr/>
        </p:nvPicPr>
        <p:blipFill>
          <a:blip r:embed="rId4"/>
          <a:stretch>
            <a:fillRect/>
          </a:stretch>
        </p:blipFill>
        <p:spPr>
          <a:xfrm>
            <a:off x="1050800" y="3423542"/>
            <a:ext cx="416599" cy="414697"/>
          </a:xfrm>
          <a:prstGeom prst="rect">
            <a:avLst/>
          </a:prstGeom>
          <a:ln w="12700">
            <a:miter lim="400000"/>
          </a:ln>
        </p:spPr>
      </p:pic>
      <p:sp>
        <p:nvSpPr>
          <p:cNvPr id="920" name="Google Shape;456;p100"/>
          <p:cNvSpPr txBox="1">
            <a:spLocks noGrp="1"/>
          </p:cNvSpPr>
          <p:nvPr>
            <p:ph type="body" sz="quarter" idx="30"/>
          </p:nvPr>
        </p:nvSpPr>
        <p:spPr>
          <a:xfrm>
            <a:off x="1050800" y="3538685"/>
            <a:ext cx="416701" cy="180901"/>
          </a:xfrm>
          <a:prstGeom prst="rect">
            <a:avLst/>
          </a:prstGeom>
        </p:spPr>
        <p:txBody>
          <a:bodyPr lIns="19050" tIns="19050" rIns="19050" bIns="19050" anchor="ctr"/>
          <a:lstStyle/>
          <a:p>
            <a:pPr marL="315468" indent="-219075" defTabSz="630936">
              <a:buClr>
                <a:srgbClr val="232324"/>
              </a:buClr>
              <a:buSzPts val="900"/>
              <a:buFont typeface="Helvetica Neue"/>
              <a:defRPr sz="966">
                <a:solidFill>
                  <a:srgbClr val="232324"/>
                </a:solidFill>
                <a:latin typeface="Roboto Light"/>
                <a:ea typeface="Roboto Light"/>
                <a:cs typeface="Roboto Light"/>
                <a:sym typeface="Roboto Light"/>
              </a:defRPr>
            </a:pPr>
            <a:endParaRPr/>
          </a:p>
        </p:txBody>
      </p:sp>
      <p:sp>
        <p:nvSpPr>
          <p:cNvPr id="921" name="Google Shape;457;p100"/>
          <p:cNvSpPr txBox="1">
            <a:spLocks noGrp="1"/>
          </p:cNvSpPr>
          <p:nvPr>
            <p:ph type="body" sz="quarter" idx="31"/>
          </p:nvPr>
        </p:nvSpPr>
        <p:spPr>
          <a:xfrm>
            <a:off x="1050800" y="4214760"/>
            <a:ext cx="416701" cy="180901"/>
          </a:xfrm>
          <a:prstGeom prst="rect">
            <a:avLst/>
          </a:prstGeom>
        </p:spPr>
        <p:txBody>
          <a:bodyPr lIns="19050" tIns="19050" rIns="19050" bIns="19050" anchor="ctr"/>
          <a:lstStyle/>
          <a:p>
            <a:pPr marL="315468" indent="-219075" defTabSz="630936">
              <a:buClr>
                <a:srgbClr val="232324"/>
              </a:buClr>
              <a:buSzPts val="900"/>
              <a:buFont typeface="Helvetica Neue"/>
              <a:defRPr sz="966">
                <a:solidFill>
                  <a:srgbClr val="232324"/>
                </a:solidFill>
                <a:latin typeface="Roboto Light"/>
                <a:ea typeface="Roboto Light"/>
                <a:cs typeface="Roboto Light"/>
                <a:sym typeface="Roboto Light"/>
              </a:defRPr>
            </a:pPr>
            <a:endParaRPr/>
          </a:p>
        </p:txBody>
      </p:sp>
      <p:pic>
        <p:nvPicPr>
          <p:cNvPr id="922" name="Google Shape;458;p100" descr="Google Shape;458;p100"/>
          <p:cNvPicPr>
            <a:picLocks noChangeAspect="1"/>
          </p:cNvPicPr>
          <p:nvPr/>
        </p:nvPicPr>
        <p:blipFill>
          <a:blip r:embed="rId4"/>
          <a:stretch>
            <a:fillRect/>
          </a:stretch>
        </p:blipFill>
        <p:spPr>
          <a:xfrm>
            <a:off x="1050800" y="4097901"/>
            <a:ext cx="416599" cy="414697"/>
          </a:xfrm>
          <a:prstGeom prst="rect">
            <a:avLst/>
          </a:prstGeom>
          <a:ln w="12700">
            <a:miter lim="400000"/>
          </a:ln>
        </p:spPr>
      </p:pic>
      <p:pic>
        <p:nvPicPr>
          <p:cNvPr id="923" name="Google Shape;459;p100" descr="Google Shape;459;p100"/>
          <p:cNvPicPr>
            <a:picLocks noChangeAspect="1"/>
          </p:cNvPicPr>
          <p:nvPr/>
        </p:nvPicPr>
        <p:blipFill>
          <a:blip r:embed="rId5"/>
          <a:stretch>
            <a:fillRect/>
          </a:stretch>
        </p:blipFill>
        <p:spPr>
          <a:xfrm>
            <a:off x="5867077" y="1870518"/>
            <a:ext cx="416599" cy="418510"/>
          </a:xfrm>
          <a:prstGeom prst="rect">
            <a:avLst/>
          </a:prstGeom>
          <a:ln w="12700">
            <a:miter lim="400000"/>
          </a:ln>
        </p:spPr>
      </p:pic>
      <p:sp>
        <p:nvSpPr>
          <p:cNvPr id="924" name="Google Shape;460;p100"/>
          <p:cNvSpPr txBox="1">
            <a:spLocks noGrp="1"/>
          </p:cNvSpPr>
          <p:nvPr>
            <p:ph type="body" sz="quarter" idx="32"/>
          </p:nvPr>
        </p:nvSpPr>
        <p:spPr>
          <a:xfrm>
            <a:off x="5867077" y="1989285"/>
            <a:ext cx="416701" cy="180901"/>
          </a:xfrm>
          <a:prstGeom prst="rect">
            <a:avLst/>
          </a:prstGeom>
        </p:spPr>
        <p:txBody>
          <a:bodyPr lIns="19050" tIns="19050" rIns="19050" bIns="19050" anchor="ctr"/>
          <a:lstStyle/>
          <a:p>
            <a:pPr marL="315468" indent="-219075" defTabSz="630936">
              <a:buClr>
                <a:srgbClr val="232324"/>
              </a:buClr>
              <a:buSzPts val="900"/>
              <a:buFont typeface="Helvetica Neue"/>
              <a:defRPr sz="966">
                <a:solidFill>
                  <a:srgbClr val="232324"/>
                </a:solidFill>
                <a:latin typeface="Roboto Light"/>
                <a:ea typeface="Roboto Light"/>
                <a:cs typeface="Roboto Light"/>
                <a:sym typeface="Roboto Light"/>
              </a:defRPr>
            </a:pPr>
            <a:endParaRPr/>
          </a:p>
        </p:txBody>
      </p:sp>
      <p:pic>
        <p:nvPicPr>
          <p:cNvPr id="925" name="Google Shape;461;p100" descr="Google Shape;461;p100"/>
          <p:cNvPicPr>
            <a:picLocks noChangeAspect="1"/>
          </p:cNvPicPr>
          <p:nvPr/>
        </p:nvPicPr>
        <p:blipFill>
          <a:blip r:embed="rId5"/>
          <a:stretch>
            <a:fillRect/>
          </a:stretch>
        </p:blipFill>
        <p:spPr>
          <a:xfrm>
            <a:off x="5867077" y="2645218"/>
            <a:ext cx="416599" cy="418510"/>
          </a:xfrm>
          <a:prstGeom prst="rect">
            <a:avLst/>
          </a:prstGeom>
          <a:ln w="12700">
            <a:miter lim="400000"/>
          </a:ln>
        </p:spPr>
      </p:pic>
      <p:sp>
        <p:nvSpPr>
          <p:cNvPr id="926" name="Google Shape;462;p100"/>
          <p:cNvSpPr txBox="1">
            <a:spLocks noGrp="1"/>
          </p:cNvSpPr>
          <p:nvPr>
            <p:ph type="body" sz="quarter" idx="33"/>
          </p:nvPr>
        </p:nvSpPr>
        <p:spPr>
          <a:xfrm>
            <a:off x="5867077" y="2763985"/>
            <a:ext cx="416701" cy="180901"/>
          </a:xfrm>
          <a:prstGeom prst="rect">
            <a:avLst/>
          </a:prstGeom>
        </p:spPr>
        <p:txBody>
          <a:bodyPr lIns="19050" tIns="19050" rIns="19050" bIns="19050" anchor="ctr"/>
          <a:lstStyle/>
          <a:p>
            <a:pPr marL="315468" indent="-219075" defTabSz="630936">
              <a:buClr>
                <a:srgbClr val="232324"/>
              </a:buClr>
              <a:buSzPts val="900"/>
              <a:buFont typeface="Helvetica Neue"/>
              <a:defRPr sz="966">
                <a:solidFill>
                  <a:srgbClr val="232324"/>
                </a:solidFill>
                <a:latin typeface="Roboto Light"/>
                <a:ea typeface="Roboto Light"/>
                <a:cs typeface="Roboto Light"/>
                <a:sym typeface="Roboto Light"/>
              </a:defRPr>
            </a:pPr>
            <a:endParaRPr/>
          </a:p>
        </p:txBody>
      </p:sp>
      <p:pic>
        <p:nvPicPr>
          <p:cNvPr id="927" name="Google Shape;463;p100" descr="Google Shape;463;p100"/>
          <p:cNvPicPr>
            <a:picLocks noChangeAspect="1"/>
          </p:cNvPicPr>
          <p:nvPr/>
        </p:nvPicPr>
        <p:blipFill>
          <a:blip r:embed="rId5"/>
          <a:stretch>
            <a:fillRect/>
          </a:stretch>
        </p:blipFill>
        <p:spPr>
          <a:xfrm>
            <a:off x="5867077" y="3342163"/>
            <a:ext cx="416599" cy="418510"/>
          </a:xfrm>
          <a:prstGeom prst="rect">
            <a:avLst/>
          </a:prstGeom>
          <a:ln w="12700">
            <a:miter lim="400000"/>
          </a:ln>
        </p:spPr>
      </p:pic>
      <p:sp>
        <p:nvSpPr>
          <p:cNvPr id="928" name="Google Shape;464;p100"/>
          <p:cNvSpPr txBox="1">
            <a:spLocks noGrp="1"/>
          </p:cNvSpPr>
          <p:nvPr>
            <p:ph type="body" sz="quarter" idx="34"/>
          </p:nvPr>
        </p:nvSpPr>
        <p:spPr>
          <a:xfrm>
            <a:off x="5867077" y="3460930"/>
            <a:ext cx="416701" cy="180901"/>
          </a:xfrm>
          <a:prstGeom prst="rect">
            <a:avLst/>
          </a:prstGeom>
        </p:spPr>
        <p:txBody>
          <a:bodyPr lIns="19050" tIns="19050" rIns="19050" bIns="19050" anchor="ctr"/>
          <a:lstStyle/>
          <a:p>
            <a:pPr marL="315468" indent="-219075" defTabSz="630936">
              <a:buClr>
                <a:srgbClr val="232324"/>
              </a:buClr>
              <a:buSzPts val="900"/>
              <a:buFont typeface="Helvetica Neue"/>
              <a:defRPr sz="966">
                <a:solidFill>
                  <a:srgbClr val="232324"/>
                </a:solidFill>
                <a:latin typeface="Roboto Light"/>
                <a:ea typeface="Roboto Light"/>
                <a:cs typeface="Roboto Light"/>
                <a:sym typeface="Roboto Light"/>
              </a:defRPr>
            </a:pPr>
            <a:endParaRPr/>
          </a:p>
        </p:txBody>
      </p:sp>
      <p:sp>
        <p:nvSpPr>
          <p:cNvPr id="929" name="Google Shape;465;p100"/>
          <p:cNvSpPr txBox="1">
            <a:spLocks noGrp="1"/>
          </p:cNvSpPr>
          <p:nvPr>
            <p:ph type="body" sz="quarter" idx="35"/>
          </p:nvPr>
        </p:nvSpPr>
        <p:spPr>
          <a:xfrm>
            <a:off x="1612577" y="2621110"/>
            <a:ext cx="2082002" cy="466801"/>
          </a:xfrm>
          <a:prstGeom prst="rect">
            <a:avLst/>
          </a:prstGeom>
        </p:spPr>
        <p:txBody>
          <a:bodyPr lIns="19050" tIns="19050" rIns="19050" bIns="19050" anchor="ctr"/>
          <a:lstStyle/>
          <a:p>
            <a:pPr indent="-317500">
              <a:buClr>
                <a:srgbClr val="232324"/>
              </a:buClr>
              <a:buSzPts val="1400"/>
              <a:buFont typeface="Helvetica Neue"/>
              <a:defRPr sz="1400">
                <a:solidFill>
                  <a:srgbClr val="232324"/>
                </a:solidFill>
                <a:latin typeface="Roboto Light"/>
                <a:ea typeface="Roboto Light"/>
                <a:cs typeface="Roboto Light"/>
                <a:sym typeface="Roboto Light"/>
              </a:defRPr>
            </a:pPr>
            <a:endParaRPr/>
          </a:p>
        </p:txBody>
      </p:sp>
      <p:sp>
        <p:nvSpPr>
          <p:cNvPr id="930" name="Google Shape;466;p100"/>
          <p:cNvSpPr txBox="1">
            <a:spLocks noGrp="1"/>
          </p:cNvSpPr>
          <p:nvPr>
            <p:ph type="body" sz="quarter" idx="36"/>
          </p:nvPr>
        </p:nvSpPr>
        <p:spPr>
          <a:xfrm>
            <a:off x="1612578" y="3397529"/>
            <a:ext cx="1962001" cy="466801"/>
          </a:xfrm>
          <a:prstGeom prst="rect">
            <a:avLst/>
          </a:prstGeom>
        </p:spPr>
        <p:txBody>
          <a:bodyPr lIns="19050" tIns="19050" rIns="19050" bIns="19050" anchor="ctr"/>
          <a:lstStyle/>
          <a:p>
            <a:pPr indent="-317500">
              <a:buClr>
                <a:srgbClr val="232324"/>
              </a:buClr>
              <a:buSzPts val="1400"/>
              <a:buFont typeface="Helvetica Neue"/>
              <a:defRPr sz="1400">
                <a:solidFill>
                  <a:srgbClr val="232324"/>
                </a:solidFill>
                <a:latin typeface="Roboto Light"/>
                <a:ea typeface="Roboto Light"/>
                <a:cs typeface="Roboto Light"/>
                <a:sym typeface="Roboto Light"/>
              </a:defRPr>
            </a:pPr>
            <a:endParaRPr/>
          </a:p>
        </p:txBody>
      </p:sp>
      <p:sp>
        <p:nvSpPr>
          <p:cNvPr id="931" name="Google Shape;467;p100"/>
          <p:cNvSpPr txBox="1">
            <a:spLocks noGrp="1"/>
          </p:cNvSpPr>
          <p:nvPr>
            <p:ph type="body" sz="quarter" idx="37"/>
          </p:nvPr>
        </p:nvSpPr>
        <p:spPr>
          <a:xfrm>
            <a:off x="1612577" y="4129035"/>
            <a:ext cx="2082002" cy="352501"/>
          </a:xfrm>
          <a:prstGeom prst="rect">
            <a:avLst/>
          </a:prstGeom>
        </p:spPr>
        <p:txBody>
          <a:bodyPr lIns="19050" tIns="19050" rIns="19050" bIns="19050" anchor="ctr"/>
          <a:lstStyle/>
          <a:p>
            <a:pPr indent="-317500">
              <a:buClr>
                <a:srgbClr val="232324"/>
              </a:buClr>
              <a:buSzPts val="1400"/>
              <a:buFont typeface="Helvetica Neue"/>
              <a:defRPr sz="1400">
                <a:solidFill>
                  <a:srgbClr val="232324"/>
                </a:solidFill>
                <a:latin typeface="Roboto Light"/>
                <a:ea typeface="Roboto Light"/>
                <a:cs typeface="Roboto Light"/>
                <a:sym typeface="Roboto Light"/>
              </a:defRPr>
            </a:pPr>
            <a:endParaRPr/>
          </a:p>
        </p:txBody>
      </p:sp>
      <p:sp>
        <p:nvSpPr>
          <p:cNvPr id="932" name="Google Shape;468;p100"/>
          <p:cNvSpPr txBox="1">
            <a:spLocks noGrp="1"/>
          </p:cNvSpPr>
          <p:nvPr>
            <p:ph type="body" sz="quarter" idx="38"/>
          </p:nvPr>
        </p:nvSpPr>
        <p:spPr>
          <a:xfrm>
            <a:off x="6477120" y="1851174"/>
            <a:ext cx="1887300" cy="457201"/>
          </a:xfrm>
          <a:prstGeom prst="rect">
            <a:avLst/>
          </a:prstGeom>
        </p:spPr>
        <p:txBody>
          <a:bodyPr lIns="14300" tIns="14300" rIns="14300" bIns="14300" anchor="ctr"/>
          <a:lstStyle/>
          <a:p>
            <a:pPr indent="-317500">
              <a:buClr>
                <a:srgbClr val="232324"/>
              </a:buClr>
              <a:buSzPts val="1400"/>
              <a:buFont typeface="Helvetica Neue"/>
              <a:defRPr sz="1400">
                <a:solidFill>
                  <a:srgbClr val="232324"/>
                </a:solidFill>
                <a:latin typeface="Roboto Light"/>
                <a:ea typeface="Roboto Light"/>
                <a:cs typeface="Roboto Light"/>
                <a:sym typeface="Roboto Light"/>
              </a:defRPr>
            </a:pPr>
            <a:endParaRPr/>
          </a:p>
        </p:txBody>
      </p:sp>
      <p:sp>
        <p:nvSpPr>
          <p:cNvPr id="933" name="Google Shape;469;p100"/>
          <p:cNvSpPr txBox="1">
            <a:spLocks noGrp="1"/>
          </p:cNvSpPr>
          <p:nvPr>
            <p:ph type="body" sz="quarter" idx="39"/>
          </p:nvPr>
        </p:nvSpPr>
        <p:spPr>
          <a:xfrm>
            <a:off x="6477120" y="2563960"/>
            <a:ext cx="1887300" cy="581101"/>
          </a:xfrm>
          <a:prstGeom prst="rect">
            <a:avLst/>
          </a:prstGeom>
        </p:spPr>
        <p:txBody>
          <a:bodyPr lIns="19050" tIns="19050" rIns="19050" bIns="19050" anchor="ctr"/>
          <a:lstStyle/>
          <a:p>
            <a:pPr indent="-317500">
              <a:buClr>
                <a:srgbClr val="232324"/>
              </a:buClr>
              <a:buSzPts val="1400"/>
              <a:buFont typeface="Helvetica Neue"/>
              <a:defRPr sz="1400">
                <a:solidFill>
                  <a:srgbClr val="232324"/>
                </a:solidFill>
                <a:latin typeface="Roboto Light"/>
                <a:ea typeface="Roboto Light"/>
                <a:cs typeface="Roboto Light"/>
                <a:sym typeface="Roboto Light"/>
              </a:defRPr>
            </a:pPr>
            <a:endParaRPr/>
          </a:p>
        </p:txBody>
      </p:sp>
      <p:sp>
        <p:nvSpPr>
          <p:cNvPr id="934" name="Google Shape;470;p100"/>
          <p:cNvSpPr txBox="1">
            <a:spLocks noGrp="1"/>
          </p:cNvSpPr>
          <p:nvPr>
            <p:ph type="body" sz="quarter" idx="40"/>
          </p:nvPr>
        </p:nvSpPr>
        <p:spPr>
          <a:xfrm>
            <a:off x="6477120" y="3318055"/>
            <a:ext cx="1887300" cy="466801"/>
          </a:xfrm>
          <a:prstGeom prst="rect">
            <a:avLst/>
          </a:prstGeom>
        </p:spPr>
        <p:txBody>
          <a:bodyPr lIns="19050" tIns="19050" rIns="19050" bIns="19050" anchor="ctr"/>
          <a:lstStyle/>
          <a:p>
            <a:pPr indent="-317500">
              <a:buClr>
                <a:srgbClr val="232324"/>
              </a:buClr>
              <a:buSzPts val="1400"/>
              <a:buFont typeface="Helvetica Neue"/>
              <a:defRPr sz="1400">
                <a:solidFill>
                  <a:srgbClr val="232324"/>
                </a:solidFill>
                <a:latin typeface="Roboto Light"/>
                <a:ea typeface="Roboto Light"/>
                <a:cs typeface="Roboto Light"/>
                <a:sym typeface="Roboto Light"/>
              </a:defRPr>
            </a:pPr>
            <a:endParaRPr/>
          </a:p>
        </p:txBody>
      </p:sp>
      <p:sp>
        <p:nvSpPr>
          <p:cNvPr id="935" name="Google Shape;471;p100"/>
          <p:cNvSpPr txBox="1">
            <a:spLocks noGrp="1"/>
          </p:cNvSpPr>
          <p:nvPr>
            <p:ph type="body" sz="quarter" idx="41"/>
          </p:nvPr>
        </p:nvSpPr>
        <p:spPr>
          <a:xfrm>
            <a:off x="429722" y="311631"/>
            <a:ext cx="9360900" cy="718802"/>
          </a:xfrm>
          <a:prstGeom prst="rect">
            <a:avLst/>
          </a:prstGeom>
        </p:spPr>
        <p:txBody>
          <a:bodyPr lIns="19050" tIns="19050" rIns="19050" bIns="19050"/>
          <a:lstStyle/>
          <a:p>
            <a:pPr indent="-317500">
              <a:buClr>
                <a:srgbClr val="232324"/>
              </a:buClr>
              <a:buSzPts val="1400"/>
              <a:buFont typeface="Helvetica Neue"/>
              <a:defRPr sz="1400">
                <a:solidFill>
                  <a:srgbClr val="232324"/>
                </a:solidFill>
                <a:latin typeface="Roboto Light"/>
                <a:ea typeface="Roboto Light"/>
                <a:cs typeface="Roboto Light"/>
                <a:sym typeface="Roboto Light"/>
              </a:defRPr>
            </a:pPr>
            <a:endParaRPr/>
          </a:p>
        </p:txBody>
      </p:sp>
      <p:sp>
        <p:nvSpPr>
          <p:cNvPr id="936" name="Google Shape;472;p100"/>
          <p:cNvSpPr txBox="1">
            <a:spLocks noGrp="1"/>
          </p:cNvSpPr>
          <p:nvPr>
            <p:ph type="body" sz="quarter" idx="42"/>
          </p:nvPr>
        </p:nvSpPr>
        <p:spPr>
          <a:xfrm>
            <a:off x="424958" y="1038521"/>
            <a:ext cx="5587502" cy="266701"/>
          </a:xfrm>
          <a:prstGeom prst="rect">
            <a:avLst/>
          </a:prstGeom>
        </p:spPr>
        <p:txBody>
          <a:bodyPr lIns="19050" tIns="19050" rIns="19050" bIns="19050" anchor="ctr"/>
          <a:lstStyle/>
          <a:p>
            <a:pPr indent="-317500">
              <a:buClr>
                <a:srgbClr val="232324"/>
              </a:buClr>
              <a:buSzPts val="1400"/>
              <a:buFont typeface="Helvetica Neue"/>
              <a:defRPr sz="1400">
                <a:solidFill>
                  <a:srgbClr val="232324"/>
                </a:solidFill>
                <a:latin typeface="Roboto Light"/>
                <a:ea typeface="Roboto Light"/>
                <a:cs typeface="Roboto Light"/>
                <a:sym typeface="Roboto Light"/>
              </a:defRPr>
            </a:pPr>
            <a:endParaRPr/>
          </a:p>
        </p:txBody>
      </p:sp>
      <p:sp>
        <p:nvSpPr>
          <p:cNvPr id="937" name="Slide Number"/>
          <p:cNvSpPr txBox="1">
            <a:spLocks noGrp="1"/>
          </p:cNvSpPr>
          <p:nvPr>
            <p:ph type="sldNum" sz="quarter" idx="2"/>
          </p:nvPr>
        </p:nvSpPr>
        <p:spPr>
          <a:xfrm>
            <a:off x="4494883" y="4914264"/>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Testo 2/3 copia 13">
    <p:spTree>
      <p:nvGrpSpPr>
        <p:cNvPr id="1" name=""/>
        <p:cNvGrpSpPr/>
        <p:nvPr/>
      </p:nvGrpSpPr>
      <p:grpSpPr>
        <a:xfrm>
          <a:off x="0" y="0"/>
          <a:ext cx="0" cy="0"/>
          <a:chOff x="0" y="0"/>
          <a:chExt cx="0" cy="0"/>
        </a:xfrm>
      </p:grpSpPr>
      <p:pic>
        <p:nvPicPr>
          <p:cNvPr id="944" name="Google Shape;475;p101" descr="Google Shape;475;p101"/>
          <p:cNvPicPr>
            <a:picLocks noChangeAspect="1"/>
          </p:cNvPicPr>
          <p:nvPr/>
        </p:nvPicPr>
        <p:blipFill>
          <a:blip r:embed="rId2"/>
          <a:stretch>
            <a:fillRect/>
          </a:stretch>
        </p:blipFill>
        <p:spPr>
          <a:xfrm>
            <a:off x="461444" y="1499433"/>
            <a:ext cx="8376188" cy="3401683"/>
          </a:xfrm>
          <a:prstGeom prst="rect">
            <a:avLst/>
          </a:prstGeom>
          <a:ln w="12700">
            <a:miter lim="400000"/>
          </a:ln>
        </p:spPr>
      </p:pic>
      <p:sp>
        <p:nvSpPr>
          <p:cNvPr id="945" name="Body Level One…"/>
          <p:cNvSpPr txBox="1">
            <a:spLocks noGrp="1"/>
          </p:cNvSpPr>
          <p:nvPr>
            <p:ph type="body" sz="quarter" idx="1"/>
          </p:nvPr>
        </p:nvSpPr>
        <p:spPr>
          <a:xfrm>
            <a:off x="1516155" y="1629705"/>
            <a:ext cx="3194101" cy="324001"/>
          </a:xfrm>
          <a:prstGeom prst="rect">
            <a:avLst/>
          </a:prstGeom>
        </p:spPr>
        <p:txBody>
          <a:bodyPr lIns="19050" tIns="19050" rIns="19050" bIns="19050" anchor="ctr"/>
          <a:lstStyle>
            <a:lvl1pPr marL="228600" indent="0">
              <a:lnSpc>
                <a:spcPct val="100000"/>
              </a:lnSpc>
              <a:spcBef>
                <a:spcPts val="500"/>
              </a:spcBef>
              <a:buClrTx/>
              <a:buSzTx/>
              <a:buFontTx/>
              <a:buNone/>
              <a:defRPr sz="1900">
                <a:solidFill>
                  <a:srgbClr val="000000"/>
                </a:solidFill>
                <a:latin typeface="Helvetica Neue"/>
                <a:ea typeface="Helvetica Neue"/>
                <a:cs typeface="Helvetica Neue"/>
                <a:sym typeface="Helvetica Neue"/>
              </a:defRPr>
            </a:lvl1pPr>
            <a:lvl2pPr marL="914400" indent="-374650">
              <a:lnSpc>
                <a:spcPct val="100000"/>
              </a:lnSpc>
              <a:spcBef>
                <a:spcPts val="500"/>
              </a:spcBef>
              <a:buClrTx/>
              <a:buSzPts val="1900"/>
              <a:buFontTx/>
              <a:buChar char="•"/>
              <a:defRPr sz="1900">
                <a:solidFill>
                  <a:srgbClr val="000000"/>
                </a:solidFill>
                <a:latin typeface="Helvetica Neue"/>
                <a:ea typeface="Helvetica Neue"/>
                <a:cs typeface="Helvetica Neue"/>
                <a:sym typeface="Helvetica Neue"/>
              </a:defRPr>
            </a:lvl2pPr>
            <a:lvl3pPr marL="1371600" indent="-374650">
              <a:lnSpc>
                <a:spcPct val="100000"/>
              </a:lnSpc>
              <a:spcBef>
                <a:spcPts val="500"/>
              </a:spcBef>
              <a:buClrTx/>
              <a:buSzPts val="1900"/>
              <a:buFontTx/>
              <a:buChar char="•"/>
              <a:defRPr sz="1900">
                <a:solidFill>
                  <a:srgbClr val="000000"/>
                </a:solidFill>
                <a:latin typeface="Helvetica Neue"/>
                <a:ea typeface="Helvetica Neue"/>
                <a:cs typeface="Helvetica Neue"/>
                <a:sym typeface="Helvetica Neue"/>
              </a:defRPr>
            </a:lvl3pPr>
            <a:lvl4pPr marL="1828800" indent="-374650">
              <a:lnSpc>
                <a:spcPct val="100000"/>
              </a:lnSpc>
              <a:spcBef>
                <a:spcPts val="500"/>
              </a:spcBef>
              <a:buClrTx/>
              <a:buSzPts val="1900"/>
              <a:buFontTx/>
              <a:buChar char="•"/>
              <a:defRPr sz="1900">
                <a:solidFill>
                  <a:srgbClr val="000000"/>
                </a:solidFill>
                <a:latin typeface="Helvetica Neue"/>
                <a:ea typeface="Helvetica Neue"/>
                <a:cs typeface="Helvetica Neue"/>
                <a:sym typeface="Helvetica Neue"/>
              </a:defRPr>
            </a:lvl4pPr>
            <a:lvl5pPr marL="2286000" indent="-374650">
              <a:lnSpc>
                <a:spcPct val="100000"/>
              </a:lnSpc>
              <a:spcBef>
                <a:spcPts val="500"/>
              </a:spcBef>
              <a:buClrTx/>
              <a:buSzPts val="1900"/>
              <a:buFontTx/>
              <a:buChar char="•"/>
              <a:defRPr sz="1900">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946" name="Google Shape;477;p101"/>
          <p:cNvSpPr txBox="1">
            <a:spLocks noGrp="1"/>
          </p:cNvSpPr>
          <p:nvPr>
            <p:ph type="body" sz="quarter" idx="21"/>
          </p:nvPr>
        </p:nvSpPr>
        <p:spPr>
          <a:xfrm>
            <a:off x="1516155" y="1954286"/>
            <a:ext cx="3194101" cy="180901"/>
          </a:xfrm>
          <a:prstGeom prst="rect">
            <a:avLst/>
          </a:prstGeom>
        </p:spPr>
        <p:txBody>
          <a:bodyPr lIns="19050" tIns="19050" rIns="19050" bIns="19050" anchor="ctr"/>
          <a:lstStyle/>
          <a:p>
            <a:pPr marL="315468" indent="-219075" defTabSz="630936">
              <a:buClr>
                <a:srgbClr val="232324"/>
              </a:buClr>
              <a:buSzPts val="900"/>
              <a:buFont typeface="Helvetica Neue"/>
              <a:defRPr sz="966">
                <a:solidFill>
                  <a:srgbClr val="232324"/>
                </a:solidFill>
                <a:latin typeface="Roboto Light"/>
                <a:ea typeface="Roboto Light"/>
                <a:cs typeface="Roboto Light"/>
                <a:sym typeface="Roboto Light"/>
              </a:defRPr>
            </a:pPr>
            <a:endParaRPr/>
          </a:p>
        </p:txBody>
      </p:sp>
      <p:sp>
        <p:nvSpPr>
          <p:cNvPr id="947" name="Google Shape;478;p101"/>
          <p:cNvSpPr txBox="1">
            <a:spLocks noGrp="1"/>
          </p:cNvSpPr>
          <p:nvPr>
            <p:ph type="body" sz="quarter" idx="22"/>
          </p:nvPr>
        </p:nvSpPr>
        <p:spPr>
          <a:xfrm>
            <a:off x="690654" y="2397199"/>
            <a:ext cx="2437802" cy="152401"/>
          </a:xfrm>
          <a:prstGeom prst="rect">
            <a:avLst/>
          </a:prstGeom>
        </p:spPr>
        <p:txBody>
          <a:bodyPr lIns="19050" tIns="19050" rIns="19050" bIns="19050" anchor="ctr"/>
          <a:lstStyle/>
          <a:p>
            <a:pPr marL="233172" indent="-161925" defTabSz="466344">
              <a:buClr>
                <a:srgbClr val="232324"/>
              </a:buClr>
              <a:buSzPts val="700"/>
              <a:buFont typeface="Helvetica Neue"/>
              <a:defRPr sz="714">
                <a:solidFill>
                  <a:srgbClr val="232324"/>
                </a:solidFill>
                <a:latin typeface="Roboto Light"/>
                <a:ea typeface="Roboto Light"/>
                <a:cs typeface="Roboto Light"/>
                <a:sym typeface="Roboto Light"/>
              </a:defRPr>
            </a:pPr>
            <a:endParaRPr/>
          </a:p>
        </p:txBody>
      </p:sp>
      <p:sp>
        <p:nvSpPr>
          <p:cNvPr id="948" name="Google Shape;479;p101"/>
          <p:cNvSpPr txBox="1">
            <a:spLocks noGrp="1"/>
          </p:cNvSpPr>
          <p:nvPr>
            <p:ph type="body" sz="quarter" idx="23"/>
          </p:nvPr>
        </p:nvSpPr>
        <p:spPr>
          <a:xfrm>
            <a:off x="780449" y="3193195"/>
            <a:ext cx="1110001" cy="152401"/>
          </a:xfrm>
          <a:prstGeom prst="rect">
            <a:avLst/>
          </a:prstGeom>
        </p:spPr>
        <p:txBody>
          <a:bodyPr lIns="19050" tIns="19050" rIns="19050" bIns="19050" anchor="ctr"/>
          <a:lstStyle/>
          <a:p>
            <a:pPr marL="233172" indent="-161925" defTabSz="466344">
              <a:buClr>
                <a:srgbClr val="232324"/>
              </a:buClr>
              <a:buSzPts val="700"/>
              <a:buFont typeface="Helvetica Neue"/>
              <a:defRPr sz="714">
                <a:solidFill>
                  <a:srgbClr val="232324"/>
                </a:solidFill>
                <a:latin typeface="Roboto Light"/>
                <a:ea typeface="Roboto Light"/>
                <a:cs typeface="Roboto Light"/>
                <a:sym typeface="Roboto Light"/>
              </a:defRPr>
            </a:pPr>
            <a:endParaRPr/>
          </a:p>
        </p:txBody>
      </p:sp>
      <p:sp>
        <p:nvSpPr>
          <p:cNvPr id="949" name="Google Shape;480;p101"/>
          <p:cNvSpPr txBox="1">
            <a:spLocks noGrp="1"/>
          </p:cNvSpPr>
          <p:nvPr>
            <p:ph type="body" sz="quarter" idx="24"/>
          </p:nvPr>
        </p:nvSpPr>
        <p:spPr>
          <a:xfrm>
            <a:off x="2068604" y="3194918"/>
            <a:ext cx="1072801" cy="152401"/>
          </a:xfrm>
          <a:prstGeom prst="rect">
            <a:avLst/>
          </a:prstGeom>
        </p:spPr>
        <p:txBody>
          <a:bodyPr lIns="19050" tIns="19050" rIns="19050" bIns="19050" anchor="ctr"/>
          <a:lstStyle/>
          <a:p>
            <a:pPr marL="233172" indent="-161925" defTabSz="466344">
              <a:buClr>
                <a:srgbClr val="232324"/>
              </a:buClr>
              <a:buSzPts val="700"/>
              <a:buFont typeface="Helvetica Neue"/>
              <a:defRPr sz="714">
                <a:solidFill>
                  <a:srgbClr val="232324"/>
                </a:solidFill>
                <a:latin typeface="Roboto Light"/>
                <a:ea typeface="Roboto Light"/>
                <a:cs typeface="Roboto Light"/>
                <a:sym typeface="Roboto Light"/>
              </a:defRPr>
            </a:pPr>
            <a:endParaRPr/>
          </a:p>
        </p:txBody>
      </p:sp>
      <p:sp>
        <p:nvSpPr>
          <p:cNvPr id="950" name="Google Shape;481;p101"/>
          <p:cNvSpPr txBox="1">
            <a:spLocks noGrp="1"/>
          </p:cNvSpPr>
          <p:nvPr>
            <p:ph type="body" sz="quarter" idx="25"/>
          </p:nvPr>
        </p:nvSpPr>
        <p:spPr>
          <a:xfrm>
            <a:off x="3353060" y="4125464"/>
            <a:ext cx="2437801" cy="152401"/>
          </a:xfrm>
          <a:prstGeom prst="rect">
            <a:avLst/>
          </a:prstGeom>
        </p:spPr>
        <p:txBody>
          <a:bodyPr lIns="19050" tIns="19050" rIns="19050" bIns="19050" anchor="ctr"/>
          <a:lstStyle/>
          <a:p>
            <a:pPr marL="233172" indent="-161925" defTabSz="466344">
              <a:buClr>
                <a:srgbClr val="232324"/>
              </a:buClr>
              <a:buSzPts val="700"/>
              <a:buFont typeface="Helvetica Neue"/>
              <a:defRPr sz="714">
                <a:solidFill>
                  <a:srgbClr val="232324"/>
                </a:solidFill>
                <a:latin typeface="Roboto Light"/>
                <a:ea typeface="Roboto Light"/>
                <a:cs typeface="Roboto Light"/>
                <a:sym typeface="Roboto Light"/>
              </a:defRPr>
            </a:pPr>
            <a:endParaRPr/>
          </a:p>
        </p:txBody>
      </p:sp>
      <p:sp>
        <p:nvSpPr>
          <p:cNvPr id="951" name="Google Shape;482;p101"/>
          <p:cNvSpPr txBox="1">
            <a:spLocks noGrp="1"/>
          </p:cNvSpPr>
          <p:nvPr>
            <p:ph type="body" sz="quarter" idx="26"/>
          </p:nvPr>
        </p:nvSpPr>
        <p:spPr>
          <a:xfrm>
            <a:off x="3353060" y="4546675"/>
            <a:ext cx="2437801" cy="152401"/>
          </a:xfrm>
          <a:prstGeom prst="rect">
            <a:avLst/>
          </a:prstGeom>
        </p:spPr>
        <p:txBody>
          <a:bodyPr lIns="19050" tIns="19050" rIns="19050" bIns="19050" anchor="ctr"/>
          <a:lstStyle/>
          <a:p>
            <a:pPr marL="233172" indent="-161925" defTabSz="466344">
              <a:buClr>
                <a:srgbClr val="232324"/>
              </a:buClr>
              <a:buSzPts val="700"/>
              <a:buFont typeface="Helvetica Neue"/>
              <a:defRPr sz="714">
                <a:solidFill>
                  <a:srgbClr val="232324"/>
                </a:solidFill>
                <a:latin typeface="Roboto Light"/>
                <a:ea typeface="Roboto Light"/>
                <a:cs typeface="Roboto Light"/>
                <a:sym typeface="Roboto Light"/>
              </a:defRPr>
            </a:pPr>
            <a:endParaRPr/>
          </a:p>
        </p:txBody>
      </p:sp>
      <p:sp>
        <p:nvSpPr>
          <p:cNvPr id="952" name="Google Shape;483;p101"/>
          <p:cNvSpPr txBox="1">
            <a:spLocks noGrp="1"/>
          </p:cNvSpPr>
          <p:nvPr>
            <p:ph type="body" sz="quarter" idx="27"/>
          </p:nvPr>
        </p:nvSpPr>
        <p:spPr>
          <a:xfrm>
            <a:off x="3751738" y="3356843"/>
            <a:ext cx="747001" cy="152401"/>
          </a:xfrm>
          <a:prstGeom prst="rect">
            <a:avLst/>
          </a:prstGeom>
        </p:spPr>
        <p:txBody>
          <a:bodyPr lIns="19050" tIns="19050" rIns="19050" bIns="19050" anchor="ctr"/>
          <a:lstStyle/>
          <a:p>
            <a:pPr marL="233172" indent="-161925" defTabSz="466344">
              <a:buClr>
                <a:srgbClr val="232324"/>
              </a:buClr>
              <a:buSzPts val="700"/>
              <a:buFont typeface="Helvetica Neue"/>
              <a:defRPr sz="714">
                <a:solidFill>
                  <a:srgbClr val="232324"/>
                </a:solidFill>
                <a:latin typeface="Roboto Light"/>
                <a:ea typeface="Roboto Light"/>
                <a:cs typeface="Roboto Light"/>
                <a:sym typeface="Roboto Light"/>
              </a:defRPr>
            </a:pPr>
            <a:endParaRPr/>
          </a:p>
        </p:txBody>
      </p:sp>
      <p:sp>
        <p:nvSpPr>
          <p:cNvPr id="953" name="Google Shape;484;p101"/>
          <p:cNvSpPr txBox="1">
            <a:spLocks noGrp="1"/>
          </p:cNvSpPr>
          <p:nvPr>
            <p:ph type="body" sz="quarter" idx="28"/>
          </p:nvPr>
        </p:nvSpPr>
        <p:spPr>
          <a:xfrm>
            <a:off x="4950004" y="3356843"/>
            <a:ext cx="747001" cy="152401"/>
          </a:xfrm>
          <a:prstGeom prst="rect">
            <a:avLst/>
          </a:prstGeom>
        </p:spPr>
        <p:txBody>
          <a:bodyPr lIns="19050" tIns="19050" rIns="19050" bIns="19050" anchor="ctr"/>
          <a:lstStyle/>
          <a:p>
            <a:pPr marL="233172" indent="-161925" defTabSz="466344">
              <a:buClr>
                <a:srgbClr val="232324"/>
              </a:buClr>
              <a:buSzPts val="700"/>
              <a:buFont typeface="Helvetica Neue"/>
              <a:defRPr sz="714">
                <a:solidFill>
                  <a:srgbClr val="232324"/>
                </a:solidFill>
                <a:latin typeface="Roboto Light"/>
                <a:ea typeface="Roboto Light"/>
                <a:cs typeface="Roboto Light"/>
                <a:sym typeface="Roboto Light"/>
              </a:defRPr>
            </a:pPr>
            <a:endParaRPr/>
          </a:p>
        </p:txBody>
      </p:sp>
      <p:sp>
        <p:nvSpPr>
          <p:cNvPr id="954" name="Google Shape;485;p101"/>
          <p:cNvSpPr txBox="1">
            <a:spLocks noGrp="1"/>
          </p:cNvSpPr>
          <p:nvPr>
            <p:ph type="body" sz="quarter" idx="29"/>
          </p:nvPr>
        </p:nvSpPr>
        <p:spPr>
          <a:xfrm>
            <a:off x="6148268" y="3356843"/>
            <a:ext cx="1221001" cy="152401"/>
          </a:xfrm>
          <a:prstGeom prst="rect">
            <a:avLst/>
          </a:prstGeom>
        </p:spPr>
        <p:txBody>
          <a:bodyPr lIns="19050" tIns="19050" rIns="19050" bIns="19050" anchor="ctr"/>
          <a:lstStyle/>
          <a:p>
            <a:pPr marL="233172" indent="-161925" defTabSz="466344">
              <a:buClr>
                <a:srgbClr val="232324"/>
              </a:buClr>
              <a:buSzPts val="700"/>
              <a:buFont typeface="Helvetica Neue"/>
              <a:defRPr sz="714">
                <a:solidFill>
                  <a:srgbClr val="232324"/>
                </a:solidFill>
                <a:latin typeface="Roboto Light"/>
                <a:ea typeface="Roboto Light"/>
                <a:cs typeface="Roboto Light"/>
                <a:sym typeface="Roboto Light"/>
              </a:defRPr>
            </a:pPr>
            <a:endParaRPr/>
          </a:p>
        </p:txBody>
      </p:sp>
      <p:sp>
        <p:nvSpPr>
          <p:cNvPr id="955" name="Google Shape;486;p101"/>
          <p:cNvSpPr txBox="1">
            <a:spLocks noGrp="1"/>
          </p:cNvSpPr>
          <p:nvPr>
            <p:ph type="body" sz="quarter" idx="30"/>
          </p:nvPr>
        </p:nvSpPr>
        <p:spPr>
          <a:xfrm>
            <a:off x="7820576" y="3356843"/>
            <a:ext cx="747001" cy="152401"/>
          </a:xfrm>
          <a:prstGeom prst="rect">
            <a:avLst/>
          </a:prstGeom>
        </p:spPr>
        <p:txBody>
          <a:bodyPr lIns="19050" tIns="19050" rIns="19050" bIns="19050" anchor="ctr"/>
          <a:lstStyle/>
          <a:p>
            <a:pPr marL="233172" indent="-161925" defTabSz="466344">
              <a:buClr>
                <a:srgbClr val="232324"/>
              </a:buClr>
              <a:buSzPts val="700"/>
              <a:buFont typeface="Helvetica Neue"/>
              <a:defRPr sz="714">
                <a:solidFill>
                  <a:srgbClr val="232324"/>
                </a:solidFill>
                <a:latin typeface="Roboto Light"/>
                <a:ea typeface="Roboto Light"/>
                <a:cs typeface="Roboto Light"/>
                <a:sym typeface="Roboto Light"/>
              </a:defRPr>
            </a:pPr>
            <a:endParaRPr/>
          </a:p>
        </p:txBody>
      </p:sp>
      <p:sp>
        <p:nvSpPr>
          <p:cNvPr id="956" name="Google Shape;487;p101"/>
          <p:cNvSpPr txBox="1">
            <a:spLocks noGrp="1"/>
          </p:cNvSpPr>
          <p:nvPr>
            <p:ph type="body" sz="quarter" idx="31"/>
          </p:nvPr>
        </p:nvSpPr>
        <p:spPr>
          <a:xfrm>
            <a:off x="4780055" y="2024334"/>
            <a:ext cx="2437801" cy="152401"/>
          </a:xfrm>
          <a:prstGeom prst="rect">
            <a:avLst/>
          </a:prstGeom>
        </p:spPr>
        <p:txBody>
          <a:bodyPr lIns="19050" tIns="19050" rIns="19050" bIns="19050" anchor="ctr"/>
          <a:lstStyle/>
          <a:p>
            <a:pPr marL="233172" indent="-161925" defTabSz="466344">
              <a:buClr>
                <a:srgbClr val="232324"/>
              </a:buClr>
              <a:buSzPts val="700"/>
              <a:buFont typeface="Helvetica Neue"/>
              <a:defRPr sz="714">
                <a:solidFill>
                  <a:srgbClr val="232324"/>
                </a:solidFill>
                <a:latin typeface="Roboto Light"/>
                <a:ea typeface="Roboto Light"/>
                <a:cs typeface="Roboto Light"/>
                <a:sym typeface="Roboto Light"/>
              </a:defRPr>
            </a:pPr>
            <a:endParaRPr/>
          </a:p>
        </p:txBody>
      </p:sp>
      <p:sp>
        <p:nvSpPr>
          <p:cNvPr id="957" name="Google Shape;488;p101"/>
          <p:cNvSpPr txBox="1">
            <a:spLocks noGrp="1"/>
          </p:cNvSpPr>
          <p:nvPr>
            <p:ph type="body" sz="quarter" idx="32"/>
          </p:nvPr>
        </p:nvSpPr>
        <p:spPr>
          <a:xfrm>
            <a:off x="4780055" y="2690589"/>
            <a:ext cx="2437801" cy="152401"/>
          </a:xfrm>
          <a:prstGeom prst="rect">
            <a:avLst/>
          </a:prstGeom>
        </p:spPr>
        <p:txBody>
          <a:bodyPr lIns="19050" tIns="19050" rIns="19050" bIns="19050" anchor="ctr"/>
          <a:lstStyle/>
          <a:p>
            <a:pPr marL="233172" indent="-161925" defTabSz="466344">
              <a:buClr>
                <a:srgbClr val="232324"/>
              </a:buClr>
              <a:buSzPts val="700"/>
              <a:buFont typeface="Helvetica Neue"/>
              <a:defRPr sz="714">
                <a:solidFill>
                  <a:srgbClr val="232324"/>
                </a:solidFill>
                <a:latin typeface="Roboto Light"/>
                <a:ea typeface="Roboto Light"/>
                <a:cs typeface="Roboto Light"/>
                <a:sym typeface="Roboto Light"/>
              </a:defRPr>
            </a:pPr>
            <a:endParaRPr/>
          </a:p>
        </p:txBody>
      </p:sp>
      <p:sp>
        <p:nvSpPr>
          <p:cNvPr id="958" name="Google Shape;489;p101"/>
          <p:cNvSpPr>
            <a:spLocks noGrp="1"/>
          </p:cNvSpPr>
          <p:nvPr>
            <p:ph type="pic" sz="quarter" idx="33"/>
          </p:nvPr>
        </p:nvSpPr>
        <p:spPr>
          <a:xfrm>
            <a:off x="7590208" y="1930714"/>
            <a:ext cx="290401" cy="339601"/>
          </a:xfrm>
          <a:prstGeom prst="rect">
            <a:avLst/>
          </a:prstGeom>
        </p:spPr>
        <p:txBody>
          <a:bodyPr lIns="91439" tIns="45719" rIns="91439" bIns="45719">
            <a:noAutofit/>
          </a:bodyPr>
          <a:lstStyle/>
          <a:p>
            <a:endParaRPr/>
          </a:p>
        </p:txBody>
      </p:sp>
      <p:sp>
        <p:nvSpPr>
          <p:cNvPr id="959" name="Google Shape;490;p101"/>
          <p:cNvSpPr>
            <a:spLocks noGrp="1"/>
          </p:cNvSpPr>
          <p:nvPr>
            <p:ph type="pic" sz="quarter" idx="34"/>
          </p:nvPr>
        </p:nvSpPr>
        <p:spPr>
          <a:xfrm>
            <a:off x="7762571" y="4111178"/>
            <a:ext cx="180901" cy="180901"/>
          </a:xfrm>
          <a:prstGeom prst="rect">
            <a:avLst/>
          </a:prstGeom>
        </p:spPr>
        <p:txBody>
          <a:bodyPr lIns="91439" tIns="45719" rIns="91439" bIns="45719">
            <a:noAutofit/>
          </a:bodyPr>
          <a:lstStyle/>
          <a:p>
            <a:endParaRPr/>
          </a:p>
        </p:txBody>
      </p:sp>
      <p:sp>
        <p:nvSpPr>
          <p:cNvPr id="960" name="Google Shape;491;p101"/>
          <p:cNvSpPr txBox="1">
            <a:spLocks noGrp="1"/>
          </p:cNvSpPr>
          <p:nvPr>
            <p:ph type="body" sz="quarter" idx="35"/>
          </p:nvPr>
        </p:nvSpPr>
        <p:spPr>
          <a:xfrm>
            <a:off x="429722" y="311631"/>
            <a:ext cx="9360900" cy="718802"/>
          </a:xfrm>
          <a:prstGeom prst="rect">
            <a:avLst/>
          </a:prstGeom>
        </p:spPr>
        <p:txBody>
          <a:bodyPr lIns="19050" tIns="19050" rIns="19050" bIns="19050"/>
          <a:lstStyle/>
          <a:p>
            <a:pPr indent="-317500">
              <a:buClr>
                <a:srgbClr val="232324"/>
              </a:buClr>
              <a:buSzPts val="1400"/>
              <a:buFont typeface="Helvetica Neue"/>
              <a:defRPr sz="1400">
                <a:solidFill>
                  <a:srgbClr val="232324"/>
                </a:solidFill>
                <a:latin typeface="Roboto Light"/>
                <a:ea typeface="Roboto Light"/>
                <a:cs typeface="Roboto Light"/>
                <a:sym typeface="Roboto Light"/>
              </a:defRPr>
            </a:pPr>
            <a:endParaRPr/>
          </a:p>
        </p:txBody>
      </p:sp>
      <p:sp>
        <p:nvSpPr>
          <p:cNvPr id="961" name="Google Shape;492;p101"/>
          <p:cNvSpPr>
            <a:spLocks noGrp="1"/>
          </p:cNvSpPr>
          <p:nvPr>
            <p:ph type="pic" sz="quarter" idx="36"/>
          </p:nvPr>
        </p:nvSpPr>
        <p:spPr>
          <a:xfrm>
            <a:off x="7590208" y="2596969"/>
            <a:ext cx="290401" cy="339601"/>
          </a:xfrm>
          <a:prstGeom prst="rect">
            <a:avLst/>
          </a:prstGeom>
        </p:spPr>
        <p:txBody>
          <a:bodyPr lIns="91439" tIns="45719" rIns="91439" bIns="45719">
            <a:noAutofit/>
          </a:bodyPr>
          <a:lstStyle/>
          <a:p>
            <a:endParaRPr/>
          </a:p>
        </p:txBody>
      </p:sp>
      <p:sp>
        <p:nvSpPr>
          <p:cNvPr id="962" name="Google Shape;493;p101"/>
          <p:cNvSpPr>
            <a:spLocks noGrp="1"/>
          </p:cNvSpPr>
          <p:nvPr>
            <p:ph type="pic" sz="quarter" idx="37"/>
          </p:nvPr>
        </p:nvSpPr>
        <p:spPr>
          <a:xfrm>
            <a:off x="752949" y="1601094"/>
            <a:ext cx="559201" cy="529501"/>
          </a:xfrm>
          <a:prstGeom prst="rect">
            <a:avLst/>
          </a:prstGeom>
        </p:spPr>
        <p:txBody>
          <a:bodyPr lIns="91439" tIns="45719" rIns="91439" bIns="45719">
            <a:noAutofit/>
          </a:bodyPr>
          <a:lstStyle/>
          <a:p>
            <a:endParaRPr/>
          </a:p>
        </p:txBody>
      </p:sp>
      <p:sp>
        <p:nvSpPr>
          <p:cNvPr id="963" name="Google Shape;494;p101"/>
          <p:cNvSpPr>
            <a:spLocks noGrp="1"/>
          </p:cNvSpPr>
          <p:nvPr>
            <p:ph type="pic" sz="quarter" idx="38"/>
          </p:nvPr>
        </p:nvSpPr>
        <p:spPr>
          <a:xfrm>
            <a:off x="7762571" y="4532386"/>
            <a:ext cx="180901" cy="180901"/>
          </a:xfrm>
          <a:prstGeom prst="rect">
            <a:avLst/>
          </a:prstGeom>
        </p:spPr>
        <p:txBody>
          <a:bodyPr lIns="91439" tIns="45719" rIns="91439" bIns="45719">
            <a:noAutofit/>
          </a:bodyPr>
          <a:lstStyle/>
          <a:p>
            <a:endParaRPr/>
          </a:p>
        </p:txBody>
      </p:sp>
      <p:sp>
        <p:nvSpPr>
          <p:cNvPr id="964" name="Slide Number"/>
          <p:cNvSpPr txBox="1">
            <a:spLocks noGrp="1"/>
          </p:cNvSpPr>
          <p:nvPr>
            <p:ph type="sldNum" sz="quarter" idx="2"/>
          </p:nvPr>
        </p:nvSpPr>
        <p:spPr>
          <a:xfrm>
            <a:off x="4494883" y="4914264"/>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Titolo_1 copia 1">
    <p:bg>
      <p:bgPr>
        <a:solidFill>
          <a:srgbClr val="75F461"/>
        </a:solidFill>
        <a:effectLst/>
      </p:bgPr>
    </p:bg>
    <p:spTree>
      <p:nvGrpSpPr>
        <p:cNvPr id="1" name=""/>
        <p:cNvGrpSpPr/>
        <p:nvPr/>
      </p:nvGrpSpPr>
      <p:grpSpPr>
        <a:xfrm>
          <a:off x="0" y="0"/>
          <a:ext cx="0" cy="0"/>
          <a:chOff x="0" y="0"/>
          <a:chExt cx="0" cy="0"/>
        </a:xfrm>
      </p:grpSpPr>
      <p:sp>
        <p:nvSpPr>
          <p:cNvPr id="971" name="Body Level One…"/>
          <p:cNvSpPr txBox="1">
            <a:spLocks noGrp="1"/>
          </p:cNvSpPr>
          <p:nvPr>
            <p:ph type="body" sz="quarter" idx="1"/>
          </p:nvPr>
        </p:nvSpPr>
        <p:spPr>
          <a:xfrm>
            <a:off x="1298674" y="2062981"/>
            <a:ext cx="5267100" cy="1305001"/>
          </a:xfrm>
          <a:prstGeom prst="rect">
            <a:avLst/>
          </a:prstGeom>
        </p:spPr>
        <p:txBody>
          <a:bodyPr lIns="19050" tIns="19050" rIns="19050" bIns="19050" anchor="ctr"/>
          <a:lstStyle>
            <a:lvl1pPr marL="228600" indent="0">
              <a:lnSpc>
                <a:spcPct val="100000"/>
              </a:lnSpc>
              <a:spcBef>
                <a:spcPts val="500"/>
              </a:spcBef>
              <a:buClrTx/>
              <a:buSzTx/>
              <a:buFontTx/>
              <a:buNone/>
              <a:defRPr sz="7500">
                <a:solidFill>
                  <a:srgbClr val="FFFFFF"/>
                </a:solidFill>
                <a:latin typeface="Helvetica Neue"/>
                <a:ea typeface="Helvetica Neue"/>
                <a:cs typeface="Helvetica Neue"/>
                <a:sym typeface="Helvetica Neue"/>
              </a:defRPr>
            </a:lvl1pPr>
            <a:lvl2pPr marL="914400" indent="-825500">
              <a:lnSpc>
                <a:spcPct val="100000"/>
              </a:lnSpc>
              <a:spcBef>
                <a:spcPts val="500"/>
              </a:spcBef>
              <a:buClrTx/>
              <a:buSzPts val="7500"/>
              <a:buFontTx/>
              <a:buChar char="•"/>
              <a:defRPr sz="7500">
                <a:solidFill>
                  <a:srgbClr val="FFFFFF"/>
                </a:solidFill>
                <a:latin typeface="Helvetica Neue"/>
                <a:ea typeface="Helvetica Neue"/>
                <a:cs typeface="Helvetica Neue"/>
                <a:sym typeface="Helvetica Neue"/>
              </a:defRPr>
            </a:lvl2pPr>
            <a:lvl3pPr marL="1371600" indent="-825500">
              <a:lnSpc>
                <a:spcPct val="100000"/>
              </a:lnSpc>
              <a:spcBef>
                <a:spcPts val="500"/>
              </a:spcBef>
              <a:buClrTx/>
              <a:buSzPts val="7500"/>
              <a:buFontTx/>
              <a:buChar char="•"/>
              <a:defRPr sz="7500">
                <a:solidFill>
                  <a:srgbClr val="FFFFFF"/>
                </a:solidFill>
                <a:latin typeface="Helvetica Neue"/>
                <a:ea typeface="Helvetica Neue"/>
                <a:cs typeface="Helvetica Neue"/>
                <a:sym typeface="Helvetica Neue"/>
              </a:defRPr>
            </a:lvl3pPr>
            <a:lvl4pPr marL="1828800" indent="-825500">
              <a:lnSpc>
                <a:spcPct val="100000"/>
              </a:lnSpc>
              <a:spcBef>
                <a:spcPts val="500"/>
              </a:spcBef>
              <a:buClrTx/>
              <a:buSzPts val="7500"/>
              <a:buFontTx/>
              <a:buChar char="•"/>
              <a:defRPr sz="7500">
                <a:solidFill>
                  <a:srgbClr val="FFFFFF"/>
                </a:solidFill>
                <a:latin typeface="Helvetica Neue"/>
                <a:ea typeface="Helvetica Neue"/>
                <a:cs typeface="Helvetica Neue"/>
                <a:sym typeface="Helvetica Neue"/>
              </a:defRPr>
            </a:lvl4pPr>
            <a:lvl5pPr marL="2286000" indent="-825500">
              <a:lnSpc>
                <a:spcPct val="100000"/>
              </a:lnSpc>
              <a:spcBef>
                <a:spcPts val="500"/>
              </a:spcBef>
              <a:buClrTx/>
              <a:buSzPts val="7500"/>
              <a:buFontTx/>
              <a:buChar char="•"/>
              <a:defRPr sz="7500">
                <a:solidFill>
                  <a:srgbClr val="FFFFFF"/>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972" name="Google Shape;498;p102"/>
          <p:cNvSpPr txBox="1">
            <a:spLocks noGrp="1"/>
          </p:cNvSpPr>
          <p:nvPr>
            <p:ph type="body" sz="quarter" idx="21"/>
          </p:nvPr>
        </p:nvSpPr>
        <p:spPr>
          <a:xfrm>
            <a:off x="1432024" y="1842268"/>
            <a:ext cx="5267100" cy="438301"/>
          </a:xfrm>
          <a:prstGeom prst="rect">
            <a:avLst/>
          </a:prstGeom>
        </p:spPr>
        <p:txBody>
          <a:bodyPr lIns="19050" tIns="19050" rIns="19050" bIns="19050" anchor="ctr"/>
          <a:lstStyle/>
          <a:p>
            <a:pPr indent="-317500">
              <a:buClr>
                <a:srgbClr val="232324"/>
              </a:buClr>
              <a:buSzPts val="1400"/>
              <a:buFont typeface="Helvetica Neue"/>
              <a:defRPr sz="1400">
                <a:solidFill>
                  <a:srgbClr val="232324"/>
                </a:solidFill>
                <a:latin typeface="Roboto Light"/>
                <a:ea typeface="Roboto Light"/>
                <a:cs typeface="Roboto Light"/>
                <a:sym typeface="Roboto Light"/>
              </a:defRPr>
            </a:pPr>
            <a:endParaRPr/>
          </a:p>
        </p:txBody>
      </p:sp>
      <p:sp>
        <p:nvSpPr>
          <p:cNvPr id="973" name="Slide Number"/>
          <p:cNvSpPr txBox="1">
            <a:spLocks noGrp="1"/>
          </p:cNvSpPr>
          <p:nvPr>
            <p:ph type="sldNum" sz="quarter" idx="2"/>
          </p:nvPr>
        </p:nvSpPr>
        <p:spPr>
          <a:xfrm>
            <a:off x="4494883" y="4914264"/>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Titolo copia 2">
    <p:bg>
      <p:bgPr>
        <a:solidFill>
          <a:srgbClr val="75F461"/>
        </a:solidFill>
        <a:effectLst/>
      </p:bgPr>
    </p:bg>
    <p:spTree>
      <p:nvGrpSpPr>
        <p:cNvPr id="1" name=""/>
        <p:cNvGrpSpPr/>
        <p:nvPr/>
      </p:nvGrpSpPr>
      <p:grpSpPr>
        <a:xfrm>
          <a:off x="0" y="0"/>
          <a:ext cx="0" cy="0"/>
          <a:chOff x="0" y="0"/>
          <a:chExt cx="0" cy="0"/>
        </a:xfrm>
      </p:grpSpPr>
      <p:sp>
        <p:nvSpPr>
          <p:cNvPr id="980" name="Body Level One…"/>
          <p:cNvSpPr txBox="1">
            <a:spLocks noGrp="1"/>
          </p:cNvSpPr>
          <p:nvPr>
            <p:ph type="body" sz="quarter" idx="1"/>
          </p:nvPr>
        </p:nvSpPr>
        <p:spPr>
          <a:xfrm>
            <a:off x="868455" y="1180572"/>
            <a:ext cx="3194101" cy="266701"/>
          </a:xfrm>
          <a:prstGeom prst="rect">
            <a:avLst/>
          </a:prstGeom>
        </p:spPr>
        <p:txBody>
          <a:bodyPr lIns="19050" tIns="19050" rIns="19050" bIns="19050" anchor="ctr"/>
          <a:lstStyle>
            <a:lvl1pPr marL="228600" indent="0">
              <a:lnSpc>
                <a:spcPct val="100000"/>
              </a:lnSpc>
              <a:spcBef>
                <a:spcPts val="500"/>
              </a:spcBef>
              <a:buClrTx/>
              <a:buSzTx/>
              <a:buFontTx/>
              <a:buNone/>
              <a:defRPr sz="1500" b="1">
                <a:solidFill>
                  <a:srgbClr val="000000"/>
                </a:solidFill>
                <a:latin typeface="Helvetica Neue"/>
                <a:ea typeface="Helvetica Neue"/>
                <a:cs typeface="Helvetica Neue"/>
                <a:sym typeface="Helvetica Neue"/>
              </a:defRPr>
            </a:lvl1pPr>
            <a:lvl2pPr marL="914400" indent="-349250">
              <a:lnSpc>
                <a:spcPct val="100000"/>
              </a:lnSpc>
              <a:spcBef>
                <a:spcPts val="500"/>
              </a:spcBef>
              <a:buClrTx/>
              <a:buSzPts val="1500"/>
              <a:buFontTx/>
              <a:buChar char="•"/>
              <a:defRPr sz="1500" b="1">
                <a:solidFill>
                  <a:srgbClr val="000000"/>
                </a:solidFill>
                <a:latin typeface="Helvetica Neue"/>
                <a:ea typeface="Helvetica Neue"/>
                <a:cs typeface="Helvetica Neue"/>
                <a:sym typeface="Helvetica Neue"/>
              </a:defRPr>
            </a:lvl2pPr>
            <a:lvl3pPr marL="1371600" indent="-349250">
              <a:lnSpc>
                <a:spcPct val="100000"/>
              </a:lnSpc>
              <a:spcBef>
                <a:spcPts val="500"/>
              </a:spcBef>
              <a:buClrTx/>
              <a:buSzPts val="1500"/>
              <a:buFontTx/>
              <a:buChar char="•"/>
              <a:defRPr sz="1500" b="1">
                <a:solidFill>
                  <a:srgbClr val="000000"/>
                </a:solidFill>
                <a:latin typeface="Helvetica Neue"/>
                <a:ea typeface="Helvetica Neue"/>
                <a:cs typeface="Helvetica Neue"/>
                <a:sym typeface="Helvetica Neue"/>
              </a:defRPr>
            </a:lvl3pPr>
            <a:lvl4pPr marL="1828800" indent="-349250">
              <a:lnSpc>
                <a:spcPct val="100000"/>
              </a:lnSpc>
              <a:spcBef>
                <a:spcPts val="500"/>
              </a:spcBef>
              <a:buClrTx/>
              <a:buSzPts val="1500"/>
              <a:buFontTx/>
              <a:buChar char="•"/>
              <a:defRPr sz="1500" b="1">
                <a:solidFill>
                  <a:srgbClr val="000000"/>
                </a:solidFill>
                <a:latin typeface="Helvetica Neue"/>
                <a:ea typeface="Helvetica Neue"/>
                <a:cs typeface="Helvetica Neue"/>
                <a:sym typeface="Helvetica Neue"/>
              </a:defRPr>
            </a:lvl4pPr>
            <a:lvl5pPr marL="2286000" indent="-349250">
              <a:lnSpc>
                <a:spcPct val="100000"/>
              </a:lnSpc>
              <a:spcBef>
                <a:spcPts val="500"/>
              </a:spcBef>
              <a:buClrTx/>
              <a:buSzPts val="1500"/>
              <a:buFontTx/>
              <a:buChar char="•"/>
              <a:defRPr sz="1500" b="1">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981" name="Google Shape;502;p103"/>
          <p:cNvSpPr txBox="1">
            <a:spLocks noGrp="1"/>
          </p:cNvSpPr>
          <p:nvPr>
            <p:ph type="body" sz="quarter" idx="21"/>
          </p:nvPr>
        </p:nvSpPr>
        <p:spPr>
          <a:xfrm>
            <a:off x="868455" y="3279850"/>
            <a:ext cx="3194101" cy="266701"/>
          </a:xfrm>
          <a:prstGeom prst="rect">
            <a:avLst/>
          </a:prstGeom>
        </p:spPr>
        <p:txBody>
          <a:bodyPr lIns="19050" tIns="19050" rIns="19050" bIns="19050" anchor="ctr"/>
          <a:lstStyle/>
          <a:p>
            <a:pPr indent="-317500">
              <a:buClr>
                <a:srgbClr val="232324"/>
              </a:buClr>
              <a:buSzPts val="1400"/>
              <a:buFont typeface="Helvetica Neue"/>
              <a:defRPr sz="1400">
                <a:solidFill>
                  <a:srgbClr val="232324"/>
                </a:solidFill>
                <a:latin typeface="Roboto Light"/>
                <a:ea typeface="Roboto Light"/>
                <a:cs typeface="Roboto Light"/>
                <a:sym typeface="Roboto Light"/>
              </a:defRPr>
            </a:pPr>
            <a:endParaRPr/>
          </a:p>
        </p:txBody>
      </p:sp>
      <p:sp>
        <p:nvSpPr>
          <p:cNvPr id="982" name="Google Shape;503;p103"/>
          <p:cNvSpPr txBox="1">
            <a:spLocks noGrp="1"/>
          </p:cNvSpPr>
          <p:nvPr>
            <p:ph type="body" sz="quarter" idx="22"/>
          </p:nvPr>
        </p:nvSpPr>
        <p:spPr>
          <a:xfrm>
            <a:off x="869735" y="1575642"/>
            <a:ext cx="966901" cy="676201"/>
          </a:xfrm>
          <a:prstGeom prst="rect">
            <a:avLst/>
          </a:prstGeom>
        </p:spPr>
        <p:txBody>
          <a:bodyPr lIns="19050" tIns="19050" rIns="19050" bIns="19050" anchor="ctr"/>
          <a:lstStyle/>
          <a:p>
            <a:pPr indent="-317500">
              <a:buClr>
                <a:srgbClr val="232324"/>
              </a:buClr>
              <a:buSzPts val="1400"/>
              <a:buFont typeface="Helvetica Neue"/>
              <a:defRPr sz="1400">
                <a:solidFill>
                  <a:srgbClr val="232324"/>
                </a:solidFill>
                <a:latin typeface="Roboto Light"/>
                <a:ea typeface="Roboto Light"/>
                <a:cs typeface="Roboto Light"/>
                <a:sym typeface="Roboto Light"/>
              </a:defRPr>
            </a:pPr>
            <a:endParaRPr/>
          </a:p>
        </p:txBody>
      </p:sp>
      <p:sp>
        <p:nvSpPr>
          <p:cNvPr id="983" name="Google Shape;504;p103"/>
          <p:cNvSpPr txBox="1">
            <a:spLocks noGrp="1"/>
          </p:cNvSpPr>
          <p:nvPr>
            <p:ph type="body" sz="quarter" idx="23"/>
          </p:nvPr>
        </p:nvSpPr>
        <p:spPr>
          <a:xfrm>
            <a:off x="1982102" y="1573262"/>
            <a:ext cx="966901" cy="495301"/>
          </a:xfrm>
          <a:prstGeom prst="rect">
            <a:avLst/>
          </a:prstGeom>
        </p:spPr>
        <p:txBody>
          <a:bodyPr lIns="19050" tIns="19050" rIns="19050" bIns="19050" anchor="ctr"/>
          <a:lstStyle/>
          <a:p>
            <a:pPr indent="-317500">
              <a:buClr>
                <a:srgbClr val="232324"/>
              </a:buClr>
              <a:buSzPts val="1400"/>
              <a:buFont typeface="Helvetica Neue"/>
              <a:defRPr sz="1400">
                <a:solidFill>
                  <a:srgbClr val="232324"/>
                </a:solidFill>
                <a:latin typeface="Roboto Light"/>
                <a:ea typeface="Roboto Light"/>
                <a:cs typeface="Roboto Light"/>
                <a:sym typeface="Roboto Light"/>
              </a:defRPr>
            </a:pPr>
            <a:endParaRPr/>
          </a:p>
        </p:txBody>
      </p:sp>
      <p:sp>
        <p:nvSpPr>
          <p:cNvPr id="984" name="Google Shape;505;p103"/>
          <p:cNvSpPr txBox="1">
            <a:spLocks noGrp="1"/>
          </p:cNvSpPr>
          <p:nvPr>
            <p:ph type="body" sz="quarter" idx="24"/>
          </p:nvPr>
        </p:nvSpPr>
        <p:spPr>
          <a:xfrm>
            <a:off x="3094468" y="1573262"/>
            <a:ext cx="966901" cy="609601"/>
          </a:xfrm>
          <a:prstGeom prst="rect">
            <a:avLst/>
          </a:prstGeom>
        </p:spPr>
        <p:txBody>
          <a:bodyPr lIns="19050" tIns="19050" rIns="19050" bIns="19050" anchor="ctr"/>
          <a:lstStyle/>
          <a:p>
            <a:pPr indent="-317500">
              <a:buClr>
                <a:srgbClr val="232324"/>
              </a:buClr>
              <a:buSzPts val="1400"/>
              <a:buFont typeface="Helvetica Neue"/>
              <a:defRPr sz="1400">
                <a:solidFill>
                  <a:srgbClr val="232324"/>
                </a:solidFill>
                <a:latin typeface="Roboto Light"/>
                <a:ea typeface="Roboto Light"/>
                <a:cs typeface="Roboto Light"/>
                <a:sym typeface="Roboto Light"/>
              </a:defRPr>
            </a:pPr>
            <a:endParaRPr/>
          </a:p>
        </p:txBody>
      </p:sp>
      <p:sp>
        <p:nvSpPr>
          <p:cNvPr id="985" name="Google Shape;506;p103"/>
          <p:cNvSpPr txBox="1">
            <a:spLocks noGrp="1"/>
          </p:cNvSpPr>
          <p:nvPr>
            <p:ph type="body" sz="quarter" idx="25"/>
          </p:nvPr>
        </p:nvSpPr>
        <p:spPr>
          <a:xfrm>
            <a:off x="4206833" y="1575642"/>
            <a:ext cx="966901" cy="676201"/>
          </a:xfrm>
          <a:prstGeom prst="rect">
            <a:avLst/>
          </a:prstGeom>
        </p:spPr>
        <p:txBody>
          <a:bodyPr lIns="19050" tIns="19050" rIns="19050" bIns="19050" anchor="ctr"/>
          <a:lstStyle/>
          <a:p>
            <a:pPr indent="-317500">
              <a:buClr>
                <a:srgbClr val="232324"/>
              </a:buClr>
              <a:buSzPts val="1400"/>
              <a:buFont typeface="Helvetica Neue"/>
              <a:defRPr sz="1400">
                <a:solidFill>
                  <a:srgbClr val="232324"/>
                </a:solidFill>
                <a:latin typeface="Roboto Light"/>
                <a:ea typeface="Roboto Light"/>
                <a:cs typeface="Roboto Light"/>
                <a:sym typeface="Roboto Light"/>
              </a:defRPr>
            </a:pPr>
            <a:endParaRPr/>
          </a:p>
        </p:txBody>
      </p:sp>
      <p:sp>
        <p:nvSpPr>
          <p:cNvPr id="986" name="Google Shape;507;p103"/>
          <p:cNvSpPr txBox="1">
            <a:spLocks noGrp="1"/>
          </p:cNvSpPr>
          <p:nvPr>
            <p:ph type="body" sz="quarter" idx="26"/>
          </p:nvPr>
        </p:nvSpPr>
        <p:spPr>
          <a:xfrm>
            <a:off x="5319200" y="1635175"/>
            <a:ext cx="966901" cy="743100"/>
          </a:xfrm>
          <a:prstGeom prst="rect">
            <a:avLst/>
          </a:prstGeom>
        </p:spPr>
        <p:txBody>
          <a:bodyPr lIns="19050" tIns="19050" rIns="19050" bIns="19050" anchor="ctr"/>
          <a:lstStyle/>
          <a:p>
            <a:pPr indent="-317500">
              <a:buClr>
                <a:srgbClr val="232324"/>
              </a:buClr>
              <a:buSzPts val="1400"/>
              <a:buFont typeface="Helvetica Neue"/>
              <a:defRPr sz="1400">
                <a:solidFill>
                  <a:srgbClr val="232324"/>
                </a:solidFill>
                <a:latin typeface="Roboto Light"/>
                <a:ea typeface="Roboto Light"/>
                <a:cs typeface="Roboto Light"/>
                <a:sym typeface="Roboto Light"/>
              </a:defRPr>
            </a:pPr>
            <a:endParaRPr/>
          </a:p>
        </p:txBody>
      </p:sp>
      <p:sp>
        <p:nvSpPr>
          <p:cNvPr id="987" name="Google Shape;508;p103"/>
          <p:cNvSpPr txBox="1">
            <a:spLocks noGrp="1"/>
          </p:cNvSpPr>
          <p:nvPr>
            <p:ph type="body" sz="quarter" idx="27"/>
          </p:nvPr>
        </p:nvSpPr>
        <p:spPr>
          <a:xfrm>
            <a:off x="6431565" y="1635175"/>
            <a:ext cx="966901" cy="743100"/>
          </a:xfrm>
          <a:prstGeom prst="rect">
            <a:avLst/>
          </a:prstGeom>
        </p:spPr>
        <p:txBody>
          <a:bodyPr lIns="19050" tIns="19050" rIns="19050" bIns="19050" anchor="ctr"/>
          <a:lstStyle/>
          <a:p>
            <a:pPr indent="-317500">
              <a:buClr>
                <a:srgbClr val="232324"/>
              </a:buClr>
              <a:buSzPts val="1400"/>
              <a:buFont typeface="Helvetica Neue"/>
              <a:defRPr sz="1400">
                <a:solidFill>
                  <a:srgbClr val="232324"/>
                </a:solidFill>
                <a:latin typeface="Roboto Light"/>
                <a:ea typeface="Roboto Light"/>
                <a:cs typeface="Roboto Light"/>
                <a:sym typeface="Roboto Light"/>
              </a:defRPr>
            </a:pPr>
            <a:endParaRPr/>
          </a:p>
        </p:txBody>
      </p:sp>
      <p:sp>
        <p:nvSpPr>
          <p:cNvPr id="988" name="Google Shape;509;p103"/>
          <p:cNvSpPr/>
          <p:nvPr/>
        </p:nvSpPr>
        <p:spPr>
          <a:xfrm flipV="1">
            <a:off x="1910580" y="1583364"/>
            <a:ext cx="1" cy="609601"/>
          </a:xfrm>
          <a:prstGeom prst="line">
            <a:avLst/>
          </a:prstGeom>
          <a:ln w="38100" cap="rnd">
            <a:solidFill>
              <a:srgbClr val="2F6227"/>
            </a:solidFill>
            <a:prstDash val="dashDot"/>
            <a:miter lim="400000"/>
          </a:ln>
        </p:spPr>
        <p:txBody>
          <a:bodyPr lIns="0" tIns="0" rIns="0" bIns="0"/>
          <a:lstStyle/>
          <a:p>
            <a:endParaRPr/>
          </a:p>
        </p:txBody>
      </p:sp>
      <p:sp>
        <p:nvSpPr>
          <p:cNvPr id="989" name="Google Shape;510;p103"/>
          <p:cNvSpPr/>
          <p:nvPr/>
        </p:nvSpPr>
        <p:spPr>
          <a:xfrm flipV="1">
            <a:off x="3022945" y="1583364"/>
            <a:ext cx="1" cy="609601"/>
          </a:xfrm>
          <a:prstGeom prst="line">
            <a:avLst/>
          </a:prstGeom>
          <a:ln w="38100" cap="rnd">
            <a:solidFill>
              <a:srgbClr val="2F6227"/>
            </a:solidFill>
            <a:prstDash val="dashDot"/>
            <a:miter lim="400000"/>
          </a:ln>
        </p:spPr>
        <p:txBody>
          <a:bodyPr lIns="0" tIns="0" rIns="0" bIns="0"/>
          <a:lstStyle/>
          <a:p>
            <a:endParaRPr/>
          </a:p>
        </p:txBody>
      </p:sp>
      <p:sp>
        <p:nvSpPr>
          <p:cNvPr id="990" name="Google Shape;511;p103"/>
          <p:cNvSpPr/>
          <p:nvPr/>
        </p:nvSpPr>
        <p:spPr>
          <a:xfrm flipV="1">
            <a:off x="4135311" y="1583364"/>
            <a:ext cx="1" cy="609601"/>
          </a:xfrm>
          <a:prstGeom prst="line">
            <a:avLst/>
          </a:prstGeom>
          <a:ln w="38100" cap="rnd">
            <a:solidFill>
              <a:srgbClr val="2F6227"/>
            </a:solidFill>
            <a:prstDash val="dashDot"/>
            <a:miter lim="400000"/>
          </a:ln>
        </p:spPr>
        <p:txBody>
          <a:bodyPr lIns="0" tIns="0" rIns="0" bIns="0"/>
          <a:lstStyle/>
          <a:p>
            <a:endParaRPr/>
          </a:p>
        </p:txBody>
      </p:sp>
      <p:sp>
        <p:nvSpPr>
          <p:cNvPr id="991" name="Google Shape;512;p103"/>
          <p:cNvSpPr/>
          <p:nvPr/>
        </p:nvSpPr>
        <p:spPr>
          <a:xfrm flipV="1">
            <a:off x="5247678" y="1583364"/>
            <a:ext cx="1" cy="609601"/>
          </a:xfrm>
          <a:prstGeom prst="line">
            <a:avLst/>
          </a:prstGeom>
          <a:ln w="38100" cap="rnd">
            <a:solidFill>
              <a:srgbClr val="2F6227"/>
            </a:solidFill>
            <a:prstDash val="dashDot"/>
            <a:miter lim="400000"/>
          </a:ln>
        </p:spPr>
        <p:txBody>
          <a:bodyPr lIns="0" tIns="0" rIns="0" bIns="0"/>
          <a:lstStyle/>
          <a:p>
            <a:endParaRPr/>
          </a:p>
        </p:txBody>
      </p:sp>
      <p:sp>
        <p:nvSpPr>
          <p:cNvPr id="992" name="Google Shape;513;p103"/>
          <p:cNvSpPr/>
          <p:nvPr/>
        </p:nvSpPr>
        <p:spPr>
          <a:xfrm flipV="1">
            <a:off x="6360043" y="1583364"/>
            <a:ext cx="1" cy="609601"/>
          </a:xfrm>
          <a:prstGeom prst="line">
            <a:avLst/>
          </a:prstGeom>
          <a:ln w="38100" cap="rnd">
            <a:solidFill>
              <a:srgbClr val="2F6227"/>
            </a:solidFill>
            <a:prstDash val="dashDot"/>
            <a:miter lim="400000"/>
          </a:ln>
        </p:spPr>
        <p:txBody>
          <a:bodyPr lIns="0" tIns="0" rIns="0" bIns="0"/>
          <a:lstStyle/>
          <a:p>
            <a:endParaRPr/>
          </a:p>
        </p:txBody>
      </p:sp>
      <p:sp>
        <p:nvSpPr>
          <p:cNvPr id="993" name="Google Shape;514;p103"/>
          <p:cNvSpPr txBox="1">
            <a:spLocks noGrp="1"/>
          </p:cNvSpPr>
          <p:nvPr>
            <p:ph type="body" sz="quarter" idx="28"/>
          </p:nvPr>
        </p:nvSpPr>
        <p:spPr>
          <a:xfrm>
            <a:off x="869735" y="3800740"/>
            <a:ext cx="966901" cy="743101"/>
          </a:xfrm>
          <a:prstGeom prst="rect">
            <a:avLst/>
          </a:prstGeom>
        </p:spPr>
        <p:txBody>
          <a:bodyPr lIns="19050" tIns="19050" rIns="19050" bIns="19050" anchor="ctr"/>
          <a:lstStyle/>
          <a:p>
            <a:pPr indent="-317500">
              <a:buClr>
                <a:srgbClr val="232324"/>
              </a:buClr>
              <a:buSzPts val="1400"/>
              <a:buFont typeface="Helvetica Neue"/>
              <a:defRPr sz="1400">
                <a:solidFill>
                  <a:srgbClr val="232324"/>
                </a:solidFill>
                <a:latin typeface="Roboto Light"/>
                <a:ea typeface="Roboto Light"/>
                <a:cs typeface="Roboto Light"/>
                <a:sym typeface="Roboto Light"/>
              </a:defRPr>
            </a:pPr>
            <a:endParaRPr/>
          </a:p>
        </p:txBody>
      </p:sp>
      <p:sp>
        <p:nvSpPr>
          <p:cNvPr id="994" name="Google Shape;515;p103"/>
          <p:cNvSpPr txBox="1">
            <a:spLocks noGrp="1"/>
          </p:cNvSpPr>
          <p:nvPr>
            <p:ph type="body" sz="quarter" idx="29"/>
          </p:nvPr>
        </p:nvSpPr>
        <p:spPr>
          <a:xfrm>
            <a:off x="1982102" y="3798358"/>
            <a:ext cx="966901" cy="790501"/>
          </a:xfrm>
          <a:prstGeom prst="rect">
            <a:avLst/>
          </a:prstGeom>
        </p:spPr>
        <p:txBody>
          <a:bodyPr lIns="19050" tIns="19050" rIns="19050" bIns="19050" anchor="ctr"/>
          <a:lstStyle/>
          <a:p>
            <a:pPr indent="-317500">
              <a:buClr>
                <a:srgbClr val="232324"/>
              </a:buClr>
              <a:buSzPts val="1400"/>
              <a:buFont typeface="Helvetica Neue"/>
              <a:defRPr sz="1400">
                <a:solidFill>
                  <a:srgbClr val="232324"/>
                </a:solidFill>
                <a:latin typeface="Roboto Light"/>
                <a:ea typeface="Roboto Light"/>
                <a:cs typeface="Roboto Light"/>
                <a:sym typeface="Roboto Light"/>
              </a:defRPr>
            </a:pPr>
            <a:endParaRPr/>
          </a:p>
        </p:txBody>
      </p:sp>
      <p:sp>
        <p:nvSpPr>
          <p:cNvPr id="995" name="Google Shape;516;p103"/>
          <p:cNvSpPr txBox="1">
            <a:spLocks noGrp="1"/>
          </p:cNvSpPr>
          <p:nvPr>
            <p:ph type="body" sz="quarter" idx="30"/>
          </p:nvPr>
        </p:nvSpPr>
        <p:spPr>
          <a:xfrm>
            <a:off x="3094468" y="3741208"/>
            <a:ext cx="966901" cy="676201"/>
          </a:xfrm>
          <a:prstGeom prst="rect">
            <a:avLst/>
          </a:prstGeom>
        </p:spPr>
        <p:txBody>
          <a:bodyPr lIns="19050" tIns="19050" rIns="19050" bIns="19050" anchor="ctr"/>
          <a:lstStyle/>
          <a:p>
            <a:pPr indent="-317500">
              <a:buClr>
                <a:srgbClr val="232324"/>
              </a:buClr>
              <a:buSzPts val="1400"/>
              <a:buFont typeface="Helvetica Neue"/>
              <a:defRPr sz="1400">
                <a:solidFill>
                  <a:srgbClr val="232324"/>
                </a:solidFill>
                <a:latin typeface="Roboto Light"/>
                <a:ea typeface="Roboto Light"/>
                <a:cs typeface="Roboto Light"/>
                <a:sym typeface="Roboto Light"/>
              </a:defRPr>
            </a:pPr>
            <a:endParaRPr/>
          </a:p>
        </p:txBody>
      </p:sp>
      <p:sp>
        <p:nvSpPr>
          <p:cNvPr id="996" name="Google Shape;517;p103"/>
          <p:cNvSpPr txBox="1">
            <a:spLocks noGrp="1"/>
          </p:cNvSpPr>
          <p:nvPr>
            <p:ph type="body" sz="quarter" idx="31"/>
          </p:nvPr>
        </p:nvSpPr>
        <p:spPr>
          <a:xfrm>
            <a:off x="4206833" y="3743590"/>
            <a:ext cx="966901" cy="628801"/>
          </a:xfrm>
          <a:prstGeom prst="rect">
            <a:avLst/>
          </a:prstGeom>
        </p:spPr>
        <p:txBody>
          <a:bodyPr lIns="19050" tIns="19050" rIns="19050" bIns="19050" anchor="ctr"/>
          <a:lstStyle/>
          <a:p>
            <a:pPr indent="-317500">
              <a:buClr>
                <a:srgbClr val="232324"/>
              </a:buClr>
              <a:buSzPts val="1400"/>
              <a:buFont typeface="Helvetica Neue"/>
              <a:defRPr sz="1400">
                <a:solidFill>
                  <a:srgbClr val="232324"/>
                </a:solidFill>
                <a:latin typeface="Roboto Light"/>
                <a:ea typeface="Roboto Light"/>
                <a:cs typeface="Roboto Light"/>
                <a:sym typeface="Roboto Light"/>
              </a:defRPr>
            </a:pPr>
            <a:endParaRPr/>
          </a:p>
        </p:txBody>
      </p:sp>
      <p:sp>
        <p:nvSpPr>
          <p:cNvPr id="997" name="Google Shape;518;p103"/>
          <p:cNvSpPr txBox="1">
            <a:spLocks noGrp="1"/>
          </p:cNvSpPr>
          <p:nvPr>
            <p:ph type="body" sz="quarter" idx="32"/>
          </p:nvPr>
        </p:nvSpPr>
        <p:spPr>
          <a:xfrm>
            <a:off x="5319200" y="3803120"/>
            <a:ext cx="966901" cy="809701"/>
          </a:xfrm>
          <a:prstGeom prst="rect">
            <a:avLst/>
          </a:prstGeom>
        </p:spPr>
        <p:txBody>
          <a:bodyPr lIns="19050" tIns="19050" rIns="19050" bIns="19050" anchor="ctr"/>
          <a:lstStyle/>
          <a:p>
            <a:pPr indent="-317500">
              <a:buClr>
                <a:srgbClr val="232324"/>
              </a:buClr>
              <a:buSzPts val="1400"/>
              <a:buFont typeface="Helvetica Neue"/>
              <a:defRPr sz="1400">
                <a:solidFill>
                  <a:srgbClr val="232324"/>
                </a:solidFill>
                <a:latin typeface="Roboto Light"/>
                <a:ea typeface="Roboto Light"/>
                <a:cs typeface="Roboto Light"/>
                <a:sym typeface="Roboto Light"/>
              </a:defRPr>
            </a:pPr>
            <a:endParaRPr/>
          </a:p>
        </p:txBody>
      </p:sp>
      <p:sp>
        <p:nvSpPr>
          <p:cNvPr id="998" name="Google Shape;519;p103"/>
          <p:cNvSpPr txBox="1">
            <a:spLocks noGrp="1"/>
          </p:cNvSpPr>
          <p:nvPr>
            <p:ph type="body" sz="quarter" idx="33"/>
          </p:nvPr>
        </p:nvSpPr>
        <p:spPr>
          <a:xfrm>
            <a:off x="6431565" y="3800740"/>
            <a:ext cx="966901" cy="743101"/>
          </a:xfrm>
          <a:prstGeom prst="rect">
            <a:avLst/>
          </a:prstGeom>
        </p:spPr>
        <p:txBody>
          <a:bodyPr lIns="19050" tIns="19050" rIns="19050" bIns="19050" anchor="ctr"/>
          <a:lstStyle/>
          <a:p>
            <a:pPr indent="-317500">
              <a:buClr>
                <a:srgbClr val="232324"/>
              </a:buClr>
              <a:buSzPts val="1400"/>
              <a:buFont typeface="Helvetica Neue"/>
              <a:defRPr sz="1400">
                <a:solidFill>
                  <a:srgbClr val="232324"/>
                </a:solidFill>
                <a:latin typeface="Roboto Light"/>
                <a:ea typeface="Roboto Light"/>
                <a:cs typeface="Roboto Light"/>
                <a:sym typeface="Roboto Light"/>
              </a:defRPr>
            </a:pPr>
            <a:endParaRPr/>
          </a:p>
        </p:txBody>
      </p:sp>
      <p:sp>
        <p:nvSpPr>
          <p:cNvPr id="999" name="Google Shape;520;p103"/>
          <p:cNvSpPr/>
          <p:nvPr/>
        </p:nvSpPr>
        <p:spPr>
          <a:xfrm flipV="1">
            <a:off x="1910580" y="3748930"/>
            <a:ext cx="1" cy="609601"/>
          </a:xfrm>
          <a:prstGeom prst="line">
            <a:avLst/>
          </a:prstGeom>
          <a:ln w="38100" cap="rnd">
            <a:solidFill>
              <a:srgbClr val="2F6227"/>
            </a:solidFill>
            <a:prstDash val="dashDot"/>
            <a:miter lim="400000"/>
          </a:ln>
        </p:spPr>
        <p:txBody>
          <a:bodyPr lIns="0" tIns="0" rIns="0" bIns="0"/>
          <a:lstStyle/>
          <a:p>
            <a:endParaRPr/>
          </a:p>
        </p:txBody>
      </p:sp>
      <p:sp>
        <p:nvSpPr>
          <p:cNvPr id="1000" name="Google Shape;521;p103"/>
          <p:cNvSpPr/>
          <p:nvPr/>
        </p:nvSpPr>
        <p:spPr>
          <a:xfrm flipV="1">
            <a:off x="3022945" y="3748930"/>
            <a:ext cx="1" cy="609601"/>
          </a:xfrm>
          <a:prstGeom prst="line">
            <a:avLst/>
          </a:prstGeom>
          <a:ln w="38100" cap="rnd">
            <a:solidFill>
              <a:srgbClr val="2F6227"/>
            </a:solidFill>
            <a:prstDash val="dashDot"/>
            <a:miter lim="400000"/>
          </a:ln>
        </p:spPr>
        <p:txBody>
          <a:bodyPr lIns="0" tIns="0" rIns="0" bIns="0"/>
          <a:lstStyle/>
          <a:p>
            <a:endParaRPr/>
          </a:p>
        </p:txBody>
      </p:sp>
      <p:sp>
        <p:nvSpPr>
          <p:cNvPr id="1001" name="Google Shape;522;p103"/>
          <p:cNvSpPr/>
          <p:nvPr/>
        </p:nvSpPr>
        <p:spPr>
          <a:xfrm flipV="1">
            <a:off x="4135311" y="3748930"/>
            <a:ext cx="1" cy="609601"/>
          </a:xfrm>
          <a:prstGeom prst="line">
            <a:avLst/>
          </a:prstGeom>
          <a:ln w="38100" cap="rnd">
            <a:solidFill>
              <a:srgbClr val="2F6227"/>
            </a:solidFill>
            <a:prstDash val="dashDot"/>
            <a:miter lim="400000"/>
          </a:ln>
        </p:spPr>
        <p:txBody>
          <a:bodyPr lIns="0" tIns="0" rIns="0" bIns="0"/>
          <a:lstStyle/>
          <a:p>
            <a:endParaRPr/>
          </a:p>
        </p:txBody>
      </p:sp>
      <p:sp>
        <p:nvSpPr>
          <p:cNvPr id="1002" name="Google Shape;523;p103"/>
          <p:cNvSpPr/>
          <p:nvPr/>
        </p:nvSpPr>
        <p:spPr>
          <a:xfrm flipV="1">
            <a:off x="5247678" y="3748930"/>
            <a:ext cx="1" cy="609601"/>
          </a:xfrm>
          <a:prstGeom prst="line">
            <a:avLst/>
          </a:prstGeom>
          <a:ln w="38100" cap="rnd">
            <a:solidFill>
              <a:srgbClr val="2F6227"/>
            </a:solidFill>
            <a:prstDash val="dashDot"/>
            <a:miter lim="400000"/>
          </a:ln>
        </p:spPr>
        <p:txBody>
          <a:bodyPr lIns="0" tIns="0" rIns="0" bIns="0"/>
          <a:lstStyle/>
          <a:p>
            <a:endParaRPr/>
          </a:p>
        </p:txBody>
      </p:sp>
      <p:sp>
        <p:nvSpPr>
          <p:cNvPr id="1003" name="Google Shape;524;p103"/>
          <p:cNvSpPr/>
          <p:nvPr/>
        </p:nvSpPr>
        <p:spPr>
          <a:xfrm flipV="1">
            <a:off x="6360043" y="3748930"/>
            <a:ext cx="1" cy="609601"/>
          </a:xfrm>
          <a:prstGeom prst="line">
            <a:avLst/>
          </a:prstGeom>
          <a:ln w="38100" cap="rnd">
            <a:solidFill>
              <a:srgbClr val="2F6227"/>
            </a:solidFill>
            <a:prstDash val="dashDot"/>
            <a:miter lim="400000"/>
          </a:ln>
        </p:spPr>
        <p:txBody>
          <a:bodyPr lIns="0" tIns="0" rIns="0" bIns="0"/>
          <a:lstStyle/>
          <a:p>
            <a:endParaRPr/>
          </a:p>
        </p:txBody>
      </p:sp>
      <p:sp>
        <p:nvSpPr>
          <p:cNvPr id="1004" name="Google Shape;525;p103"/>
          <p:cNvSpPr txBox="1">
            <a:spLocks noGrp="1"/>
          </p:cNvSpPr>
          <p:nvPr>
            <p:ph type="body" sz="quarter" idx="34"/>
          </p:nvPr>
        </p:nvSpPr>
        <p:spPr>
          <a:xfrm>
            <a:off x="429722" y="311631"/>
            <a:ext cx="9360900" cy="404701"/>
          </a:xfrm>
          <a:prstGeom prst="rect">
            <a:avLst/>
          </a:prstGeom>
        </p:spPr>
        <p:txBody>
          <a:bodyPr lIns="19050" tIns="19050" rIns="19050" bIns="19050"/>
          <a:lstStyle/>
          <a:p>
            <a:pPr indent="-317500">
              <a:buClr>
                <a:srgbClr val="232324"/>
              </a:buClr>
              <a:buSzPts val="1400"/>
              <a:buFont typeface="Helvetica Neue"/>
              <a:defRPr sz="1400">
                <a:solidFill>
                  <a:srgbClr val="232324"/>
                </a:solidFill>
                <a:latin typeface="Roboto Light"/>
                <a:ea typeface="Roboto Light"/>
                <a:cs typeface="Roboto Light"/>
                <a:sym typeface="Roboto Light"/>
              </a:defRPr>
            </a:pPr>
            <a:endParaRPr/>
          </a:p>
        </p:txBody>
      </p:sp>
      <p:sp>
        <p:nvSpPr>
          <p:cNvPr id="1005" name="Slide Number"/>
          <p:cNvSpPr txBox="1">
            <a:spLocks noGrp="1"/>
          </p:cNvSpPr>
          <p:nvPr>
            <p:ph type="sldNum" sz="quarter" idx="2"/>
          </p:nvPr>
        </p:nvSpPr>
        <p:spPr>
          <a:xfrm>
            <a:off x="4494883" y="4914264"/>
            <a:ext cx="149658" cy="137212"/>
          </a:xfrm>
          <a:prstGeom prst="rect">
            <a:avLst/>
          </a:prstGeom>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99" Type="http://schemas.openxmlformats.org/officeDocument/2006/relationships/slideLayout" Target="../slideLayouts/slideLayout299.xml"/><Relationship Id="rId21" Type="http://schemas.openxmlformats.org/officeDocument/2006/relationships/slideLayout" Target="../slideLayouts/slideLayout21.xml"/><Relationship Id="rId63" Type="http://schemas.openxmlformats.org/officeDocument/2006/relationships/slideLayout" Target="../slideLayouts/slideLayout63.xml"/><Relationship Id="rId159" Type="http://schemas.openxmlformats.org/officeDocument/2006/relationships/slideLayout" Target="../slideLayouts/slideLayout159.xml"/><Relationship Id="rId324" Type="http://schemas.openxmlformats.org/officeDocument/2006/relationships/slideLayout" Target="../slideLayouts/slideLayout324.xml"/><Relationship Id="rId170" Type="http://schemas.openxmlformats.org/officeDocument/2006/relationships/slideLayout" Target="../slideLayouts/slideLayout170.xml"/><Relationship Id="rId226" Type="http://schemas.openxmlformats.org/officeDocument/2006/relationships/slideLayout" Target="../slideLayouts/slideLayout226.xml"/><Relationship Id="rId268" Type="http://schemas.openxmlformats.org/officeDocument/2006/relationships/slideLayout" Target="../slideLayouts/slideLayout268.xml"/><Relationship Id="rId32" Type="http://schemas.openxmlformats.org/officeDocument/2006/relationships/slideLayout" Target="../slideLayouts/slideLayout32.xml"/><Relationship Id="rId74" Type="http://schemas.openxmlformats.org/officeDocument/2006/relationships/slideLayout" Target="../slideLayouts/slideLayout74.xml"/><Relationship Id="rId128" Type="http://schemas.openxmlformats.org/officeDocument/2006/relationships/slideLayout" Target="../slideLayouts/slideLayout128.xml"/><Relationship Id="rId335" Type="http://schemas.openxmlformats.org/officeDocument/2006/relationships/slideLayout" Target="../slideLayouts/slideLayout335.xml"/><Relationship Id="rId5" Type="http://schemas.openxmlformats.org/officeDocument/2006/relationships/slideLayout" Target="../slideLayouts/slideLayout5.xml"/><Relationship Id="rId181" Type="http://schemas.openxmlformats.org/officeDocument/2006/relationships/slideLayout" Target="../slideLayouts/slideLayout181.xml"/><Relationship Id="rId237" Type="http://schemas.openxmlformats.org/officeDocument/2006/relationships/slideLayout" Target="../slideLayouts/slideLayout237.xml"/><Relationship Id="rId279" Type="http://schemas.openxmlformats.org/officeDocument/2006/relationships/slideLayout" Target="../slideLayouts/slideLayout279.xml"/><Relationship Id="rId43" Type="http://schemas.openxmlformats.org/officeDocument/2006/relationships/slideLayout" Target="../slideLayouts/slideLayout43.xml"/><Relationship Id="rId139" Type="http://schemas.openxmlformats.org/officeDocument/2006/relationships/slideLayout" Target="../slideLayouts/slideLayout139.xml"/><Relationship Id="rId290" Type="http://schemas.openxmlformats.org/officeDocument/2006/relationships/slideLayout" Target="../slideLayouts/slideLayout290.xml"/><Relationship Id="rId304" Type="http://schemas.openxmlformats.org/officeDocument/2006/relationships/slideLayout" Target="../slideLayouts/slideLayout304.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92" Type="http://schemas.openxmlformats.org/officeDocument/2006/relationships/slideLayout" Target="../slideLayouts/slideLayout192.xml"/><Relationship Id="rId206" Type="http://schemas.openxmlformats.org/officeDocument/2006/relationships/slideLayout" Target="../slideLayouts/slideLayout206.xml"/><Relationship Id="rId248" Type="http://schemas.openxmlformats.org/officeDocument/2006/relationships/slideLayout" Target="../slideLayouts/slideLayout248.xml"/><Relationship Id="rId12" Type="http://schemas.openxmlformats.org/officeDocument/2006/relationships/slideLayout" Target="../slideLayouts/slideLayout12.xml"/><Relationship Id="rId108" Type="http://schemas.openxmlformats.org/officeDocument/2006/relationships/slideLayout" Target="../slideLayouts/slideLayout108.xml"/><Relationship Id="rId315" Type="http://schemas.openxmlformats.org/officeDocument/2006/relationships/slideLayout" Target="../slideLayouts/slideLayout315.xml"/><Relationship Id="rId54" Type="http://schemas.openxmlformats.org/officeDocument/2006/relationships/slideLayout" Target="../slideLayouts/slideLayout54.xml"/><Relationship Id="rId96" Type="http://schemas.openxmlformats.org/officeDocument/2006/relationships/slideLayout" Target="../slideLayouts/slideLayout96.xml"/><Relationship Id="rId161" Type="http://schemas.openxmlformats.org/officeDocument/2006/relationships/slideLayout" Target="../slideLayouts/slideLayout161.xml"/><Relationship Id="rId217" Type="http://schemas.openxmlformats.org/officeDocument/2006/relationships/slideLayout" Target="../slideLayouts/slideLayout217.xml"/><Relationship Id="rId259" Type="http://schemas.openxmlformats.org/officeDocument/2006/relationships/slideLayout" Target="../slideLayouts/slideLayout259.xml"/><Relationship Id="rId23" Type="http://schemas.openxmlformats.org/officeDocument/2006/relationships/slideLayout" Target="../slideLayouts/slideLayout23.xml"/><Relationship Id="rId119" Type="http://schemas.openxmlformats.org/officeDocument/2006/relationships/slideLayout" Target="../slideLayouts/slideLayout119.xml"/><Relationship Id="rId270" Type="http://schemas.openxmlformats.org/officeDocument/2006/relationships/slideLayout" Target="../slideLayouts/slideLayout270.xml"/><Relationship Id="rId326" Type="http://schemas.openxmlformats.org/officeDocument/2006/relationships/slideLayout" Target="../slideLayouts/slideLayout326.xml"/><Relationship Id="rId65" Type="http://schemas.openxmlformats.org/officeDocument/2006/relationships/slideLayout" Target="../slideLayouts/slideLayout65.xml"/><Relationship Id="rId130" Type="http://schemas.openxmlformats.org/officeDocument/2006/relationships/slideLayout" Target="../slideLayouts/slideLayout130.xml"/><Relationship Id="rId172" Type="http://schemas.openxmlformats.org/officeDocument/2006/relationships/slideLayout" Target="../slideLayouts/slideLayout172.xml"/><Relationship Id="rId228" Type="http://schemas.openxmlformats.org/officeDocument/2006/relationships/slideLayout" Target="../slideLayouts/slideLayout228.xml"/><Relationship Id="rId281" Type="http://schemas.openxmlformats.org/officeDocument/2006/relationships/slideLayout" Target="../slideLayouts/slideLayout281.xml"/><Relationship Id="rId34" Type="http://schemas.openxmlformats.org/officeDocument/2006/relationships/slideLayout" Target="../slideLayouts/slideLayout34.xml"/><Relationship Id="rId76" Type="http://schemas.openxmlformats.org/officeDocument/2006/relationships/slideLayout" Target="../slideLayouts/slideLayout76.xml"/><Relationship Id="rId141" Type="http://schemas.openxmlformats.org/officeDocument/2006/relationships/slideLayout" Target="../slideLayouts/slideLayout141.xml"/><Relationship Id="rId7" Type="http://schemas.openxmlformats.org/officeDocument/2006/relationships/slideLayout" Target="../slideLayouts/slideLayout7.xml"/><Relationship Id="rId183" Type="http://schemas.openxmlformats.org/officeDocument/2006/relationships/slideLayout" Target="../slideLayouts/slideLayout183.xml"/><Relationship Id="rId239" Type="http://schemas.openxmlformats.org/officeDocument/2006/relationships/slideLayout" Target="../slideLayouts/slideLayout239.xml"/><Relationship Id="rId250" Type="http://schemas.openxmlformats.org/officeDocument/2006/relationships/slideLayout" Target="../slideLayouts/slideLayout250.xml"/><Relationship Id="rId292" Type="http://schemas.openxmlformats.org/officeDocument/2006/relationships/slideLayout" Target="../slideLayouts/slideLayout292.xml"/><Relationship Id="rId306" Type="http://schemas.openxmlformats.org/officeDocument/2006/relationships/slideLayout" Target="../slideLayouts/slideLayout306.xml"/><Relationship Id="rId24" Type="http://schemas.openxmlformats.org/officeDocument/2006/relationships/slideLayout" Target="../slideLayouts/slideLayout24.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31" Type="http://schemas.openxmlformats.org/officeDocument/2006/relationships/slideLayout" Target="../slideLayouts/slideLayout131.xml"/><Relationship Id="rId327" Type="http://schemas.openxmlformats.org/officeDocument/2006/relationships/slideLayout" Target="../slideLayouts/slideLayout327.xml"/><Relationship Id="rId152" Type="http://schemas.openxmlformats.org/officeDocument/2006/relationships/slideLayout" Target="../slideLayouts/slideLayout152.xml"/><Relationship Id="rId173" Type="http://schemas.openxmlformats.org/officeDocument/2006/relationships/slideLayout" Target="../slideLayouts/slideLayout173.xml"/><Relationship Id="rId194" Type="http://schemas.openxmlformats.org/officeDocument/2006/relationships/slideLayout" Target="../slideLayouts/slideLayout194.xml"/><Relationship Id="rId208" Type="http://schemas.openxmlformats.org/officeDocument/2006/relationships/slideLayout" Target="../slideLayouts/slideLayout208.xml"/><Relationship Id="rId229" Type="http://schemas.openxmlformats.org/officeDocument/2006/relationships/slideLayout" Target="../slideLayouts/slideLayout229.xml"/><Relationship Id="rId240" Type="http://schemas.openxmlformats.org/officeDocument/2006/relationships/slideLayout" Target="../slideLayouts/slideLayout240.xml"/><Relationship Id="rId261" Type="http://schemas.openxmlformats.org/officeDocument/2006/relationships/slideLayout" Target="../slideLayouts/slideLayout261.xml"/><Relationship Id="rId14" Type="http://schemas.openxmlformats.org/officeDocument/2006/relationships/slideLayout" Target="../slideLayouts/slideLayout14.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282" Type="http://schemas.openxmlformats.org/officeDocument/2006/relationships/slideLayout" Target="../slideLayouts/slideLayout282.xml"/><Relationship Id="rId317" Type="http://schemas.openxmlformats.org/officeDocument/2006/relationships/slideLayout" Target="../slideLayouts/slideLayout317.xml"/><Relationship Id="rId8" Type="http://schemas.openxmlformats.org/officeDocument/2006/relationships/slideLayout" Target="../slideLayouts/slideLayout8.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163" Type="http://schemas.openxmlformats.org/officeDocument/2006/relationships/slideLayout" Target="../slideLayouts/slideLayout163.xml"/><Relationship Id="rId184" Type="http://schemas.openxmlformats.org/officeDocument/2006/relationships/slideLayout" Target="../slideLayouts/slideLayout184.xml"/><Relationship Id="rId219" Type="http://schemas.openxmlformats.org/officeDocument/2006/relationships/slideLayout" Target="../slideLayouts/slideLayout219.xml"/><Relationship Id="rId230" Type="http://schemas.openxmlformats.org/officeDocument/2006/relationships/slideLayout" Target="../slideLayouts/slideLayout230.xml"/><Relationship Id="rId251" Type="http://schemas.openxmlformats.org/officeDocument/2006/relationships/slideLayout" Target="../slideLayouts/slideLayout251.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272" Type="http://schemas.openxmlformats.org/officeDocument/2006/relationships/slideLayout" Target="../slideLayouts/slideLayout272.xml"/><Relationship Id="rId293" Type="http://schemas.openxmlformats.org/officeDocument/2006/relationships/slideLayout" Target="../slideLayouts/slideLayout293.xml"/><Relationship Id="rId307" Type="http://schemas.openxmlformats.org/officeDocument/2006/relationships/slideLayout" Target="../slideLayouts/slideLayout307.xml"/><Relationship Id="rId328" Type="http://schemas.openxmlformats.org/officeDocument/2006/relationships/slideLayout" Target="../slideLayouts/slideLayout328.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3" Type="http://schemas.openxmlformats.org/officeDocument/2006/relationships/slideLayout" Target="../slideLayouts/slideLayout153.xml"/><Relationship Id="rId174" Type="http://schemas.openxmlformats.org/officeDocument/2006/relationships/slideLayout" Target="../slideLayouts/slideLayout174.xml"/><Relationship Id="rId195" Type="http://schemas.openxmlformats.org/officeDocument/2006/relationships/slideLayout" Target="../slideLayouts/slideLayout195.xml"/><Relationship Id="rId209" Type="http://schemas.openxmlformats.org/officeDocument/2006/relationships/slideLayout" Target="../slideLayouts/slideLayout209.xml"/><Relationship Id="rId220" Type="http://schemas.openxmlformats.org/officeDocument/2006/relationships/slideLayout" Target="../slideLayouts/slideLayout220.xml"/><Relationship Id="rId241" Type="http://schemas.openxmlformats.org/officeDocument/2006/relationships/slideLayout" Target="../slideLayouts/slideLayout24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262" Type="http://schemas.openxmlformats.org/officeDocument/2006/relationships/slideLayout" Target="../slideLayouts/slideLayout262.xml"/><Relationship Id="rId283" Type="http://schemas.openxmlformats.org/officeDocument/2006/relationships/slideLayout" Target="../slideLayouts/slideLayout283.xml"/><Relationship Id="rId318" Type="http://schemas.openxmlformats.org/officeDocument/2006/relationships/slideLayout" Target="../slideLayouts/slideLayout318.xml"/><Relationship Id="rId78" Type="http://schemas.openxmlformats.org/officeDocument/2006/relationships/slideLayout" Target="../slideLayouts/slideLayout78.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43" Type="http://schemas.openxmlformats.org/officeDocument/2006/relationships/slideLayout" Target="../slideLayouts/slideLayout143.xml"/><Relationship Id="rId164" Type="http://schemas.openxmlformats.org/officeDocument/2006/relationships/slideLayout" Target="../slideLayouts/slideLayout164.xml"/><Relationship Id="rId185" Type="http://schemas.openxmlformats.org/officeDocument/2006/relationships/slideLayout" Target="../slideLayouts/slideLayout185.xml"/><Relationship Id="rId9" Type="http://schemas.openxmlformats.org/officeDocument/2006/relationships/slideLayout" Target="../slideLayouts/slideLayout9.xml"/><Relationship Id="rId210" Type="http://schemas.openxmlformats.org/officeDocument/2006/relationships/slideLayout" Target="../slideLayouts/slideLayout210.xml"/><Relationship Id="rId26" Type="http://schemas.openxmlformats.org/officeDocument/2006/relationships/slideLayout" Target="../slideLayouts/slideLayout26.xml"/><Relationship Id="rId231" Type="http://schemas.openxmlformats.org/officeDocument/2006/relationships/slideLayout" Target="../slideLayouts/slideLayout231.xml"/><Relationship Id="rId252" Type="http://schemas.openxmlformats.org/officeDocument/2006/relationships/slideLayout" Target="../slideLayouts/slideLayout252.xml"/><Relationship Id="rId273" Type="http://schemas.openxmlformats.org/officeDocument/2006/relationships/slideLayout" Target="../slideLayouts/slideLayout273.xml"/><Relationship Id="rId294" Type="http://schemas.openxmlformats.org/officeDocument/2006/relationships/slideLayout" Target="../slideLayouts/slideLayout294.xml"/><Relationship Id="rId308" Type="http://schemas.openxmlformats.org/officeDocument/2006/relationships/slideLayout" Target="../slideLayouts/slideLayout308.xml"/><Relationship Id="rId329" Type="http://schemas.openxmlformats.org/officeDocument/2006/relationships/slideLayout" Target="../slideLayouts/slideLayout329.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54" Type="http://schemas.openxmlformats.org/officeDocument/2006/relationships/slideLayout" Target="../slideLayouts/slideLayout154.xml"/><Relationship Id="rId175" Type="http://schemas.openxmlformats.org/officeDocument/2006/relationships/slideLayout" Target="../slideLayouts/slideLayout175.xml"/><Relationship Id="rId196" Type="http://schemas.openxmlformats.org/officeDocument/2006/relationships/slideLayout" Target="../slideLayouts/slideLayout196.xml"/><Relationship Id="rId200" Type="http://schemas.openxmlformats.org/officeDocument/2006/relationships/slideLayout" Target="../slideLayouts/slideLayout200.xml"/><Relationship Id="rId16" Type="http://schemas.openxmlformats.org/officeDocument/2006/relationships/slideLayout" Target="../slideLayouts/slideLayout16.xml"/><Relationship Id="rId221" Type="http://schemas.openxmlformats.org/officeDocument/2006/relationships/slideLayout" Target="../slideLayouts/slideLayout221.xml"/><Relationship Id="rId242" Type="http://schemas.openxmlformats.org/officeDocument/2006/relationships/slideLayout" Target="../slideLayouts/slideLayout242.xml"/><Relationship Id="rId263" Type="http://schemas.openxmlformats.org/officeDocument/2006/relationships/slideLayout" Target="../slideLayouts/slideLayout263.xml"/><Relationship Id="rId284" Type="http://schemas.openxmlformats.org/officeDocument/2006/relationships/slideLayout" Target="../slideLayouts/slideLayout284.xml"/><Relationship Id="rId319" Type="http://schemas.openxmlformats.org/officeDocument/2006/relationships/slideLayout" Target="../slideLayouts/slideLayout319.xml"/><Relationship Id="rId37" Type="http://schemas.openxmlformats.org/officeDocument/2006/relationships/slideLayout" Target="../slideLayouts/slideLayout37.xml"/><Relationship Id="rId58" Type="http://schemas.openxmlformats.org/officeDocument/2006/relationships/slideLayout" Target="../slideLayouts/slideLayout58.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44" Type="http://schemas.openxmlformats.org/officeDocument/2006/relationships/slideLayout" Target="../slideLayouts/slideLayout144.xml"/><Relationship Id="rId330" Type="http://schemas.openxmlformats.org/officeDocument/2006/relationships/slideLayout" Target="../slideLayouts/slideLayout330.xml"/><Relationship Id="rId90" Type="http://schemas.openxmlformats.org/officeDocument/2006/relationships/slideLayout" Target="../slideLayouts/slideLayout90.xml"/><Relationship Id="rId165" Type="http://schemas.openxmlformats.org/officeDocument/2006/relationships/slideLayout" Target="../slideLayouts/slideLayout165.xml"/><Relationship Id="rId186" Type="http://schemas.openxmlformats.org/officeDocument/2006/relationships/slideLayout" Target="../slideLayouts/slideLayout186.xml"/><Relationship Id="rId211" Type="http://schemas.openxmlformats.org/officeDocument/2006/relationships/slideLayout" Target="../slideLayouts/slideLayout211.xml"/><Relationship Id="rId232" Type="http://schemas.openxmlformats.org/officeDocument/2006/relationships/slideLayout" Target="../slideLayouts/slideLayout232.xml"/><Relationship Id="rId253" Type="http://schemas.openxmlformats.org/officeDocument/2006/relationships/slideLayout" Target="../slideLayouts/slideLayout253.xml"/><Relationship Id="rId274" Type="http://schemas.openxmlformats.org/officeDocument/2006/relationships/slideLayout" Target="../slideLayouts/slideLayout274.xml"/><Relationship Id="rId295" Type="http://schemas.openxmlformats.org/officeDocument/2006/relationships/slideLayout" Target="../slideLayouts/slideLayout295.xml"/><Relationship Id="rId309" Type="http://schemas.openxmlformats.org/officeDocument/2006/relationships/slideLayout" Target="../slideLayouts/slideLayout309.xml"/><Relationship Id="rId27" Type="http://schemas.openxmlformats.org/officeDocument/2006/relationships/slideLayout" Target="../slideLayouts/slideLayout27.xml"/><Relationship Id="rId48" Type="http://schemas.openxmlformats.org/officeDocument/2006/relationships/slideLayout" Target="../slideLayouts/slideLayout48.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34" Type="http://schemas.openxmlformats.org/officeDocument/2006/relationships/slideLayout" Target="../slideLayouts/slideLayout134.xml"/><Relationship Id="rId320" Type="http://schemas.openxmlformats.org/officeDocument/2006/relationships/slideLayout" Target="../slideLayouts/slideLayout320.xml"/><Relationship Id="rId80" Type="http://schemas.openxmlformats.org/officeDocument/2006/relationships/slideLayout" Target="../slideLayouts/slideLayout80.xml"/><Relationship Id="rId155" Type="http://schemas.openxmlformats.org/officeDocument/2006/relationships/slideLayout" Target="../slideLayouts/slideLayout155.xml"/><Relationship Id="rId176" Type="http://schemas.openxmlformats.org/officeDocument/2006/relationships/slideLayout" Target="../slideLayouts/slideLayout176.xml"/><Relationship Id="rId197" Type="http://schemas.openxmlformats.org/officeDocument/2006/relationships/slideLayout" Target="../slideLayouts/slideLayout197.xml"/><Relationship Id="rId201" Type="http://schemas.openxmlformats.org/officeDocument/2006/relationships/slideLayout" Target="../slideLayouts/slideLayout201.xml"/><Relationship Id="rId222" Type="http://schemas.openxmlformats.org/officeDocument/2006/relationships/slideLayout" Target="../slideLayouts/slideLayout222.xml"/><Relationship Id="rId243" Type="http://schemas.openxmlformats.org/officeDocument/2006/relationships/slideLayout" Target="../slideLayouts/slideLayout243.xml"/><Relationship Id="rId264" Type="http://schemas.openxmlformats.org/officeDocument/2006/relationships/slideLayout" Target="../slideLayouts/slideLayout264.xml"/><Relationship Id="rId285" Type="http://schemas.openxmlformats.org/officeDocument/2006/relationships/slideLayout" Target="../slideLayouts/slideLayout285.xml"/><Relationship Id="rId17" Type="http://schemas.openxmlformats.org/officeDocument/2006/relationships/slideLayout" Target="../slideLayouts/slideLayout17.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24" Type="http://schemas.openxmlformats.org/officeDocument/2006/relationships/slideLayout" Target="../slideLayouts/slideLayout124.xml"/><Relationship Id="rId310" Type="http://schemas.openxmlformats.org/officeDocument/2006/relationships/slideLayout" Target="../slideLayouts/slideLayout310.xml"/><Relationship Id="rId70" Type="http://schemas.openxmlformats.org/officeDocument/2006/relationships/slideLayout" Target="../slideLayouts/slideLayout70.xml"/><Relationship Id="rId91" Type="http://schemas.openxmlformats.org/officeDocument/2006/relationships/slideLayout" Target="../slideLayouts/slideLayout91.xml"/><Relationship Id="rId145" Type="http://schemas.openxmlformats.org/officeDocument/2006/relationships/slideLayout" Target="../slideLayouts/slideLayout145.xml"/><Relationship Id="rId166" Type="http://schemas.openxmlformats.org/officeDocument/2006/relationships/slideLayout" Target="../slideLayouts/slideLayout166.xml"/><Relationship Id="rId187" Type="http://schemas.openxmlformats.org/officeDocument/2006/relationships/slideLayout" Target="../slideLayouts/slideLayout187.xml"/><Relationship Id="rId331" Type="http://schemas.openxmlformats.org/officeDocument/2006/relationships/slideLayout" Target="../slideLayouts/slideLayout331.xml"/><Relationship Id="rId1" Type="http://schemas.openxmlformats.org/officeDocument/2006/relationships/slideLayout" Target="../slideLayouts/slideLayout1.xml"/><Relationship Id="rId212" Type="http://schemas.openxmlformats.org/officeDocument/2006/relationships/slideLayout" Target="../slideLayouts/slideLayout212.xml"/><Relationship Id="rId233" Type="http://schemas.openxmlformats.org/officeDocument/2006/relationships/slideLayout" Target="../slideLayouts/slideLayout233.xml"/><Relationship Id="rId254" Type="http://schemas.openxmlformats.org/officeDocument/2006/relationships/slideLayout" Target="../slideLayouts/slideLayout254.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275" Type="http://schemas.openxmlformats.org/officeDocument/2006/relationships/slideLayout" Target="../slideLayouts/slideLayout275.xml"/><Relationship Id="rId296" Type="http://schemas.openxmlformats.org/officeDocument/2006/relationships/slideLayout" Target="../slideLayouts/slideLayout296.xml"/><Relationship Id="rId300" Type="http://schemas.openxmlformats.org/officeDocument/2006/relationships/slideLayout" Target="../slideLayouts/slideLayout300.xml"/><Relationship Id="rId60" Type="http://schemas.openxmlformats.org/officeDocument/2006/relationships/slideLayout" Target="../slideLayouts/slideLayout60.xml"/><Relationship Id="rId81" Type="http://schemas.openxmlformats.org/officeDocument/2006/relationships/slideLayout" Target="../slideLayouts/slideLayout81.xml"/><Relationship Id="rId135" Type="http://schemas.openxmlformats.org/officeDocument/2006/relationships/slideLayout" Target="../slideLayouts/slideLayout135.xml"/><Relationship Id="rId156" Type="http://schemas.openxmlformats.org/officeDocument/2006/relationships/slideLayout" Target="../slideLayouts/slideLayout156.xml"/><Relationship Id="rId177" Type="http://schemas.openxmlformats.org/officeDocument/2006/relationships/slideLayout" Target="../slideLayouts/slideLayout177.xml"/><Relationship Id="rId198" Type="http://schemas.openxmlformats.org/officeDocument/2006/relationships/slideLayout" Target="../slideLayouts/slideLayout198.xml"/><Relationship Id="rId321" Type="http://schemas.openxmlformats.org/officeDocument/2006/relationships/slideLayout" Target="../slideLayouts/slideLayout321.xml"/><Relationship Id="rId202" Type="http://schemas.openxmlformats.org/officeDocument/2006/relationships/slideLayout" Target="../slideLayouts/slideLayout202.xml"/><Relationship Id="rId223" Type="http://schemas.openxmlformats.org/officeDocument/2006/relationships/slideLayout" Target="../slideLayouts/slideLayout223.xml"/><Relationship Id="rId244" Type="http://schemas.openxmlformats.org/officeDocument/2006/relationships/slideLayout" Target="../slideLayouts/slideLayout244.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265" Type="http://schemas.openxmlformats.org/officeDocument/2006/relationships/slideLayout" Target="../slideLayouts/slideLayout265.xml"/><Relationship Id="rId286" Type="http://schemas.openxmlformats.org/officeDocument/2006/relationships/slideLayout" Target="../slideLayouts/slideLayout286.xml"/><Relationship Id="rId50" Type="http://schemas.openxmlformats.org/officeDocument/2006/relationships/slideLayout" Target="../slideLayouts/slideLayout50.xml"/><Relationship Id="rId104" Type="http://schemas.openxmlformats.org/officeDocument/2006/relationships/slideLayout" Target="../slideLayouts/slideLayout104.xml"/><Relationship Id="rId125" Type="http://schemas.openxmlformats.org/officeDocument/2006/relationships/slideLayout" Target="../slideLayouts/slideLayout125.xml"/><Relationship Id="rId146" Type="http://schemas.openxmlformats.org/officeDocument/2006/relationships/slideLayout" Target="../slideLayouts/slideLayout146.xml"/><Relationship Id="rId167" Type="http://schemas.openxmlformats.org/officeDocument/2006/relationships/slideLayout" Target="../slideLayouts/slideLayout167.xml"/><Relationship Id="rId188" Type="http://schemas.openxmlformats.org/officeDocument/2006/relationships/slideLayout" Target="../slideLayouts/slideLayout188.xml"/><Relationship Id="rId311" Type="http://schemas.openxmlformats.org/officeDocument/2006/relationships/slideLayout" Target="../slideLayouts/slideLayout311.xml"/><Relationship Id="rId332" Type="http://schemas.openxmlformats.org/officeDocument/2006/relationships/slideLayout" Target="../slideLayouts/slideLayout332.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13" Type="http://schemas.openxmlformats.org/officeDocument/2006/relationships/slideLayout" Target="../slideLayouts/slideLayout213.xml"/><Relationship Id="rId234" Type="http://schemas.openxmlformats.org/officeDocument/2006/relationships/slideLayout" Target="../slideLayouts/slideLayout234.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55" Type="http://schemas.openxmlformats.org/officeDocument/2006/relationships/slideLayout" Target="../slideLayouts/slideLayout255.xml"/><Relationship Id="rId276" Type="http://schemas.openxmlformats.org/officeDocument/2006/relationships/slideLayout" Target="../slideLayouts/slideLayout276.xml"/><Relationship Id="rId297" Type="http://schemas.openxmlformats.org/officeDocument/2006/relationships/slideLayout" Target="../slideLayouts/slideLayout297.xml"/><Relationship Id="rId40" Type="http://schemas.openxmlformats.org/officeDocument/2006/relationships/slideLayout" Target="../slideLayouts/slideLayout40.xml"/><Relationship Id="rId115" Type="http://schemas.openxmlformats.org/officeDocument/2006/relationships/slideLayout" Target="../slideLayouts/slideLayout115.xml"/><Relationship Id="rId136" Type="http://schemas.openxmlformats.org/officeDocument/2006/relationships/slideLayout" Target="../slideLayouts/slideLayout136.xml"/><Relationship Id="rId157" Type="http://schemas.openxmlformats.org/officeDocument/2006/relationships/slideLayout" Target="../slideLayouts/slideLayout157.xml"/><Relationship Id="rId178" Type="http://schemas.openxmlformats.org/officeDocument/2006/relationships/slideLayout" Target="../slideLayouts/slideLayout178.xml"/><Relationship Id="rId301" Type="http://schemas.openxmlformats.org/officeDocument/2006/relationships/slideLayout" Target="../slideLayouts/slideLayout301.xml"/><Relationship Id="rId322" Type="http://schemas.openxmlformats.org/officeDocument/2006/relationships/slideLayout" Target="../slideLayouts/slideLayout322.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9" Type="http://schemas.openxmlformats.org/officeDocument/2006/relationships/slideLayout" Target="../slideLayouts/slideLayout199.xml"/><Relationship Id="rId203" Type="http://schemas.openxmlformats.org/officeDocument/2006/relationships/slideLayout" Target="../slideLayouts/slideLayout203.xml"/><Relationship Id="rId19" Type="http://schemas.openxmlformats.org/officeDocument/2006/relationships/slideLayout" Target="../slideLayouts/slideLayout19.xml"/><Relationship Id="rId224" Type="http://schemas.openxmlformats.org/officeDocument/2006/relationships/slideLayout" Target="../slideLayouts/slideLayout224.xml"/><Relationship Id="rId245" Type="http://schemas.openxmlformats.org/officeDocument/2006/relationships/slideLayout" Target="../slideLayouts/slideLayout245.xml"/><Relationship Id="rId266" Type="http://schemas.openxmlformats.org/officeDocument/2006/relationships/slideLayout" Target="../slideLayouts/slideLayout266.xml"/><Relationship Id="rId287" Type="http://schemas.openxmlformats.org/officeDocument/2006/relationships/slideLayout" Target="../slideLayouts/slideLayout287.xml"/><Relationship Id="rId30" Type="http://schemas.openxmlformats.org/officeDocument/2006/relationships/slideLayout" Target="../slideLayouts/slideLayout3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168" Type="http://schemas.openxmlformats.org/officeDocument/2006/relationships/slideLayout" Target="../slideLayouts/slideLayout168.xml"/><Relationship Id="rId312" Type="http://schemas.openxmlformats.org/officeDocument/2006/relationships/slideLayout" Target="../slideLayouts/slideLayout312.xml"/><Relationship Id="rId333" Type="http://schemas.openxmlformats.org/officeDocument/2006/relationships/slideLayout" Target="../slideLayouts/slideLayout333.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189" Type="http://schemas.openxmlformats.org/officeDocument/2006/relationships/slideLayout" Target="../slideLayouts/slideLayout189.xml"/><Relationship Id="rId3" Type="http://schemas.openxmlformats.org/officeDocument/2006/relationships/slideLayout" Target="../slideLayouts/slideLayout3.xml"/><Relationship Id="rId214" Type="http://schemas.openxmlformats.org/officeDocument/2006/relationships/slideLayout" Target="../slideLayouts/slideLayout214.xml"/><Relationship Id="rId235" Type="http://schemas.openxmlformats.org/officeDocument/2006/relationships/slideLayout" Target="../slideLayouts/slideLayout235.xml"/><Relationship Id="rId256" Type="http://schemas.openxmlformats.org/officeDocument/2006/relationships/slideLayout" Target="../slideLayouts/slideLayout256.xml"/><Relationship Id="rId277" Type="http://schemas.openxmlformats.org/officeDocument/2006/relationships/slideLayout" Target="../slideLayouts/slideLayout277.xml"/><Relationship Id="rId298" Type="http://schemas.openxmlformats.org/officeDocument/2006/relationships/slideLayout" Target="../slideLayouts/slideLayout298.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158" Type="http://schemas.openxmlformats.org/officeDocument/2006/relationships/slideLayout" Target="../slideLayouts/slideLayout158.xml"/><Relationship Id="rId302" Type="http://schemas.openxmlformats.org/officeDocument/2006/relationships/slideLayout" Target="../slideLayouts/slideLayout302.xml"/><Relationship Id="rId323" Type="http://schemas.openxmlformats.org/officeDocument/2006/relationships/slideLayout" Target="../slideLayouts/slideLayout323.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179" Type="http://schemas.openxmlformats.org/officeDocument/2006/relationships/slideLayout" Target="../slideLayouts/slideLayout179.xml"/><Relationship Id="rId190" Type="http://schemas.openxmlformats.org/officeDocument/2006/relationships/slideLayout" Target="../slideLayouts/slideLayout190.xml"/><Relationship Id="rId204" Type="http://schemas.openxmlformats.org/officeDocument/2006/relationships/slideLayout" Target="../slideLayouts/slideLayout204.xml"/><Relationship Id="rId225" Type="http://schemas.openxmlformats.org/officeDocument/2006/relationships/slideLayout" Target="../slideLayouts/slideLayout225.xml"/><Relationship Id="rId246" Type="http://schemas.openxmlformats.org/officeDocument/2006/relationships/slideLayout" Target="../slideLayouts/slideLayout246.xml"/><Relationship Id="rId267" Type="http://schemas.openxmlformats.org/officeDocument/2006/relationships/slideLayout" Target="../slideLayouts/slideLayout267.xml"/><Relationship Id="rId288" Type="http://schemas.openxmlformats.org/officeDocument/2006/relationships/slideLayout" Target="../slideLayouts/slideLayout288.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313" Type="http://schemas.openxmlformats.org/officeDocument/2006/relationships/slideLayout" Target="../slideLayouts/slideLayout313.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94" Type="http://schemas.openxmlformats.org/officeDocument/2006/relationships/slideLayout" Target="../slideLayouts/slideLayout94.xml"/><Relationship Id="rId148" Type="http://schemas.openxmlformats.org/officeDocument/2006/relationships/slideLayout" Target="../slideLayouts/slideLayout148.xml"/><Relationship Id="rId169" Type="http://schemas.openxmlformats.org/officeDocument/2006/relationships/slideLayout" Target="../slideLayouts/slideLayout169.xml"/><Relationship Id="rId334" Type="http://schemas.openxmlformats.org/officeDocument/2006/relationships/slideLayout" Target="../slideLayouts/slideLayout334.xml"/><Relationship Id="rId4" Type="http://schemas.openxmlformats.org/officeDocument/2006/relationships/slideLayout" Target="../slideLayouts/slideLayout4.xml"/><Relationship Id="rId180" Type="http://schemas.openxmlformats.org/officeDocument/2006/relationships/slideLayout" Target="../slideLayouts/slideLayout180.xml"/><Relationship Id="rId215" Type="http://schemas.openxmlformats.org/officeDocument/2006/relationships/slideLayout" Target="../slideLayouts/slideLayout215.xml"/><Relationship Id="rId236" Type="http://schemas.openxmlformats.org/officeDocument/2006/relationships/slideLayout" Target="../slideLayouts/slideLayout236.xml"/><Relationship Id="rId257" Type="http://schemas.openxmlformats.org/officeDocument/2006/relationships/slideLayout" Target="../slideLayouts/slideLayout257.xml"/><Relationship Id="rId278" Type="http://schemas.openxmlformats.org/officeDocument/2006/relationships/slideLayout" Target="../slideLayouts/slideLayout278.xml"/><Relationship Id="rId303" Type="http://schemas.openxmlformats.org/officeDocument/2006/relationships/slideLayout" Target="../slideLayouts/slideLayout303.xml"/><Relationship Id="rId42" Type="http://schemas.openxmlformats.org/officeDocument/2006/relationships/slideLayout" Target="../slideLayouts/slideLayout42.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191" Type="http://schemas.openxmlformats.org/officeDocument/2006/relationships/slideLayout" Target="../slideLayouts/slideLayout191.xml"/><Relationship Id="rId205" Type="http://schemas.openxmlformats.org/officeDocument/2006/relationships/slideLayout" Target="../slideLayouts/slideLayout205.xml"/><Relationship Id="rId247" Type="http://schemas.openxmlformats.org/officeDocument/2006/relationships/slideLayout" Target="../slideLayouts/slideLayout247.xml"/><Relationship Id="rId107" Type="http://schemas.openxmlformats.org/officeDocument/2006/relationships/slideLayout" Target="../slideLayouts/slideLayout107.xml"/><Relationship Id="rId289" Type="http://schemas.openxmlformats.org/officeDocument/2006/relationships/slideLayout" Target="../slideLayouts/slideLayout289.xml"/><Relationship Id="rId11" Type="http://schemas.openxmlformats.org/officeDocument/2006/relationships/slideLayout" Target="../slideLayouts/slideLayout11.xml"/><Relationship Id="rId53" Type="http://schemas.openxmlformats.org/officeDocument/2006/relationships/slideLayout" Target="../slideLayouts/slideLayout53.xml"/><Relationship Id="rId149" Type="http://schemas.openxmlformats.org/officeDocument/2006/relationships/slideLayout" Target="../slideLayouts/slideLayout149.xml"/><Relationship Id="rId314" Type="http://schemas.openxmlformats.org/officeDocument/2006/relationships/slideLayout" Target="../slideLayouts/slideLayout314.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216" Type="http://schemas.openxmlformats.org/officeDocument/2006/relationships/slideLayout" Target="../slideLayouts/slideLayout216.xml"/><Relationship Id="rId258" Type="http://schemas.openxmlformats.org/officeDocument/2006/relationships/slideLayout" Target="../slideLayouts/slideLayout258.xml"/><Relationship Id="rId22" Type="http://schemas.openxmlformats.org/officeDocument/2006/relationships/slideLayout" Target="../slideLayouts/slideLayout22.xml"/><Relationship Id="rId64" Type="http://schemas.openxmlformats.org/officeDocument/2006/relationships/slideLayout" Target="../slideLayouts/slideLayout64.xml"/><Relationship Id="rId118" Type="http://schemas.openxmlformats.org/officeDocument/2006/relationships/slideLayout" Target="../slideLayouts/slideLayout118.xml"/><Relationship Id="rId325" Type="http://schemas.openxmlformats.org/officeDocument/2006/relationships/slideLayout" Target="../slideLayouts/slideLayout325.xml"/><Relationship Id="rId171" Type="http://schemas.openxmlformats.org/officeDocument/2006/relationships/slideLayout" Target="../slideLayouts/slideLayout171.xml"/><Relationship Id="rId227" Type="http://schemas.openxmlformats.org/officeDocument/2006/relationships/slideLayout" Target="../slideLayouts/slideLayout227.xml"/><Relationship Id="rId269" Type="http://schemas.openxmlformats.org/officeDocument/2006/relationships/slideLayout" Target="../slideLayouts/slideLayout269.xml"/><Relationship Id="rId33" Type="http://schemas.openxmlformats.org/officeDocument/2006/relationships/slideLayout" Target="../slideLayouts/slideLayout33.xml"/><Relationship Id="rId129" Type="http://schemas.openxmlformats.org/officeDocument/2006/relationships/slideLayout" Target="../slideLayouts/slideLayout129.xml"/><Relationship Id="rId280" Type="http://schemas.openxmlformats.org/officeDocument/2006/relationships/slideLayout" Target="../slideLayouts/slideLayout280.xml"/><Relationship Id="rId336" Type="http://schemas.openxmlformats.org/officeDocument/2006/relationships/theme" Target="../theme/theme1.xml"/><Relationship Id="rId75" Type="http://schemas.openxmlformats.org/officeDocument/2006/relationships/slideLayout" Target="../slideLayouts/slideLayout75.xml"/><Relationship Id="rId140" Type="http://schemas.openxmlformats.org/officeDocument/2006/relationships/slideLayout" Target="../slideLayouts/slideLayout140.xml"/><Relationship Id="rId182" Type="http://schemas.openxmlformats.org/officeDocument/2006/relationships/slideLayout" Target="../slideLayouts/slideLayout182.xml"/><Relationship Id="rId6" Type="http://schemas.openxmlformats.org/officeDocument/2006/relationships/slideLayout" Target="../slideLayouts/slideLayout6.xml"/><Relationship Id="rId238" Type="http://schemas.openxmlformats.org/officeDocument/2006/relationships/slideLayout" Target="../slideLayouts/slideLayout238.xml"/><Relationship Id="rId291" Type="http://schemas.openxmlformats.org/officeDocument/2006/relationships/slideLayout" Target="../slideLayouts/slideLayout291.xml"/><Relationship Id="rId305" Type="http://schemas.openxmlformats.org/officeDocument/2006/relationships/slideLayout" Target="../slideLayouts/slideLayout305.xml"/><Relationship Id="rId44" Type="http://schemas.openxmlformats.org/officeDocument/2006/relationships/slideLayout" Target="../slideLayouts/slideLayout44.xml"/><Relationship Id="rId86" Type="http://schemas.openxmlformats.org/officeDocument/2006/relationships/slideLayout" Target="../slideLayouts/slideLayout86.xml"/><Relationship Id="rId151" Type="http://schemas.openxmlformats.org/officeDocument/2006/relationships/slideLayout" Target="../slideLayouts/slideLayout151.xml"/><Relationship Id="rId193" Type="http://schemas.openxmlformats.org/officeDocument/2006/relationships/slideLayout" Target="../slideLayouts/slideLayout193.xml"/><Relationship Id="rId207" Type="http://schemas.openxmlformats.org/officeDocument/2006/relationships/slideLayout" Target="../slideLayouts/slideLayout207.xml"/><Relationship Id="rId249" Type="http://schemas.openxmlformats.org/officeDocument/2006/relationships/slideLayout" Target="../slideLayouts/slideLayout249.xml"/><Relationship Id="rId13" Type="http://schemas.openxmlformats.org/officeDocument/2006/relationships/slideLayout" Target="../slideLayouts/slideLayout13.xml"/><Relationship Id="rId109" Type="http://schemas.openxmlformats.org/officeDocument/2006/relationships/slideLayout" Target="../slideLayouts/slideLayout109.xml"/><Relationship Id="rId260" Type="http://schemas.openxmlformats.org/officeDocument/2006/relationships/slideLayout" Target="../slideLayouts/slideLayout260.xml"/><Relationship Id="rId316" Type="http://schemas.openxmlformats.org/officeDocument/2006/relationships/slideLayout" Target="../slideLayouts/slideLayout316.xml"/><Relationship Id="rId55" Type="http://schemas.openxmlformats.org/officeDocument/2006/relationships/slideLayout" Target="../slideLayouts/slideLayout55.xml"/><Relationship Id="rId97" Type="http://schemas.openxmlformats.org/officeDocument/2006/relationships/slideLayout" Target="../slideLayouts/slideLayout97.xml"/><Relationship Id="rId120" Type="http://schemas.openxmlformats.org/officeDocument/2006/relationships/slideLayout" Target="../slideLayouts/slideLayout120.xml"/><Relationship Id="rId162" Type="http://schemas.openxmlformats.org/officeDocument/2006/relationships/slideLayout" Target="../slideLayouts/slideLayout162.xml"/><Relationship Id="rId218" Type="http://schemas.openxmlformats.org/officeDocument/2006/relationships/slideLayout" Target="../slideLayouts/slideLayout218.xml"/><Relationship Id="rId271" Type="http://schemas.openxmlformats.org/officeDocument/2006/relationships/slideLayout" Target="../slideLayouts/slideLayout2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311699" y="445025"/>
            <a:ext cx="8520602" cy="572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ormAutofit/>
          </a:bodyPr>
          <a:lstStyle/>
          <a:p>
            <a:r>
              <a:t>Title Text</a:t>
            </a:r>
          </a:p>
        </p:txBody>
      </p:sp>
      <p:sp>
        <p:nvSpPr>
          <p:cNvPr id="3" name="Body Level One…"/>
          <p:cNvSpPr txBox="1">
            <a:spLocks noGrp="1"/>
          </p:cNvSpPr>
          <p:nvPr>
            <p:ph type="body" idx="1"/>
          </p:nvPr>
        </p:nvSpPr>
        <p:spPr>
          <a:xfrm>
            <a:off x="311699" y="1152475"/>
            <a:ext cx="8520602" cy="341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684345" y="4700819"/>
            <a:ext cx="336814" cy="318396"/>
          </a:xfrm>
          <a:prstGeom prst="rect">
            <a:avLst/>
          </a:prstGeom>
          <a:ln w="12700">
            <a:miter lim="400000"/>
          </a:ln>
        </p:spPr>
        <p:txBody>
          <a:bodyPr wrap="none" lIns="91424" tIns="91424" rIns="91424" bIns="91424" anchor="ctr">
            <a:normAutofit/>
          </a:bodyPr>
          <a:lstStyle>
            <a:lvl1pPr algn="r">
              <a:defRPr sz="1000">
                <a:solidFill>
                  <a:schemeClr val="accent2">
                    <a:lumOff val="21764"/>
                  </a:schemeClr>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 id="2147483723" r:id="rId75"/>
    <p:sldLayoutId id="2147483724" r:id="rId76"/>
    <p:sldLayoutId id="2147483725" r:id="rId77"/>
    <p:sldLayoutId id="2147483726" r:id="rId78"/>
    <p:sldLayoutId id="2147483727" r:id="rId79"/>
    <p:sldLayoutId id="2147483728" r:id="rId80"/>
    <p:sldLayoutId id="2147483729" r:id="rId81"/>
    <p:sldLayoutId id="2147483730" r:id="rId82"/>
    <p:sldLayoutId id="2147483731" r:id="rId83"/>
    <p:sldLayoutId id="2147483732" r:id="rId84"/>
    <p:sldLayoutId id="2147483733" r:id="rId85"/>
    <p:sldLayoutId id="2147483734" r:id="rId86"/>
    <p:sldLayoutId id="2147483735" r:id="rId87"/>
    <p:sldLayoutId id="2147483736" r:id="rId88"/>
    <p:sldLayoutId id="2147483737" r:id="rId89"/>
    <p:sldLayoutId id="2147483738" r:id="rId90"/>
    <p:sldLayoutId id="2147483739" r:id="rId91"/>
    <p:sldLayoutId id="2147483740" r:id="rId92"/>
    <p:sldLayoutId id="2147483741" r:id="rId93"/>
    <p:sldLayoutId id="2147483742" r:id="rId94"/>
    <p:sldLayoutId id="2147483743" r:id="rId95"/>
    <p:sldLayoutId id="2147483744" r:id="rId96"/>
    <p:sldLayoutId id="2147483745" r:id="rId97"/>
    <p:sldLayoutId id="2147483746" r:id="rId98"/>
    <p:sldLayoutId id="2147483747" r:id="rId99"/>
    <p:sldLayoutId id="2147483748" r:id="rId100"/>
    <p:sldLayoutId id="2147483749" r:id="rId101"/>
    <p:sldLayoutId id="2147483750" r:id="rId102"/>
    <p:sldLayoutId id="2147483751" r:id="rId103"/>
    <p:sldLayoutId id="2147483752" r:id="rId104"/>
    <p:sldLayoutId id="2147483753" r:id="rId105"/>
    <p:sldLayoutId id="2147483754" r:id="rId106"/>
    <p:sldLayoutId id="2147483755" r:id="rId107"/>
    <p:sldLayoutId id="2147483756" r:id="rId108"/>
    <p:sldLayoutId id="2147483757" r:id="rId109"/>
    <p:sldLayoutId id="2147483758" r:id="rId110"/>
    <p:sldLayoutId id="2147483759" r:id="rId111"/>
    <p:sldLayoutId id="2147483760" r:id="rId112"/>
    <p:sldLayoutId id="2147483761" r:id="rId113"/>
    <p:sldLayoutId id="2147483762" r:id="rId114"/>
    <p:sldLayoutId id="2147483763" r:id="rId115"/>
    <p:sldLayoutId id="2147483764" r:id="rId116"/>
    <p:sldLayoutId id="2147483765" r:id="rId117"/>
    <p:sldLayoutId id="2147483766" r:id="rId118"/>
    <p:sldLayoutId id="2147483767" r:id="rId119"/>
    <p:sldLayoutId id="2147483768" r:id="rId120"/>
    <p:sldLayoutId id="2147483769" r:id="rId121"/>
    <p:sldLayoutId id="2147483770" r:id="rId122"/>
    <p:sldLayoutId id="2147483771" r:id="rId123"/>
    <p:sldLayoutId id="2147483772" r:id="rId124"/>
    <p:sldLayoutId id="2147483773" r:id="rId125"/>
    <p:sldLayoutId id="2147483774" r:id="rId126"/>
    <p:sldLayoutId id="2147483775" r:id="rId127"/>
    <p:sldLayoutId id="2147483776" r:id="rId128"/>
    <p:sldLayoutId id="2147483777" r:id="rId129"/>
    <p:sldLayoutId id="2147483778" r:id="rId130"/>
    <p:sldLayoutId id="2147483779" r:id="rId131"/>
    <p:sldLayoutId id="2147483780" r:id="rId132"/>
    <p:sldLayoutId id="2147483781" r:id="rId133"/>
    <p:sldLayoutId id="2147483782" r:id="rId134"/>
    <p:sldLayoutId id="2147483783" r:id="rId135"/>
    <p:sldLayoutId id="2147483784" r:id="rId136"/>
    <p:sldLayoutId id="2147483785" r:id="rId137"/>
    <p:sldLayoutId id="2147483786" r:id="rId138"/>
    <p:sldLayoutId id="2147483787" r:id="rId139"/>
    <p:sldLayoutId id="2147483788" r:id="rId140"/>
    <p:sldLayoutId id="2147483789" r:id="rId141"/>
    <p:sldLayoutId id="2147483790" r:id="rId142"/>
    <p:sldLayoutId id="2147483791" r:id="rId143"/>
    <p:sldLayoutId id="2147483792" r:id="rId144"/>
    <p:sldLayoutId id="2147483793" r:id="rId145"/>
    <p:sldLayoutId id="2147483794" r:id="rId146"/>
    <p:sldLayoutId id="2147483795" r:id="rId147"/>
    <p:sldLayoutId id="2147483796" r:id="rId148"/>
    <p:sldLayoutId id="2147483797" r:id="rId149"/>
    <p:sldLayoutId id="2147483798" r:id="rId150"/>
    <p:sldLayoutId id="2147483799" r:id="rId151"/>
    <p:sldLayoutId id="2147483800" r:id="rId152"/>
    <p:sldLayoutId id="2147483801" r:id="rId153"/>
    <p:sldLayoutId id="2147483802" r:id="rId154"/>
    <p:sldLayoutId id="2147483803" r:id="rId155"/>
    <p:sldLayoutId id="2147483804" r:id="rId156"/>
    <p:sldLayoutId id="2147483805" r:id="rId157"/>
    <p:sldLayoutId id="2147483806" r:id="rId158"/>
    <p:sldLayoutId id="2147483807" r:id="rId159"/>
    <p:sldLayoutId id="2147483808" r:id="rId160"/>
    <p:sldLayoutId id="2147483809" r:id="rId161"/>
    <p:sldLayoutId id="2147483810" r:id="rId162"/>
    <p:sldLayoutId id="2147483811" r:id="rId163"/>
    <p:sldLayoutId id="2147483812" r:id="rId164"/>
    <p:sldLayoutId id="2147483813" r:id="rId165"/>
    <p:sldLayoutId id="2147483814" r:id="rId166"/>
    <p:sldLayoutId id="2147483815" r:id="rId167"/>
    <p:sldLayoutId id="2147483816" r:id="rId168"/>
    <p:sldLayoutId id="2147483817" r:id="rId169"/>
    <p:sldLayoutId id="2147483818" r:id="rId170"/>
    <p:sldLayoutId id="2147483819" r:id="rId171"/>
    <p:sldLayoutId id="2147483820" r:id="rId172"/>
    <p:sldLayoutId id="2147483821" r:id="rId173"/>
    <p:sldLayoutId id="2147483822" r:id="rId174"/>
    <p:sldLayoutId id="2147483823" r:id="rId175"/>
    <p:sldLayoutId id="2147483824" r:id="rId176"/>
    <p:sldLayoutId id="2147483825" r:id="rId177"/>
    <p:sldLayoutId id="2147483826" r:id="rId178"/>
    <p:sldLayoutId id="2147483827" r:id="rId179"/>
    <p:sldLayoutId id="2147483828" r:id="rId180"/>
    <p:sldLayoutId id="2147483829" r:id="rId181"/>
    <p:sldLayoutId id="2147483830" r:id="rId182"/>
    <p:sldLayoutId id="2147483831" r:id="rId183"/>
    <p:sldLayoutId id="2147483832" r:id="rId184"/>
    <p:sldLayoutId id="2147483833" r:id="rId185"/>
    <p:sldLayoutId id="2147483834" r:id="rId186"/>
    <p:sldLayoutId id="2147483835" r:id="rId187"/>
    <p:sldLayoutId id="2147483836" r:id="rId188"/>
    <p:sldLayoutId id="2147483837" r:id="rId189"/>
    <p:sldLayoutId id="2147483838" r:id="rId190"/>
    <p:sldLayoutId id="2147483839" r:id="rId191"/>
    <p:sldLayoutId id="2147483840" r:id="rId192"/>
    <p:sldLayoutId id="2147483841" r:id="rId193"/>
    <p:sldLayoutId id="2147483842" r:id="rId194"/>
    <p:sldLayoutId id="2147483843" r:id="rId195"/>
    <p:sldLayoutId id="2147483844" r:id="rId196"/>
    <p:sldLayoutId id="2147483845" r:id="rId197"/>
    <p:sldLayoutId id="2147483846" r:id="rId198"/>
    <p:sldLayoutId id="2147483847" r:id="rId199"/>
    <p:sldLayoutId id="2147483848" r:id="rId200"/>
    <p:sldLayoutId id="2147483849" r:id="rId201"/>
    <p:sldLayoutId id="2147483850" r:id="rId202"/>
    <p:sldLayoutId id="2147483851" r:id="rId203"/>
    <p:sldLayoutId id="2147483852" r:id="rId204"/>
    <p:sldLayoutId id="2147483853" r:id="rId205"/>
    <p:sldLayoutId id="2147483854" r:id="rId206"/>
    <p:sldLayoutId id="2147483855" r:id="rId207"/>
    <p:sldLayoutId id="2147483856" r:id="rId208"/>
    <p:sldLayoutId id="2147483857" r:id="rId209"/>
    <p:sldLayoutId id="2147483858" r:id="rId210"/>
    <p:sldLayoutId id="2147483859" r:id="rId211"/>
    <p:sldLayoutId id="2147483860" r:id="rId212"/>
    <p:sldLayoutId id="2147483861" r:id="rId213"/>
    <p:sldLayoutId id="2147483862" r:id="rId214"/>
    <p:sldLayoutId id="2147483863" r:id="rId215"/>
    <p:sldLayoutId id="2147483864" r:id="rId216"/>
    <p:sldLayoutId id="2147483865" r:id="rId217"/>
    <p:sldLayoutId id="2147483866" r:id="rId218"/>
    <p:sldLayoutId id="2147483867" r:id="rId219"/>
    <p:sldLayoutId id="2147483868" r:id="rId220"/>
    <p:sldLayoutId id="2147483869" r:id="rId221"/>
    <p:sldLayoutId id="2147483870" r:id="rId222"/>
    <p:sldLayoutId id="2147483871" r:id="rId223"/>
    <p:sldLayoutId id="2147483872" r:id="rId224"/>
    <p:sldLayoutId id="2147483873" r:id="rId225"/>
    <p:sldLayoutId id="2147483874" r:id="rId226"/>
    <p:sldLayoutId id="2147483875" r:id="rId227"/>
    <p:sldLayoutId id="2147483876" r:id="rId228"/>
    <p:sldLayoutId id="2147483877" r:id="rId229"/>
    <p:sldLayoutId id="2147483878" r:id="rId230"/>
    <p:sldLayoutId id="2147483879" r:id="rId231"/>
    <p:sldLayoutId id="2147483880" r:id="rId232"/>
    <p:sldLayoutId id="2147483881" r:id="rId233"/>
    <p:sldLayoutId id="2147483882" r:id="rId234"/>
    <p:sldLayoutId id="2147483883" r:id="rId235"/>
    <p:sldLayoutId id="2147483884" r:id="rId236"/>
    <p:sldLayoutId id="2147483885" r:id="rId237"/>
    <p:sldLayoutId id="2147483886" r:id="rId238"/>
    <p:sldLayoutId id="2147483887" r:id="rId239"/>
    <p:sldLayoutId id="2147483888" r:id="rId240"/>
    <p:sldLayoutId id="2147483889" r:id="rId241"/>
    <p:sldLayoutId id="2147483890" r:id="rId242"/>
    <p:sldLayoutId id="2147483891" r:id="rId243"/>
    <p:sldLayoutId id="2147483892" r:id="rId244"/>
    <p:sldLayoutId id="2147483893" r:id="rId245"/>
    <p:sldLayoutId id="2147483894" r:id="rId246"/>
    <p:sldLayoutId id="2147483895" r:id="rId247"/>
    <p:sldLayoutId id="2147483896" r:id="rId248"/>
    <p:sldLayoutId id="2147483897" r:id="rId249"/>
    <p:sldLayoutId id="2147483898" r:id="rId250"/>
    <p:sldLayoutId id="2147483899" r:id="rId251"/>
    <p:sldLayoutId id="2147483900" r:id="rId252"/>
    <p:sldLayoutId id="2147483901" r:id="rId253"/>
    <p:sldLayoutId id="2147483902" r:id="rId254"/>
    <p:sldLayoutId id="2147483903" r:id="rId255"/>
    <p:sldLayoutId id="2147483904" r:id="rId256"/>
    <p:sldLayoutId id="2147483905" r:id="rId257"/>
    <p:sldLayoutId id="2147483906" r:id="rId258"/>
    <p:sldLayoutId id="2147483907" r:id="rId259"/>
    <p:sldLayoutId id="2147483908" r:id="rId260"/>
    <p:sldLayoutId id="2147483909" r:id="rId261"/>
    <p:sldLayoutId id="2147483910" r:id="rId262"/>
    <p:sldLayoutId id="2147483911" r:id="rId263"/>
    <p:sldLayoutId id="2147483912" r:id="rId264"/>
    <p:sldLayoutId id="2147483913" r:id="rId265"/>
    <p:sldLayoutId id="2147483914" r:id="rId266"/>
    <p:sldLayoutId id="2147483915" r:id="rId267"/>
    <p:sldLayoutId id="2147483916" r:id="rId268"/>
    <p:sldLayoutId id="2147483917" r:id="rId269"/>
    <p:sldLayoutId id="2147483918" r:id="rId270"/>
    <p:sldLayoutId id="2147483919" r:id="rId271"/>
    <p:sldLayoutId id="2147483920" r:id="rId272"/>
    <p:sldLayoutId id="2147483921" r:id="rId273"/>
    <p:sldLayoutId id="2147483922" r:id="rId274"/>
    <p:sldLayoutId id="2147483923" r:id="rId275"/>
    <p:sldLayoutId id="2147483924" r:id="rId276"/>
    <p:sldLayoutId id="2147483925" r:id="rId277"/>
    <p:sldLayoutId id="2147483926" r:id="rId278"/>
    <p:sldLayoutId id="2147483927" r:id="rId279"/>
    <p:sldLayoutId id="2147483928" r:id="rId280"/>
    <p:sldLayoutId id="2147483929" r:id="rId281"/>
    <p:sldLayoutId id="2147483930" r:id="rId282"/>
    <p:sldLayoutId id="2147483931" r:id="rId283"/>
    <p:sldLayoutId id="2147483932" r:id="rId284"/>
    <p:sldLayoutId id="2147483933" r:id="rId285"/>
    <p:sldLayoutId id="2147483934" r:id="rId286"/>
    <p:sldLayoutId id="2147483935" r:id="rId287"/>
    <p:sldLayoutId id="2147483936" r:id="rId288"/>
    <p:sldLayoutId id="2147483937" r:id="rId289"/>
    <p:sldLayoutId id="2147483938" r:id="rId290"/>
    <p:sldLayoutId id="2147483939" r:id="rId291"/>
    <p:sldLayoutId id="2147483940" r:id="rId292"/>
    <p:sldLayoutId id="2147483941" r:id="rId293"/>
    <p:sldLayoutId id="2147483942" r:id="rId294"/>
    <p:sldLayoutId id="2147483943" r:id="rId295"/>
    <p:sldLayoutId id="2147483944" r:id="rId296"/>
    <p:sldLayoutId id="2147483945" r:id="rId297"/>
    <p:sldLayoutId id="2147483946" r:id="rId298"/>
    <p:sldLayoutId id="2147483947" r:id="rId299"/>
    <p:sldLayoutId id="2147483948" r:id="rId300"/>
    <p:sldLayoutId id="2147483949" r:id="rId301"/>
    <p:sldLayoutId id="2147483950" r:id="rId302"/>
    <p:sldLayoutId id="2147483951" r:id="rId303"/>
    <p:sldLayoutId id="2147483952" r:id="rId304"/>
    <p:sldLayoutId id="2147483953" r:id="rId305"/>
    <p:sldLayoutId id="2147483954" r:id="rId306"/>
    <p:sldLayoutId id="2147483955" r:id="rId307"/>
    <p:sldLayoutId id="2147483956" r:id="rId308"/>
    <p:sldLayoutId id="2147483957" r:id="rId309"/>
    <p:sldLayoutId id="2147483958" r:id="rId310"/>
    <p:sldLayoutId id="2147483959" r:id="rId311"/>
    <p:sldLayoutId id="2147483960" r:id="rId312"/>
    <p:sldLayoutId id="2147483961" r:id="rId313"/>
    <p:sldLayoutId id="2147483962" r:id="rId314"/>
    <p:sldLayoutId id="2147483963" r:id="rId315"/>
    <p:sldLayoutId id="2147483964" r:id="rId316"/>
    <p:sldLayoutId id="2147483965" r:id="rId317"/>
    <p:sldLayoutId id="2147483966" r:id="rId318"/>
    <p:sldLayoutId id="2147483967" r:id="rId319"/>
    <p:sldLayoutId id="2147483968" r:id="rId320"/>
    <p:sldLayoutId id="2147483969" r:id="rId321"/>
    <p:sldLayoutId id="2147483970" r:id="rId322"/>
    <p:sldLayoutId id="2147483971" r:id="rId323"/>
    <p:sldLayoutId id="2147483972" r:id="rId324"/>
    <p:sldLayoutId id="2147483973" r:id="rId325"/>
    <p:sldLayoutId id="2147483974" r:id="rId326"/>
    <p:sldLayoutId id="2147483975" r:id="rId327"/>
    <p:sldLayoutId id="2147483976" r:id="rId328"/>
    <p:sldLayoutId id="2147483977" r:id="rId329"/>
    <p:sldLayoutId id="2147483978" r:id="rId330"/>
    <p:sldLayoutId id="2147483979" r:id="rId331"/>
    <p:sldLayoutId id="2147483980" r:id="rId332"/>
    <p:sldLayoutId id="2147483981" r:id="rId333"/>
    <p:sldLayoutId id="2147483982" r:id="rId334"/>
    <p:sldLayoutId id="2147483983" r:id="rId335"/>
  </p:sldLayoutIdLst>
  <p:transition spd="med"/>
  <p:txStyles>
    <p:titleStyle>
      <a:lvl1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9pPr>
    </p:titleStyle>
    <p:bodyStyle>
      <a:lvl1pPr marL="457200" marR="0" indent="-342900"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1pPr>
      <a:lvl2pPr marL="1005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2pPr>
      <a:lvl3pPr marL="1462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3pPr>
      <a:lvl4pPr marL="1919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4pPr>
      <a:lvl5pPr marL="23767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5pPr>
      <a:lvl6pPr marL="28339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6pPr>
      <a:lvl7pPr marL="3291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7pPr>
      <a:lvl8pPr marL="3748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8pPr>
      <a:lvl9pPr marL="4205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1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9.xml"/></Relationships>
</file>

<file path=ppt/slides/_rels/slide1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127.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6.xml"/></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8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37.png"/><Relationship Id="rId3" Type="http://schemas.openxmlformats.org/officeDocument/2006/relationships/image" Target="../media/image22.png"/><Relationship Id="rId21" Type="http://schemas.openxmlformats.org/officeDocument/2006/relationships/image" Target="../media/image40.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png"/><Relationship Id="rId25" Type="http://schemas.openxmlformats.org/officeDocument/2006/relationships/image" Target="../media/image44.png"/><Relationship Id="rId2" Type="http://schemas.openxmlformats.org/officeDocument/2006/relationships/notesSlide" Target="../notesSlides/notesSlide2.xml"/><Relationship Id="rId16" Type="http://schemas.openxmlformats.org/officeDocument/2006/relationships/image" Target="../media/image35.png"/><Relationship Id="rId20" Type="http://schemas.openxmlformats.org/officeDocument/2006/relationships/image" Target="../media/image39.png"/><Relationship Id="rId1" Type="http://schemas.openxmlformats.org/officeDocument/2006/relationships/slideLayout" Target="../slideLayouts/slideLayout126.xml"/><Relationship Id="rId6" Type="http://schemas.openxmlformats.org/officeDocument/2006/relationships/image" Target="../media/image25.png"/><Relationship Id="rId11" Type="http://schemas.openxmlformats.org/officeDocument/2006/relationships/image" Target="../media/image30.png"/><Relationship Id="rId24" Type="http://schemas.openxmlformats.org/officeDocument/2006/relationships/image" Target="../media/image43.png"/><Relationship Id="rId5" Type="http://schemas.openxmlformats.org/officeDocument/2006/relationships/image" Target="../media/image24.png"/><Relationship Id="rId15" Type="http://schemas.openxmlformats.org/officeDocument/2006/relationships/image" Target="../media/image34.png"/><Relationship Id="rId23" Type="http://schemas.openxmlformats.org/officeDocument/2006/relationships/image" Target="../media/image42.png"/><Relationship Id="rId10" Type="http://schemas.openxmlformats.org/officeDocument/2006/relationships/image" Target="../media/image29.png"/><Relationship Id="rId19" Type="http://schemas.openxmlformats.org/officeDocument/2006/relationships/image" Target="../media/image38.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 Id="rId22" Type="http://schemas.openxmlformats.org/officeDocument/2006/relationships/image" Target="../media/image4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8.xml"/></Relationships>
</file>

<file path=ppt/slides/_rels/slide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127.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12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127.xml"/><Relationship Id="rId5" Type="http://schemas.openxmlformats.org/officeDocument/2006/relationships/image" Target="../media/image61.png"/><Relationship Id="rId4"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B2B2B"/>
        </a:solidFill>
        <a:effectLst/>
      </p:bgPr>
    </p:bg>
    <p:spTree>
      <p:nvGrpSpPr>
        <p:cNvPr id="1" name=""/>
        <p:cNvGrpSpPr/>
        <p:nvPr/>
      </p:nvGrpSpPr>
      <p:grpSpPr>
        <a:xfrm>
          <a:off x="0" y="0"/>
          <a:ext cx="0" cy="0"/>
          <a:chOff x="0" y="0"/>
          <a:chExt cx="0" cy="0"/>
        </a:xfrm>
      </p:grpSpPr>
      <p:pic>
        <p:nvPicPr>
          <p:cNvPr id="3773" name="Google Shape;2127;p354" descr="Google Shape;2127;p354"/>
          <p:cNvPicPr>
            <a:picLocks noChangeAspect="1"/>
          </p:cNvPicPr>
          <p:nvPr/>
        </p:nvPicPr>
        <p:blipFill>
          <a:blip r:embed="rId2"/>
          <a:stretch>
            <a:fillRect/>
          </a:stretch>
        </p:blipFill>
        <p:spPr>
          <a:xfrm flipH="1">
            <a:off x="4790240" y="128320"/>
            <a:ext cx="3335115" cy="4886862"/>
          </a:xfrm>
          <a:prstGeom prst="rect">
            <a:avLst/>
          </a:prstGeom>
          <a:ln w="12700">
            <a:miter lim="400000"/>
          </a:ln>
        </p:spPr>
      </p:pic>
      <p:sp>
        <p:nvSpPr>
          <p:cNvPr id="3774" name="Google Shape;2128;p354"/>
          <p:cNvSpPr/>
          <p:nvPr/>
        </p:nvSpPr>
        <p:spPr>
          <a:xfrm>
            <a:off x="0" y="1736878"/>
            <a:ext cx="9144000" cy="2923747"/>
          </a:xfrm>
          <a:prstGeom prst="rect">
            <a:avLst/>
          </a:prstGeom>
          <a:gradFill>
            <a:gsLst>
              <a:gs pos="0">
                <a:srgbClr val="3B6E26">
                  <a:alpha val="49803"/>
                </a:srgbClr>
              </a:gs>
              <a:gs pos="100000">
                <a:srgbClr val="3B6E26">
                  <a:alpha val="0"/>
                </a:srgbClr>
              </a:gs>
            </a:gsLst>
            <a:lin ang="5400000"/>
          </a:gradFill>
          <a:ln w="12700">
            <a:miter lim="400000"/>
          </a:ln>
        </p:spPr>
        <p:txBody>
          <a:bodyPr lIns="0" tIns="0" rIns="0" bIns="0" anchor="ctr"/>
          <a:lstStyle/>
          <a:p>
            <a:pPr algn="ctr">
              <a:defRPr sz="1200">
                <a:solidFill>
                  <a:srgbClr val="FFFFFF"/>
                </a:solidFill>
                <a:latin typeface="Helvetica Neue"/>
                <a:ea typeface="Helvetica Neue"/>
                <a:cs typeface="Helvetica Neue"/>
                <a:sym typeface="Helvetica Neue"/>
              </a:defRPr>
            </a:pPr>
            <a:endParaRPr/>
          </a:p>
        </p:txBody>
      </p:sp>
      <p:sp>
        <p:nvSpPr>
          <p:cNvPr id="3775" name="Google Shape;2129;p354"/>
          <p:cNvSpPr txBox="1"/>
          <p:nvPr/>
        </p:nvSpPr>
        <p:spPr>
          <a:xfrm>
            <a:off x="7141191" y="2320276"/>
            <a:ext cx="563616" cy="13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ctr">
              <a:defRPr sz="600">
                <a:solidFill>
                  <a:srgbClr val="FFFFFF"/>
                </a:solidFill>
                <a:latin typeface="Montserrat-Bold"/>
                <a:ea typeface="Montserrat-Bold"/>
                <a:cs typeface="Montserrat-Bold"/>
                <a:sym typeface="Montserrat-Bold"/>
              </a:defRPr>
            </a:lvl1pPr>
          </a:lstStyle>
          <a:p>
            <a:r>
              <a:t>Engagement</a:t>
            </a:r>
          </a:p>
        </p:txBody>
      </p:sp>
      <p:sp>
        <p:nvSpPr>
          <p:cNvPr id="3776" name="Google Shape;2130;p354"/>
          <p:cNvSpPr txBox="1"/>
          <p:nvPr/>
        </p:nvSpPr>
        <p:spPr>
          <a:xfrm>
            <a:off x="5718981" y="2501900"/>
            <a:ext cx="530697" cy="13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ctr">
              <a:defRPr sz="600">
                <a:solidFill>
                  <a:srgbClr val="FFFFFF"/>
                </a:solidFill>
                <a:latin typeface="Montserrat-Bold"/>
                <a:ea typeface="Montserrat-Bold"/>
                <a:cs typeface="Montserrat-Bold"/>
                <a:sym typeface="Montserrat-Bold"/>
              </a:defRPr>
            </a:lvl1pPr>
          </a:lstStyle>
          <a:p>
            <a:r>
              <a:t>Conversions</a:t>
            </a:r>
          </a:p>
        </p:txBody>
      </p:sp>
      <p:sp>
        <p:nvSpPr>
          <p:cNvPr id="3777" name="Google Shape;2131;p354"/>
          <p:cNvSpPr txBox="1"/>
          <p:nvPr/>
        </p:nvSpPr>
        <p:spPr>
          <a:xfrm>
            <a:off x="6733488" y="3441097"/>
            <a:ext cx="259272" cy="13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ctr">
              <a:defRPr sz="600">
                <a:solidFill>
                  <a:srgbClr val="FFFFFF"/>
                </a:solidFill>
                <a:latin typeface="Montserrat-Bold"/>
                <a:ea typeface="Montserrat-Bold"/>
                <a:cs typeface="Montserrat-Bold"/>
                <a:sym typeface="Montserrat-Bold"/>
              </a:defRPr>
            </a:lvl1pPr>
          </a:lstStyle>
          <a:p>
            <a:r>
              <a:t>Visits</a:t>
            </a:r>
          </a:p>
        </p:txBody>
      </p:sp>
      <p:sp>
        <p:nvSpPr>
          <p:cNvPr id="3778" name="Google Shape;2132;p354"/>
          <p:cNvSpPr txBox="1"/>
          <p:nvPr/>
        </p:nvSpPr>
        <p:spPr>
          <a:xfrm>
            <a:off x="5197187" y="2199627"/>
            <a:ext cx="340806" cy="13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ctr">
              <a:defRPr sz="600">
                <a:solidFill>
                  <a:srgbClr val="FFFFFF"/>
                </a:solidFill>
                <a:latin typeface="Montserrat-Bold"/>
                <a:ea typeface="Montserrat-Bold"/>
                <a:cs typeface="Montserrat-Bold"/>
                <a:sym typeface="Montserrat-Bold"/>
              </a:defRPr>
            </a:lvl1pPr>
          </a:lstStyle>
          <a:p>
            <a:r>
              <a:t>Budget</a:t>
            </a:r>
          </a:p>
        </p:txBody>
      </p:sp>
      <p:sp>
        <p:nvSpPr>
          <p:cNvPr id="3779" name="Google Shape;2133;p354"/>
          <p:cNvSpPr txBox="1"/>
          <p:nvPr/>
        </p:nvSpPr>
        <p:spPr>
          <a:xfrm>
            <a:off x="5544444" y="2974573"/>
            <a:ext cx="319393" cy="13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ctr">
              <a:defRPr sz="600">
                <a:solidFill>
                  <a:srgbClr val="FFFFFF"/>
                </a:solidFill>
                <a:latin typeface="Montserrat-Bold"/>
                <a:ea typeface="Montserrat-Bold"/>
                <a:cs typeface="Montserrat-Bold"/>
                <a:sym typeface="Montserrat-Bold"/>
              </a:defRPr>
            </a:lvl1pPr>
          </a:lstStyle>
          <a:p>
            <a:r>
              <a:t>Pacing</a:t>
            </a:r>
          </a:p>
        </p:txBody>
      </p:sp>
      <p:sp>
        <p:nvSpPr>
          <p:cNvPr id="3780" name="Google Shape;2134;p354"/>
          <p:cNvSpPr txBox="1"/>
          <p:nvPr/>
        </p:nvSpPr>
        <p:spPr>
          <a:xfrm>
            <a:off x="6160725" y="3220819"/>
            <a:ext cx="467145" cy="13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ctr">
              <a:defRPr sz="600">
                <a:solidFill>
                  <a:srgbClr val="FFFFFF"/>
                </a:solidFill>
                <a:latin typeface="Montserrat-Bold"/>
                <a:ea typeface="Montserrat-Bold"/>
                <a:cs typeface="Montserrat-Bold"/>
                <a:sym typeface="Montserrat-Bold"/>
              </a:defRPr>
            </a:lvl1pPr>
          </a:lstStyle>
          <a:p>
            <a:r>
              <a:t>Frequency</a:t>
            </a:r>
          </a:p>
        </p:txBody>
      </p:sp>
      <p:sp>
        <p:nvSpPr>
          <p:cNvPr id="3781" name="Google Shape;2135;p354"/>
          <p:cNvSpPr txBox="1"/>
          <p:nvPr/>
        </p:nvSpPr>
        <p:spPr>
          <a:xfrm>
            <a:off x="6337572" y="3965140"/>
            <a:ext cx="240451" cy="13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ctr">
              <a:defRPr sz="600">
                <a:solidFill>
                  <a:srgbClr val="FFFFFF"/>
                </a:solidFill>
                <a:latin typeface="Montserrat-Bold"/>
                <a:ea typeface="Montserrat-Bold"/>
                <a:cs typeface="Montserrat-Bold"/>
                <a:sym typeface="Montserrat-Bold"/>
              </a:defRPr>
            </a:lvl1pPr>
          </a:lstStyle>
          <a:p>
            <a:r>
              <a:t>Time</a:t>
            </a:r>
          </a:p>
        </p:txBody>
      </p:sp>
      <p:sp>
        <p:nvSpPr>
          <p:cNvPr id="3782" name="Google Shape;2136;p354"/>
          <p:cNvSpPr txBox="1"/>
          <p:nvPr/>
        </p:nvSpPr>
        <p:spPr>
          <a:xfrm>
            <a:off x="6254946" y="2040562"/>
            <a:ext cx="278703" cy="13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ctr">
              <a:defRPr sz="600">
                <a:solidFill>
                  <a:srgbClr val="FFFFFF"/>
                </a:solidFill>
                <a:latin typeface="Montserrat-Bold"/>
                <a:ea typeface="Montserrat-Bold"/>
                <a:cs typeface="Montserrat-Bold"/>
                <a:sym typeface="Montserrat-Bold"/>
              </a:defRPr>
            </a:lvl1pPr>
          </a:lstStyle>
          <a:p>
            <a:r>
              <a:t>Clicks</a:t>
            </a:r>
          </a:p>
        </p:txBody>
      </p:sp>
      <p:sp>
        <p:nvSpPr>
          <p:cNvPr id="3783" name="Google Shape;2137;p354"/>
          <p:cNvSpPr txBox="1"/>
          <p:nvPr/>
        </p:nvSpPr>
        <p:spPr>
          <a:xfrm>
            <a:off x="6599377" y="2683524"/>
            <a:ext cx="527496" cy="13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ctr">
              <a:defRPr sz="600">
                <a:solidFill>
                  <a:srgbClr val="FFFFFF"/>
                </a:solidFill>
                <a:latin typeface="Montserrat-Bold"/>
                <a:ea typeface="Montserrat-Bold"/>
                <a:cs typeface="Montserrat-Bold"/>
                <a:sym typeface="Montserrat-Bold"/>
              </a:defRPr>
            </a:lvl1pPr>
          </a:lstStyle>
          <a:p>
            <a:r>
              <a:t>Impressions</a:t>
            </a:r>
          </a:p>
        </p:txBody>
      </p:sp>
      <p:sp>
        <p:nvSpPr>
          <p:cNvPr id="3784" name="Google Shape;2138;p354"/>
          <p:cNvSpPr txBox="1"/>
          <p:nvPr/>
        </p:nvSpPr>
        <p:spPr>
          <a:xfrm>
            <a:off x="5830296" y="3617220"/>
            <a:ext cx="396965" cy="13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ctr">
              <a:defRPr sz="600">
                <a:solidFill>
                  <a:srgbClr val="FFFFFF"/>
                </a:solidFill>
                <a:latin typeface="Montserrat-Bold"/>
                <a:ea typeface="Montserrat-Bold"/>
                <a:cs typeface="Montserrat-Bold"/>
                <a:sym typeface="Montserrat-Bold"/>
              </a:defRPr>
            </a:lvl1pPr>
          </a:lstStyle>
          <a:p>
            <a:r>
              <a:t>CPA/CPL</a:t>
            </a:r>
          </a:p>
        </p:txBody>
      </p:sp>
      <p:sp>
        <p:nvSpPr>
          <p:cNvPr id="3785" name="Google Shape;2139;p354"/>
          <p:cNvSpPr txBox="1"/>
          <p:nvPr/>
        </p:nvSpPr>
        <p:spPr>
          <a:xfrm>
            <a:off x="6954584" y="3002554"/>
            <a:ext cx="312383" cy="13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ctr">
              <a:defRPr sz="600">
                <a:solidFill>
                  <a:srgbClr val="FFFFFF"/>
                </a:solidFill>
                <a:latin typeface="Montserrat-Bold"/>
                <a:ea typeface="Montserrat-Bold"/>
                <a:cs typeface="Montserrat-Bold"/>
                <a:sym typeface="Montserrat-Bold"/>
              </a:defRPr>
            </a:lvl1pPr>
          </a:lstStyle>
          <a:p>
            <a:r>
              <a:t>Events</a:t>
            </a:r>
          </a:p>
        </p:txBody>
      </p:sp>
      <p:sp>
        <p:nvSpPr>
          <p:cNvPr id="3786" name="Google Shape;2140;p354"/>
          <p:cNvSpPr txBox="1"/>
          <p:nvPr/>
        </p:nvSpPr>
        <p:spPr>
          <a:xfrm>
            <a:off x="6450874" y="533155"/>
            <a:ext cx="358561" cy="13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ctr">
              <a:defRPr sz="600">
                <a:latin typeface="Montserrat-Bold"/>
                <a:ea typeface="Montserrat-Bold"/>
                <a:cs typeface="Montserrat-Bold"/>
                <a:sym typeface="Montserrat-Bold"/>
              </a:defRPr>
            </a:lvl1pPr>
          </a:lstStyle>
          <a:p>
            <a:r>
              <a:t>Cookies</a:t>
            </a:r>
          </a:p>
        </p:txBody>
      </p:sp>
      <p:sp>
        <p:nvSpPr>
          <p:cNvPr id="3787" name="Google Shape;2141;p354"/>
          <p:cNvSpPr txBox="1"/>
          <p:nvPr/>
        </p:nvSpPr>
        <p:spPr>
          <a:xfrm>
            <a:off x="5344555" y="1386579"/>
            <a:ext cx="439771" cy="13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ctr">
              <a:defRPr sz="600">
                <a:latin typeface="Montserrat-Bold"/>
                <a:ea typeface="Montserrat-Bold"/>
                <a:cs typeface="Montserrat-Bold"/>
                <a:sym typeface="Montserrat-Bold"/>
              </a:defRPr>
            </a:lvl1pPr>
          </a:lstStyle>
          <a:p>
            <a:r>
              <a:t>Graph ID</a:t>
            </a:r>
          </a:p>
        </p:txBody>
      </p:sp>
      <p:sp>
        <p:nvSpPr>
          <p:cNvPr id="3788" name="Google Shape;2142;p354"/>
          <p:cNvSpPr txBox="1"/>
          <p:nvPr/>
        </p:nvSpPr>
        <p:spPr>
          <a:xfrm>
            <a:off x="5959969" y="1253525"/>
            <a:ext cx="523609" cy="13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ctr">
              <a:defRPr sz="600">
                <a:latin typeface="Montserrat-Bold"/>
                <a:ea typeface="Montserrat-Bold"/>
                <a:cs typeface="Montserrat-Bold"/>
                <a:sym typeface="Montserrat-Bold"/>
              </a:defRPr>
            </a:lvl1pPr>
          </a:lstStyle>
          <a:p>
            <a:r>
              <a:t>Universal ID</a:t>
            </a:r>
          </a:p>
        </p:txBody>
      </p:sp>
      <p:sp>
        <p:nvSpPr>
          <p:cNvPr id="3789" name="Google Shape;2143;p354"/>
          <p:cNvSpPr txBox="1"/>
          <p:nvPr/>
        </p:nvSpPr>
        <p:spPr>
          <a:xfrm>
            <a:off x="5811070" y="973813"/>
            <a:ext cx="538012" cy="13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ctr">
              <a:defRPr sz="600">
                <a:latin typeface="Montserrat-Bold"/>
                <a:ea typeface="Montserrat-Bold"/>
                <a:cs typeface="Montserrat-Bold"/>
                <a:sym typeface="Montserrat-Bold"/>
              </a:defRPr>
            </a:lvl1pPr>
          </a:lstStyle>
          <a:p>
            <a:r>
              <a:t>Pre-bid data</a:t>
            </a:r>
          </a:p>
        </p:txBody>
      </p:sp>
      <p:sp>
        <p:nvSpPr>
          <p:cNvPr id="3790" name="Google Shape;2144;p354"/>
          <p:cNvSpPr txBox="1"/>
          <p:nvPr/>
        </p:nvSpPr>
        <p:spPr>
          <a:xfrm>
            <a:off x="385803" y="2024796"/>
            <a:ext cx="2846507" cy="27762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spAutoFit/>
          </a:bodyPr>
          <a:lstStyle/>
          <a:p>
            <a:pPr algn="just">
              <a:lnSpc>
                <a:spcPct val="120000"/>
              </a:lnSpc>
              <a:defRPr sz="1100">
                <a:solidFill>
                  <a:srgbClr val="FFFFFF"/>
                </a:solidFill>
                <a:latin typeface="Montserrat-Regular"/>
                <a:ea typeface="Montserrat-Regular"/>
                <a:cs typeface="Montserrat-Regular"/>
                <a:sym typeface="Montserrat-Regular"/>
              </a:defRPr>
            </a:pPr>
            <a:r>
              <a:rPr dirty="0"/>
              <a:t>Consider for a moment that all the data we collect is like an iceberg. Audience and user data are just the tip. </a:t>
            </a:r>
            <a:endParaRPr sz="500" dirty="0">
              <a:solidFill>
                <a:srgbClr val="5E5E5E"/>
              </a:solidFill>
              <a:latin typeface="Helvetica Neue"/>
              <a:ea typeface="Helvetica Neue"/>
              <a:cs typeface="Helvetica Neue"/>
              <a:sym typeface="Helvetica Neue"/>
            </a:endParaRPr>
          </a:p>
          <a:p>
            <a:pPr algn="just">
              <a:lnSpc>
                <a:spcPct val="120000"/>
              </a:lnSpc>
            </a:pPr>
            <a:endParaRPr sz="1100" dirty="0">
              <a:solidFill>
                <a:srgbClr val="FFFFFF"/>
              </a:solidFill>
              <a:latin typeface="Montserrat-Regular"/>
              <a:ea typeface="Montserrat-Regular"/>
              <a:cs typeface="Montserrat-Regular"/>
              <a:sym typeface="Montserrat-Regular"/>
            </a:endParaRPr>
          </a:p>
          <a:p>
            <a:pPr algn="just">
              <a:lnSpc>
                <a:spcPct val="120000"/>
              </a:lnSpc>
              <a:defRPr sz="1100">
                <a:solidFill>
                  <a:srgbClr val="FFFFFF"/>
                </a:solidFill>
                <a:latin typeface="Montserrat-Regular"/>
                <a:ea typeface="Montserrat-Regular"/>
                <a:cs typeface="Montserrat-Regular"/>
                <a:sym typeface="Montserrat-Regular"/>
              </a:defRPr>
            </a:pPr>
            <a:r>
              <a:rPr dirty="0"/>
              <a:t>With that section now melted away, what lies below? An enormous amount of valuable data! </a:t>
            </a:r>
            <a:endParaRPr sz="500" dirty="0">
              <a:solidFill>
                <a:srgbClr val="5E5E5E"/>
              </a:solidFill>
              <a:latin typeface="Helvetica Neue"/>
              <a:ea typeface="Helvetica Neue"/>
              <a:cs typeface="Helvetica Neue"/>
              <a:sym typeface="Helvetica Neue"/>
            </a:endParaRPr>
          </a:p>
          <a:p>
            <a:pPr algn="just">
              <a:lnSpc>
                <a:spcPct val="120000"/>
              </a:lnSpc>
            </a:pPr>
            <a:endParaRPr sz="1100" dirty="0">
              <a:solidFill>
                <a:srgbClr val="FFFFFF"/>
              </a:solidFill>
              <a:latin typeface="Montserrat-Regular"/>
              <a:ea typeface="Montserrat-Regular"/>
              <a:cs typeface="Montserrat-Regular"/>
              <a:sym typeface="Montserrat-Regular"/>
            </a:endParaRPr>
          </a:p>
          <a:p>
            <a:pPr algn="just">
              <a:lnSpc>
                <a:spcPct val="120000"/>
              </a:lnSpc>
              <a:defRPr sz="1100">
                <a:solidFill>
                  <a:srgbClr val="FFFFFF"/>
                </a:solidFill>
                <a:latin typeface="Montserrat-Regular"/>
                <a:ea typeface="Montserrat-Regular"/>
                <a:cs typeface="Montserrat-Regular"/>
                <a:sym typeface="Montserrat-Regular"/>
              </a:defRPr>
            </a:pPr>
            <a:r>
              <a:rPr dirty="0"/>
              <a:t>That is what MINT collects and focuses on. Data made up of non personally identifiable information that is inherently part of your campaigns, but that is rarely looked at.</a:t>
            </a:r>
          </a:p>
        </p:txBody>
      </p:sp>
      <p:sp>
        <p:nvSpPr>
          <p:cNvPr id="3791" name="Google Shape;2145;p354"/>
          <p:cNvSpPr txBox="1"/>
          <p:nvPr/>
        </p:nvSpPr>
        <p:spPr>
          <a:xfrm>
            <a:off x="249095" y="164979"/>
            <a:ext cx="360309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spAutoFit/>
          </a:bodyPr>
          <a:lstStyle>
            <a:lvl1pPr>
              <a:defRPr sz="2400">
                <a:solidFill>
                  <a:srgbClr val="FFFFFF"/>
                </a:solidFill>
                <a:latin typeface="Montserrat Light"/>
                <a:ea typeface="Montserrat Light"/>
                <a:cs typeface="Montserrat Light"/>
                <a:sym typeface="Montserrat Light"/>
              </a:defRPr>
            </a:lvl1pPr>
          </a:lstStyle>
          <a:p>
            <a:r>
              <a:t>THE DATA ICEBERG</a:t>
            </a:r>
          </a:p>
        </p:txBody>
      </p:sp>
      <p:sp>
        <p:nvSpPr>
          <p:cNvPr id="3792" name="Google Shape;2146;p354"/>
          <p:cNvSpPr txBox="1"/>
          <p:nvPr/>
        </p:nvSpPr>
        <p:spPr>
          <a:xfrm>
            <a:off x="8248978" y="1450079"/>
            <a:ext cx="624016" cy="241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p>
            <a:pPr algn="r">
              <a:defRPr sz="600">
                <a:solidFill>
                  <a:srgbClr val="FFFFFF"/>
                </a:solidFill>
                <a:latin typeface="Montserrat-Bold"/>
                <a:ea typeface="Montserrat-Bold"/>
                <a:cs typeface="Montserrat-Bold"/>
                <a:sym typeface="Montserrat-Bold"/>
              </a:defRPr>
            </a:pPr>
            <a:r>
              <a:t>USER DATA</a:t>
            </a:r>
            <a:endParaRPr sz="500"/>
          </a:p>
          <a:p>
            <a:pPr algn="r">
              <a:defRPr sz="600">
                <a:solidFill>
                  <a:srgbClr val="FFFFFF"/>
                </a:solidFill>
                <a:latin typeface="Montserrat-Regular"/>
                <a:ea typeface="Montserrat-Regular"/>
                <a:cs typeface="Montserrat-Regular"/>
                <a:sym typeface="Montserrat-Regular"/>
              </a:defRPr>
            </a:pPr>
            <a:r>
              <a:t>RISK</a:t>
            </a:r>
          </a:p>
        </p:txBody>
      </p:sp>
      <p:sp>
        <p:nvSpPr>
          <p:cNvPr id="3793" name="Google Shape;2147;p354"/>
          <p:cNvSpPr txBox="1"/>
          <p:nvPr/>
        </p:nvSpPr>
        <p:spPr>
          <a:xfrm>
            <a:off x="8248978" y="1777104"/>
            <a:ext cx="624016" cy="241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p>
            <a:pPr algn="r">
              <a:defRPr sz="600">
                <a:solidFill>
                  <a:srgbClr val="FFFFFF"/>
                </a:solidFill>
                <a:latin typeface="Montserrat-Regular"/>
                <a:ea typeface="Montserrat-Regular"/>
                <a:cs typeface="Montserrat-Regular"/>
                <a:sym typeface="Montserrat-Regular"/>
              </a:defRPr>
            </a:pPr>
            <a:r>
              <a:t>OPPORTUNITY</a:t>
            </a:r>
            <a:endParaRPr sz="500"/>
          </a:p>
          <a:p>
            <a:pPr algn="r">
              <a:defRPr sz="600">
                <a:solidFill>
                  <a:srgbClr val="FFFFFF"/>
                </a:solidFill>
                <a:latin typeface="Montserrat-Bold"/>
                <a:ea typeface="Montserrat-Bold"/>
                <a:cs typeface="Montserrat-Bold"/>
                <a:sym typeface="Montserrat-Bold"/>
              </a:defRPr>
            </a:pPr>
            <a:r>
              <a:t>EVENTS DATA</a:t>
            </a:r>
          </a:p>
        </p:txBody>
      </p:sp>
      <p:sp>
        <p:nvSpPr>
          <p:cNvPr id="3794" name="Google Shape;2148;p354"/>
          <p:cNvSpPr/>
          <p:nvPr/>
        </p:nvSpPr>
        <p:spPr>
          <a:xfrm>
            <a:off x="8405849" y="1734242"/>
            <a:ext cx="467145" cy="1"/>
          </a:xfrm>
          <a:prstGeom prst="line">
            <a:avLst/>
          </a:prstGeom>
          <a:ln w="19050">
            <a:solidFill>
              <a:srgbClr val="FFFFFF"/>
            </a:solidFill>
            <a:miter lim="400000"/>
          </a:ln>
        </p:spPr>
        <p:txBody>
          <a:bodyPr lIns="0" tIns="0" rIns="0" bIns="0"/>
          <a:lstStyle/>
          <a:p>
            <a:endParaRPr/>
          </a:p>
        </p:txBody>
      </p:sp>
      <p:sp>
        <p:nvSpPr>
          <p:cNvPr id="3795" name="Google Shape;2149;p354"/>
          <p:cNvSpPr/>
          <p:nvPr/>
        </p:nvSpPr>
        <p:spPr>
          <a:xfrm>
            <a:off x="249097" y="606378"/>
            <a:ext cx="1166555" cy="1"/>
          </a:xfrm>
          <a:prstGeom prst="line">
            <a:avLst/>
          </a:prstGeom>
          <a:ln w="19050">
            <a:solidFill>
              <a:srgbClr val="75F461"/>
            </a:solidFill>
            <a:miter lim="400000"/>
          </a:ln>
        </p:spPr>
        <p:txBody>
          <a:bodyPr lIns="0" tIns="0" rIns="0" bIns="0"/>
          <a:lstStyle/>
          <a:p>
            <a:endParaRPr/>
          </a:p>
        </p:txBody>
      </p:sp>
      <p:sp>
        <p:nvSpPr>
          <p:cNvPr id="3796" name="Google Shape;2150;p354"/>
          <p:cNvSpPr txBox="1">
            <a:spLocks noGrp="1"/>
          </p:cNvSpPr>
          <p:nvPr>
            <p:ph type="sldNum" sz="quarter" idx="4294967295"/>
          </p:nvPr>
        </p:nvSpPr>
        <p:spPr>
          <a:xfrm>
            <a:off x="8965040" y="4908639"/>
            <a:ext cx="149658" cy="13721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b">
            <a:spAutoFit/>
          </a:bodyPr>
          <a:lstStyle>
            <a:lvl1pPr algn="ctr">
              <a:defRPr sz="700">
                <a:solidFill>
                  <a:srgbClr val="FFFFFF"/>
                </a:solidFill>
                <a:latin typeface="Helvetica Neue"/>
                <a:ea typeface="Helvetica Neue"/>
                <a:cs typeface="Helvetica Neue"/>
                <a:sym typeface="Helvetica Neue"/>
              </a:defRPr>
            </a:lvl1pPr>
          </a:lstStyle>
          <a:p>
            <a:fld id="{86CB4B4D-7CA3-9044-876B-883B54F8677D}" type="slidenum">
              <a:t>10</a:t>
            </a:fld>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B2B2B"/>
        </a:solidFill>
        <a:effectLst/>
      </p:bgPr>
    </p:bg>
    <p:spTree>
      <p:nvGrpSpPr>
        <p:cNvPr id="1" name=""/>
        <p:cNvGrpSpPr/>
        <p:nvPr/>
      </p:nvGrpSpPr>
      <p:grpSpPr>
        <a:xfrm>
          <a:off x="0" y="0"/>
          <a:ext cx="0" cy="0"/>
          <a:chOff x="0" y="0"/>
          <a:chExt cx="0" cy="0"/>
        </a:xfrm>
      </p:grpSpPr>
      <p:pic>
        <p:nvPicPr>
          <p:cNvPr id="3798" name="Google Shape;2155;p355" descr="Google Shape;2155;p355"/>
          <p:cNvPicPr>
            <a:picLocks noChangeAspect="1"/>
          </p:cNvPicPr>
          <p:nvPr/>
        </p:nvPicPr>
        <p:blipFill>
          <a:blip r:embed="rId3"/>
          <a:stretch>
            <a:fillRect/>
          </a:stretch>
        </p:blipFill>
        <p:spPr>
          <a:xfrm>
            <a:off x="4871772" y="1614009"/>
            <a:ext cx="2837074" cy="3372328"/>
          </a:xfrm>
          <a:prstGeom prst="rect">
            <a:avLst/>
          </a:prstGeom>
          <a:ln w="12700">
            <a:miter lim="400000"/>
          </a:ln>
        </p:spPr>
      </p:pic>
      <p:grpSp>
        <p:nvGrpSpPr>
          <p:cNvPr id="3813" name="Google Shape;2156;p355"/>
          <p:cNvGrpSpPr/>
          <p:nvPr/>
        </p:nvGrpSpPr>
        <p:grpSpPr>
          <a:xfrm>
            <a:off x="7972937" y="3214926"/>
            <a:ext cx="714379" cy="714379"/>
            <a:chOff x="0" y="0"/>
            <a:chExt cx="714378" cy="714378"/>
          </a:xfrm>
        </p:grpSpPr>
        <p:sp>
          <p:nvSpPr>
            <p:cNvPr id="3799" name="Google Shape;2157;p355"/>
            <p:cNvSpPr/>
            <p:nvPr/>
          </p:nvSpPr>
          <p:spPr>
            <a:xfrm>
              <a:off x="-1" y="-1"/>
              <a:ext cx="714380" cy="714380"/>
            </a:xfrm>
            <a:prstGeom prst="ellipse">
              <a:avLst/>
            </a:prstGeom>
            <a:noFill/>
            <a:ln w="9525" cap="flat">
              <a:solidFill>
                <a:srgbClr val="74F460"/>
              </a:solidFill>
              <a:prstDash val="solid"/>
              <a:round/>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grpSp>
          <p:nvGrpSpPr>
            <p:cNvPr id="3812" name="Google Shape;2158;p355"/>
            <p:cNvGrpSpPr/>
            <p:nvPr/>
          </p:nvGrpSpPr>
          <p:grpSpPr>
            <a:xfrm>
              <a:off x="142332" y="206696"/>
              <a:ext cx="429713" cy="334871"/>
              <a:chOff x="0" y="0"/>
              <a:chExt cx="429712" cy="334870"/>
            </a:xfrm>
          </p:grpSpPr>
          <p:sp>
            <p:nvSpPr>
              <p:cNvPr id="3800" name="Google Shape;2159;p355"/>
              <p:cNvSpPr/>
              <p:nvPr/>
            </p:nvSpPr>
            <p:spPr>
              <a:xfrm>
                <a:off x="-1" y="0"/>
                <a:ext cx="428548" cy="334871"/>
              </a:xfrm>
              <a:prstGeom prst="roundRect">
                <a:avLst>
                  <a:gd name="adj" fmla="val 7931"/>
                </a:avLst>
              </a:prstGeom>
              <a:noFill/>
              <a:ln w="9525" cap="flat">
                <a:solidFill>
                  <a:srgbClr val="74F460"/>
                </a:solidFill>
                <a:prstDash val="solid"/>
                <a:round/>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sp>
            <p:nvSpPr>
              <p:cNvPr id="3801" name="Google Shape;2160;p355"/>
              <p:cNvSpPr/>
              <p:nvPr/>
            </p:nvSpPr>
            <p:spPr>
              <a:xfrm>
                <a:off x="48110" y="99735"/>
                <a:ext cx="332326" cy="42608"/>
              </a:xfrm>
              <a:prstGeom prst="roundRect">
                <a:avLst>
                  <a:gd name="adj" fmla="val 0"/>
                </a:avLst>
              </a:prstGeom>
              <a:noFill/>
              <a:ln w="9525" cap="flat">
                <a:solidFill>
                  <a:srgbClr val="74F460"/>
                </a:solidFill>
                <a:prstDash val="solid"/>
                <a:round/>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sp>
            <p:nvSpPr>
              <p:cNvPr id="3802" name="Google Shape;2161;p355"/>
              <p:cNvSpPr/>
              <p:nvPr/>
            </p:nvSpPr>
            <p:spPr>
              <a:xfrm>
                <a:off x="1175" y="60606"/>
                <a:ext cx="428538" cy="1"/>
              </a:xfrm>
              <a:prstGeom prst="line">
                <a:avLst/>
              </a:prstGeom>
              <a:noFill/>
              <a:ln w="9525" cap="flat">
                <a:solidFill>
                  <a:srgbClr val="74F460"/>
                </a:solidFill>
                <a:prstDash val="solid"/>
                <a:round/>
              </a:ln>
              <a:effectLst/>
            </p:spPr>
            <p:txBody>
              <a:bodyPr wrap="square" lIns="0" tIns="0" rIns="0" bIns="0" numCol="1" anchor="t">
                <a:noAutofit/>
              </a:bodyPr>
              <a:lstStyle/>
              <a:p>
                <a:endParaRPr/>
              </a:p>
            </p:txBody>
          </p:sp>
          <p:sp>
            <p:nvSpPr>
              <p:cNvPr id="3803" name="Google Shape;2162;p355"/>
              <p:cNvSpPr/>
              <p:nvPr/>
            </p:nvSpPr>
            <p:spPr>
              <a:xfrm>
                <a:off x="48110" y="174226"/>
                <a:ext cx="167475" cy="118850"/>
              </a:xfrm>
              <a:prstGeom prst="rect">
                <a:avLst/>
              </a:prstGeom>
              <a:noFill/>
              <a:ln w="9525" cap="flat">
                <a:solidFill>
                  <a:srgbClr val="74F460"/>
                </a:solidFill>
                <a:prstDash val="solid"/>
                <a:round/>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sp>
            <p:nvSpPr>
              <p:cNvPr id="3804" name="Google Shape;2163;p355"/>
              <p:cNvSpPr/>
              <p:nvPr/>
            </p:nvSpPr>
            <p:spPr>
              <a:xfrm rot="5400000">
                <a:off x="111318" y="208689"/>
                <a:ext cx="49928" cy="4992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noFill/>
              <a:ln w="9525" cap="flat">
                <a:solidFill>
                  <a:srgbClr val="74F460"/>
                </a:solidFill>
                <a:prstDash val="solid"/>
                <a:round/>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sp>
            <p:nvSpPr>
              <p:cNvPr id="3805" name="Google Shape;2164;p355"/>
              <p:cNvSpPr/>
              <p:nvPr/>
            </p:nvSpPr>
            <p:spPr>
              <a:xfrm>
                <a:off x="31986" y="27939"/>
                <a:ext cx="14714" cy="1"/>
              </a:xfrm>
              <a:prstGeom prst="line">
                <a:avLst/>
              </a:prstGeom>
              <a:noFill/>
              <a:ln w="9525" cap="flat">
                <a:solidFill>
                  <a:srgbClr val="74F460"/>
                </a:solidFill>
                <a:prstDash val="solid"/>
                <a:round/>
              </a:ln>
              <a:effectLst/>
            </p:spPr>
            <p:txBody>
              <a:bodyPr wrap="square" lIns="0" tIns="0" rIns="0" bIns="0" numCol="1" anchor="t">
                <a:noAutofit/>
              </a:bodyPr>
              <a:lstStyle/>
              <a:p>
                <a:endParaRPr/>
              </a:p>
            </p:txBody>
          </p:sp>
          <p:sp>
            <p:nvSpPr>
              <p:cNvPr id="3806" name="Google Shape;2165;p355"/>
              <p:cNvSpPr/>
              <p:nvPr/>
            </p:nvSpPr>
            <p:spPr>
              <a:xfrm>
                <a:off x="57564" y="27939"/>
                <a:ext cx="14714" cy="1"/>
              </a:xfrm>
              <a:prstGeom prst="line">
                <a:avLst/>
              </a:prstGeom>
              <a:noFill/>
              <a:ln w="9525" cap="flat">
                <a:solidFill>
                  <a:srgbClr val="74F460"/>
                </a:solidFill>
                <a:prstDash val="solid"/>
                <a:round/>
              </a:ln>
              <a:effectLst/>
            </p:spPr>
            <p:txBody>
              <a:bodyPr wrap="square" lIns="0" tIns="0" rIns="0" bIns="0" numCol="1" anchor="t">
                <a:noAutofit/>
              </a:bodyPr>
              <a:lstStyle/>
              <a:p>
                <a:endParaRPr/>
              </a:p>
            </p:txBody>
          </p:sp>
          <p:sp>
            <p:nvSpPr>
              <p:cNvPr id="3807" name="Google Shape;2166;p355"/>
              <p:cNvSpPr/>
              <p:nvPr/>
            </p:nvSpPr>
            <p:spPr>
              <a:xfrm>
                <a:off x="83143" y="27939"/>
                <a:ext cx="14714" cy="1"/>
              </a:xfrm>
              <a:prstGeom prst="line">
                <a:avLst/>
              </a:prstGeom>
              <a:noFill/>
              <a:ln w="9525" cap="flat">
                <a:solidFill>
                  <a:srgbClr val="74F460"/>
                </a:solidFill>
                <a:prstDash val="solid"/>
                <a:round/>
              </a:ln>
              <a:effectLst/>
            </p:spPr>
            <p:txBody>
              <a:bodyPr wrap="square" lIns="0" tIns="0" rIns="0" bIns="0" numCol="1" anchor="t">
                <a:noAutofit/>
              </a:bodyPr>
              <a:lstStyle/>
              <a:p>
                <a:endParaRPr/>
              </a:p>
            </p:txBody>
          </p:sp>
          <p:sp>
            <p:nvSpPr>
              <p:cNvPr id="3808" name="Google Shape;2167;p355"/>
              <p:cNvSpPr/>
              <p:nvPr/>
            </p:nvSpPr>
            <p:spPr>
              <a:xfrm>
                <a:off x="238657" y="174226"/>
                <a:ext cx="144022" cy="1"/>
              </a:xfrm>
              <a:prstGeom prst="line">
                <a:avLst/>
              </a:prstGeom>
              <a:noFill/>
              <a:ln w="9525" cap="flat">
                <a:solidFill>
                  <a:srgbClr val="74F460"/>
                </a:solidFill>
                <a:prstDash val="solid"/>
                <a:round/>
              </a:ln>
              <a:effectLst/>
            </p:spPr>
            <p:txBody>
              <a:bodyPr wrap="square" lIns="0" tIns="0" rIns="0" bIns="0" numCol="1" anchor="t">
                <a:noAutofit/>
              </a:bodyPr>
              <a:lstStyle/>
              <a:p>
                <a:endParaRPr/>
              </a:p>
            </p:txBody>
          </p:sp>
          <p:sp>
            <p:nvSpPr>
              <p:cNvPr id="3809" name="Google Shape;2168;p355"/>
              <p:cNvSpPr/>
              <p:nvPr/>
            </p:nvSpPr>
            <p:spPr>
              <a:xfrm>
                <a:off x="238657" y="204064"/>
                <a:ext cx="144022" cy="1"/>
              </a:xfrm>
              <a:prstGeom prst="line">
                <a:avLst/>
              </a:prstGeom>
              <a:noFill/>
              <a:ln w="9525" cap="flat">
                <a:solidFill>
                  <a:srgbClr val="74F460"/>
                </a:solidFill>
                <a:prstDash val="solid"/>
                <a:round/>
              </a:ln>
              <a:effectLst/>
            </p:spPr>
            <p:txBody>
              <a:bodyPr wrap="square" lIns="0" tIns="0" rIns="0" bIns="0" numCol="1" anchor="t">
                <a:noAutofit/>
              </a:bodyPr>
              <a:lstStyle/>
              <a:p>
                <a:endParaRPr/>
              </a:p>
            </p:txBody>
          </p:sp>
          <p:sp>
            <p:nvSpPr>
              <p:cNvPr id="3810" name="Google Shape;2169;p355"/>
              <p:cNvSpPr/>
              <p:nvPr/>
            </p:nvSpPr>
            <p:spPr>
              <a:xfrm>
                <a:off x="238657" y="233902"/>
                <a:ext cx="144022" cy="1"/>
              </a:xfrm>
              <a:prstGeom prst="line">
                <a:avLst/>
              </a:prstGeom>
              <a:noFill/>
              <a:ln w="9525" cap="flat">
                <a:solidFill>
                  <a:srgbClr val="74F460"/>
                </a:solidFill>
                <a:prstDash val="solid"/>
                <a:round/>
              </a:ln>
              <a:effectLst/>
            </p:spPr>
            <p:txBody>
              <a:bodyPr wrap="square" lIns="0" tIns="0" rIns="0" bIns="0" numCol="1" anchor="t">
                <a:noAutofit/>
              </a:bodyPr>
              <a:lstStyle/>
              <a:p>
                <a:endParaRPr/>
              </a:p>
            </p:txBody>
          </p:sp>
          <p:sp>
            <p:nvSpPr>
              <p:cNvPr id="3811" name="Google Shape;2170;p355"/>
              <p:cNvSpPr/>
              <p:nvPr/>
            </p:nvSpPr>
            <p:spPr>
              <a:xfrm>
                <a:off x="238657" y="263740"/>
                <a:ext cx="85869" cy="1"/>
              </a:xfrm>
              <a:prstGeom prst="line">
                <a:avLst/>
              </a:prstGeom>
              <a:noFill/>
              <a:ln w="9525" cap="flat">
                <a:solidFill>
                  <a:srgbClr val="74F460"/>
                </a:solidFill>
                <a:prstDash val="solid"/>
                <a:round/>
              </a:ln>
              <a:effectLst/>
            </p:spPr>
            <p:txBody>
              <a:bodyPr wrap="square" lIns="0" tIns="0" rIns="0" bIns="0" numCol="1" anchor="t">
                <a:noAutofit/>
              </a:bodyPr>
              <a:lstStyle/>
              <a:p>
                <a:endParaRPr/>
              </a:p>
            </p:txBody>
          </p:sp>
        </p:grpSp>
      </p:grpSp>
      <p:sp>
        <p:nvSpPr>
          <p:cNvPr id="3814" name="Google Shape;2171;p355"/>
          <p:cNvSpPr txBox="1"/>
          <p:nvPr/>
        </p:nvSpPr>
        <p:spPr>
          <a:xfrm>
            <a:off x="3523479" y="2347497"/>
            <a:ext cx="1480552" cy="317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ctr">
              <a:defRPr sz="900">
                <a:solidFill>
                  <a:srgbClr val="FFFFFF"/>
                </a:solidFill>
                <a:latin typeface="Montserrat-Regular"/>
                <a:ea typeface="Montserrat-Regular"/>
                <a:cs typeface="Montserrat-Regular"/>
                <a:sym typeface="Montserrat-Regular"/>
              </a:defRPr>
            </a:lvl1pPr>
          </a:lstStyle>
          <a:p>
            <a:r>
              <a:t>Product and Market Performance</a:t>
            </a:r>
          </a:p>
        </p:txBody>
      </p:sp>
      <p:sp>
        <p:nvSpPr>
          <p:cNvPr id="3815" name="Google Shape;2172;p355"/>
          <p:cNvSpPr txBox="1"/>
          <p:nvPr/>
        </p:nvSpPr>
        <p:spPr>
          <a:xfrm>
            <a:off x="7918523" y="2347497"/>
            <a:ext cx="823201" cy="317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ctr">
              <a:defRPr sz="900">
                <a:solidFill>
                  <a:srgbClr val="FFFFFF"/>
                </a:solidFill>
                <a:latin typeface="Montserrat-Regular"/>
                <a:ea typeface="Montserrat-Regular"/>
                <a:cs typeface="Montserrat-Regular"/>
                <a:sym typeface="Montserrat-Regular"/>
              </a:defRPr>
            </a:lvl1pPr>
          </a:lstStyle>
          <a:p>
            <a:r>
              <a:t>Media Mix Modeling</a:t>
            </a:r>
          </a:p>
        </p:txBody>
      </p:sp>
      <p:sp>
        <p:nvSpPr>
          <p:cNvPr id="3816" name="Google Shape;2173;p355"/>
          <p:cNvSpPr txBox="1"/>
          <p:nvPr/>
        </p:nvSpPr>
        <p:spPr>
          <a:xfrm>
            <a:off x="3661838" y="4038190"/>
            <a:ext cx="1203835" cy="17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ctr">
              <a:defRPr sz="900">
                <a:solidFill>
                  <a:srgbClr val="FFFFFF"/>
                </a:solidFill>
                <a:latin typeface="Montserrat-Regular"/>
                <a:ea typeface="Montserrat-Regular"/>
                <a:cs typeface="Montserrat-Regular"/>
                <a:sym typeface="Montserrat-Regular"/>
              </a:defRPr>
            </a:lvl1pPr>
          </a:lstStyle>
          <a:p>
            <a:r>
              <a:t>Media Costs</a:t>
            </a:r>
          </a:p>
        </p:txBody>
      </p:sp>
      <p:sp>
        <p:nvSpPr>
          <p:cNvPr id="3817" name="Google Shape;2174;p355"/>
          <p:cNvSpPr txBox="1"/>
          <p:nvPr/>
        </p:nvSpPr>
        <p:spPr>
          <a:xfrm>
            <a:off x="7972938" y="3968339"/>
            <a:ext cx="714376" cy="317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ctr">
              <a:defRPr sz="900">
                <a:solidFill>
                  <a:srgbClr val="FFFFFF"/>
                </a:solidFill>
                <a:latin typeface="Montserrat-Regular"/>
                <a:ea typeface="Montserrat-Regular"/>
                <a:cs typeface="Montserrat-Regular"/>
                <a:sym typeface="Montserrat-Regular"/>
              </a:defRPr>
            </a:lvl1pPr>
          </a:lstStyle>
          <a:p>
            <a:r>
              <a:t>Campaign Settings</a:t>
            </a:r>
          </a:p>
        </p:txBody>
      </p:sp>
      <p:sp>
        <p:nvSpPr>
          <p:cNvPr id="3818" name="Google Shape;2175;p355"/>
          <p:cNvSpPr/>
          <p:nvPr/>
        </p:nvSpPr>
        <p:spPr>
          <a:xfrm>
            <a:off x="3893306" y="3214927"/>
            <a:ext cx="714377" cy="714377"/>
          </a:xfrm>
          <a:prstGeom prst="ellipse">
            <a:avLst/>
          </a:prstGeom>
          <a:ln w="9525">
            <a:solidFill>
              <a:srgbClr val="74F460"/>
            </a:solidFill>
          </a:ln>
        </p:spPr>
        <p:txBody>
          <a:bodyPr lIns="0" tIns="0" rIns="0" bIns="0" anchor="ctr"/>
          <a:lstStyle/>
          <a:p>
            <a:pPr algn="ctr">
              <a:defRPr sz="1200">
                <a:solidFill>
                  <a:srgbClr val="FFFFFF"/>
                </a:solidFill>
                <a:latin typeface="Helvetica Neue"/>
                <a:ea typeface="Helvetica Neue"/>
                <a:cs typeface="Helvetica Neue"/>
                <a:sym typeface="Helvetica Neue"/>
              </a:defRPr>
            </a:pPr>
            <a:endParaRPr/>
          </a:p>
        </p:txBody>
      </p:sp>
      <p:grpSp>
        <p:nvGrpSpPr>
          <p:cNvPr id="3827" name="Google Shape;2176;p355"/>
          <p:cNvGrpSpPr/>
          <p:nvPr/>
        </p:nvGrpSpPr>
        <p:grpSpPr>
          <a:xfrm>
            <a:off x="4074539" y="3394294"/>
            <a:ext cx="351914" cy="369062"/>
            <a:chOff x="0" y="2"/>
            <a:chExt cx="351913" cy="369060"/>
          </a:xfrm>
        </p:grpSpPr>
        <p:sp>
          <p:nvSpPr>
            <p:cNvPr id="3819" name="Google Shape;2177;p355"/>
            <p:cNvSpPr/>
            <p:nvPr/>
          </p:nvSpPr>
          <p:spPr>
            <a:xfrm>
              <a:off x="3350" y="2"/>
              <a:ext cx="331505" cy="285136"/>
            </a:xfrm>
            <a:custGeom>
              <a:avLst/>
              <a:gdLst/>
              <a:ahLst/>
              <a:cxnLst>
                <a:cxn ang="0">
                  <a:pos x="wd2" y="hd2"/>
                </a:cxn>
                <a:cxn ang="5400000">
                  <a:pos x="wd2" y="hd2"/>
                </a:cxn>
                <a:cxn ang="10800000">
                  <a:pos x="wd2" y="hd2"/>
                </a:cxn>
                <a:cxn ang="16200000">
                  <a:pos x="wd2" y="hd2"/>
                </a:cxn>
              </a:cxnLst>
              <a:rect l="0" t="0" r="r" b="b"/>
              <a:pathLst>
                <a:path w="20532" h="20936" extrusionOk="0">
                  <a:moveTo>
                    <a:pt x="5249" y="18528"/>
                  </a:moveTo>
                  <a:lnTo>
                    <a:pt x="3144" y="20936"/>
                  </a:lnTo>
                  <a:cubicBezTo>
                    <a:pt x="-782" y="16516"/>
                    <a:pt x="-1068" y="9223"/>
                    <a:pt x="2496" y="4392"/>
                  </a:cubicBezTo>
                  <a:cubicBezTo>
                    <a:pt x="5264" y="639"/>
                    <a:pt x="9222" y="-664"/>
                    <a:pt x="12801" y="312"/>
                  </a:cubicBezTo>
                  <a:cubicBezTo>
                    <a:pt x="16551" y="1334"/>
                    <a:pt x="19761" y="4825"/>
                    <a:pt x="20532" y="9940"/>
                  </a:cubicBezTo>
                </a:path>
              </a:pathLst>
            </a:custGeom>
            <a:noFill/>
            <a:ln w="9525" cap="flat">
              <a:solidFill>
                <a:srgbClr val="74F460"/>
              </a:solidFill>
              <a:prstDash val="solid"/>
              <a:round/>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sp>
          <p:nvSpPr>
            <p:cNvPr id="3820" name="Google Shape;2178;p355"/>
            <p:cNvSpPr/>
            <p:nvPr/>
          </p:nvSpPr>
          <p:spPr>
            <a:xfrm flipV="1">
              <a:off x="167882" y="2507"/>
              <a:ext cx="1" cy="48166"/>
            </a:xfrm>
            <a:prstGeom prst="line">
              <a:avLst/>
            </a:prstGeom>
            <a:noFill/>
            <a:ln w="9525" cap="flat">
              <a:solidFill>
                <a:srgbClr val="74F460"/>
              </a:solidFill>
              <a:prstDash val="solid"/>
              <a:round/>
            </a:ln>
            <a:effectLst/>
          </p:spPr>
          <p:txBody>
            <a:bodyPr wrap="square" lIns="0" tIns="0" rIns="0" bIns="0" numCol="1" anchor="t">
              <a:noAutofit/>
            </a:bodyPr>
            <a:lstStyle/>
            <a:p>
              <a:endParaRPr/>
            </a:p>
          </p:txBody>
        </p:sp>
        <p:sp>
          <p:nvSpPr>
            <p:cNvPr id="3821" name="Google Shape;2179;p355"/>
            <p:cNvSpPr/>
            <p:nvPr/>
          </p:nvSpPr>
          <p:spPr>
            <a:xfrm flipH="1" flipV="1">
              <a:off x="51278" y="50886"/>
              <a:ext cx="38180" cy="38180"/>
            </a:xfrm>
            <a:prstGeom prst="line">
              <a:avLst/>
            </a:prstGeom>
            <a:noFill/>
            <a:ln w="9525" cap="flat">
              <a:solidFill>
                <a:srgbClr val="74F460"/>
              </a:solidFill>
              <a:prstDash val="solid"/>
              <a:round/>
            </a:ln>
            <a:effectLst/>
          </p:spPr>
          <p:txBody>
            <a:bodyPr wrap="square" lIns="0" tIns="0" rIns="0" bIns="0" numCol="1" anchor="t">
              <a:noAutofit/>
            </a:bodyPr>
            <a:lstStyle/>
            <a:p>
              <a:endParaRPr/>
            </a:p>
          </p:txBody>
        </p:sp>
        <p:sp>
          <p:nvSpPr>
            <p:cNvPr id="3822" name="Google Shape;2180;p355"/>
            <p:cNvSpPr/>
            <p:nvPr/>
          </p:nvSpPr>
          <p:spPr>
            <a:xfrm flipH="1">
              <a:off x="0" y="165508"/>
              <a:ext cx="50019" cy="1"/>
            </a:xfrm>
            <a:prstGeom prst="line">
              <a:avLst/>
            </a:prstGeom>
            <a:noFill/>
            <a:ln w="9525" cap="flat">
              <a:solidFill>
                <a:srgbClr val="74F460"/>
              </a:solidFill>
              <a:prstDash val="solid"/>
              <a:round/>
            </a:ln>
            <a:effectLst/>
          </p:spPr>
          <p:txBody>
            <a:bodyPr wrap="square" lIns="0" tIns="0" rIns="0" bIns="0" numCol="1" anchor="t">
              <a:noAutofit/>
            </a:bodyPr>
            <a:lstStyle/>
            <a:p>
              <a:endParaRPr/>
            </a:p>
          </p:txBody>
        </p:sp>
        <p:sp>
          <p:nvSpPr>
            <p:cNvPr id="3823" name="Google Shape;2181;p355"/>
            <p:cNvSpPr/>
            <p:nvPr/>
          </p:nvSpPr>
          <p:spPr>
            <a:xfrm>
              <a:off x="70650" y="197070"/>
              <a:ext cx="279381" cy="17199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8113" y="8463"/>
                  </a:lnTo>
                  <a:lnTo>
                    <a:pt x="12226" y="15031"/>
                  </a:lnTo>
                  <a:lnTo>
                    <a:pt x="21600" y="0"/>
                  </a:lnTo>
                </a:path>
              </a:pathLst>
            </a:custGeom>
            <a:noFill/>
            <a:ln w="9525" cap="flat">
              <a:solidFill>
                <a:srgbClr val="74F460"/>
              </a:solidFill>
              <a:prstDash val="solid"/>
              <a:round/>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sp>
          <p:nvSpPr>
            <p:cNvPr id="3824" name="Google Shape;2182;p355"/>
            <p:cNvSpPr/>
            <p:nvPr/>
          </p:nvSpPr>
          <p:spPr>
            <a:xfrm>
              <a:off x="285553" y="194936"/>
              <a:ext cx="66362" cy="66156"/>
            </a:xfrm>
            <a:custGeom>
              <a:avLst/>
              <a:gdLst/>
              <a:ahLst/>
              <a:cxnLst>
                <a:cxn ang="0">
                  <a:pos x="wd2" y="hd2"/>
                </a:cxn>
                <a:cxn ang="5400000">
                  <a:pos x="wd2" y="hd2"/>
                </a:cxn>
                <a:cxn ang="10800000">
                  <a:pos x="wd2" y="hd2"/>
                </a:cxn>
                <a:cxn ang="16200000">
                  <a:pos x="wd2" y="hd2"/>
                </a:cxn>
              </a:cxnLst>
              <a:rect l="0" t="0" r="r" b="b"/>
              <a:pathLst>
                <a:path w="21600" h="21600" extrusionOk="0">
                  <a:moveTo>
                    <a:pt x="0" y="4169"/>
                  </a:moveTo>
                  <a:lnTo>
                    <a:pt x="21600" y="0"/>
                  </a:lnTo>
                  <a:lnTo>
                    <a:pt x="17454" y="21600"/>
                  </a:lnTo>
                </a:path>
              </a:pathLst>
            </a:custGeom>
            <a:noFill/>
            <a:ln w="9525" cap="flat">
              <a:solidFill>
                <a:srgbClr val="74F460"/>
              </a:solidFill>
              <a:prstDash val="solid"/>
              <a:round/>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sp>
          <p:nvSpPr>
            <p:cNvPr id="3825" name="Google Shape;2183;p355"/>
            <p:cNvSpPr/>
            <p:nvPr/>
          </p:nvSpPr>
          <p:spPr>
            <a:xfrm rot="21480000">
              <a:off x="144098" y="79617"/>
              <a:ext cx="115090" cy="112181"/>
            </a:xfrm>
            <a:custGeom>
              <a:avLst/>
              <a:gdLst/>
              <a:ahLst/>
              <a:cxnLst>
                <a:cxn ang="0">
                  <a:pos x="wd2" y="hd2"/>
                </a:cxn>
                <a:cxn ang="5400000">
                  <a:pos x="wd2" y="hd2"/>
                </a:cxn>
                <a:cxn ang="10800000">
                  <a:pos x="wd2" y="hd2"/>
                </a:cxn>
                <a:cxn ang="16200000">
                  <a:pos x="wd2" y="hd2"/>
                </a:cxn>
              </a:cxnLst>
              <a:rect l="0" t="0" r="r" b="b"/>
              <a:pathLst>
                <a:path w="20783" h="20745" extrusionOk="0">
                  <a:moveTo>
                    <a:pt x="1608" y="11969"/>
                  </a:moveTo>
                  <a:lnTo>
                    <a:pt x="16623" y="464"/>
                  </a:lnTo>
                  <a:cubicBezTo>
                    <a:pt x="17664" y="-252"/>
                    <a:pt x="19051" y="-129"/>
                    <a:pt x="19957" y="759"/>
                  </a:cubicBezTo>
                  <a:cubicBezTo>
                    <a:pt x="20895" y="1680"/>
                    <a:pt x="21053" y="3156"/>
                    <a:pt x="20333" y="4263"/>
                  </a:cubicBezTo>
                  <a:lnTo>
                    <a:pt x="8798" y="18945"/>
                  </a:lnTo>
                  <a:cubicBezTo>
                    <a:pt x="6814" y="21324"/>
                    <a:pt x="3232" y="21348"/>
                    <a:pt x="1218" y="18997"/>
                  </a:cubicBezTo>
                  <a:cubicBezTo>
                    <a:pt x="-547" y="16938"/>
                    <a:pt x="-373" y="13810"/>
                    <a:pt x="1608" y="11969"/>
                  </a:cubicBezTo>
                  <a:close/>
                </a:path>
              </a:pathLst>
            </a:custGeom>
            <a:noFill/>
            <a:ln w="9525" cap="flat">
              <a:solidFill>
                <a:srgbClr val="74F460"/>
              </a:solidFill>
              <a:prstDash val="solid"/>
              <a:round/>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sp>
          <p:nvSpPr>
            <p:cNvPr id="3826" name="Google Shape;2184;p355"/>
            <p:cNvSpPr/>
            <p:nvPr/>
          </p:nvSpPr>
          <p:spPr>
            <a:xfrm flipV="1">
              <a:off x="266108" y="48329"/>
              <a:ext cx="20937" cy="20937"/>
            </a:xfrm>
            <a:prstGeom prst="line">
              <a:avLst/>
            </a:prstGeom>
            <a:noFill/>
            <a:ln w="9525" cap="flat">
              <a:solidFill>
                <a:srgbClr val="74F460"/>
              </a:solidFill>
              <a:prstDash val="solid"/>
              <a:round/>
            </a:ln>
            <a:effectLst/>
          </p:spPr>
          <p:txBody>
            <a:bodyPr wrap="square" lIns="0" tIns="0" rIns="0" bIns="0" numCol="1" anchor="t">
              <a:noAutofit/>
            </a:bodyPr>
            <a:lstStyle/>
            <a:p>
              <a:endParaRPr/>
            </a:p>
          </p:txBody>
        </p:sp>
      </p:grpSp>
      <p:sp>
        <p:nvSpPr>
          <p:cNvPr id="3828" name="Google Shape;2185;p355"/>
          <p:cNvSpPr txBox="1"/>
          <p:nvPr/>
        </p:nvSpPr>
        <p:spPr>
          <a:xfrm>
            <a:off x="5487780" y="1232538"/>
            <a:ext cx="1583105" cy="17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ctr">
              <a:defRPr sz="900">
                <a:solidFill>
                  <a:srgbClr val="FFFFFF"/>
                </a:solidFill>
                <a:latin typeface="Montserrat-Regular"/>
                <a:ea typeface="Montserrat-Regular"/>
                <a:cs typeface="Montserrat-Regular"/>
                <a:sym typeface="Montserrat-Regular"/>
              </a:defRPr>
            </a:lvl1pPr>
          </a:lstStyle>
          <a:p>
            <a:r>
              <a:t>Channel Performance </a:t>
            </a:r>
          </a:p>
        </p:txBody>
      </p:sp>
      <p:grpSp>
        <p:nvGrpSpPr>
          <p:cNvPr id="3837" name="Google Shape;2186;p355"/>
          <p:cNvGrpSpPr/>
          <p:nvPr/>
        </p:nvGrpSpPr>
        <p:grpSpPr>
          <a:xfrm>
            <a:off x="5922143" y="406566"/>
            <a:ext cx="714379" cy="714379"/>
            <a:chOff x="0" y="0"/>
            <a:chExt cx="714378" cy="714378"/>
          </a:xfrm>
        </p:grpSpPr>
        <p:sp>
          <p:nvSpPr>
            <p:cNvPr id="3829" name="Google Shape;2187;p355"/>
            <p:cNvSpPr/>
            <p:nvPr/>
          </p:nvSpPr>
          <p:spPr>
            <a:xfrm>
              <a:off x="-1" y="-1"/>
              <a:ext cx="714380" cy="714380"/>
            </a:xfrm>
            <a:prstGeom prst="ellipse">
              <a:avLst/>
            </a:prstGeom>
            <a:noFill/>
            <a:ln w="9525" cap="flat">
              <a:solidFill>
                <a:srgbClr val="74F460"/>
              </a:solidFill>
              <a:prstDash val="solid"/>
              <a:round/>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grpSp>
          <p:nvGrpSpPr>
            <p:cNvPr id="3836" name="Google Shape;2188;p355"/>
            <p:cNvGrpSpPr/>
            <p:nvPr/>
          </p:nvGrpSpPr>
          <p:grpSpPr>
            <a:xfrm>
              <a:off x="188495" y="172814"/>
              <a:ext cx="337386" cy="334866"/>
              <a:chOff x="0" y="0"/>
              <a:chExt cx="337385" cy="334864"/>
            </a:xfrm>
          </p:grpSpPr>
          <p:sp>
            <p:nvSpPr>
              <p:cNvPr id="3830" name="Google Shape;2189;p355"/>
              <p:cNvSpPr/>
              <p:nvPr/>
            </p:nvSpPr>
            <p:spPr>
              <a:xfrm>
                <a:off x="61794" y="-1"/>
                <a:ext cx="127899" cy="124336"/>
              </a:xfrm>
              <a:custGeom>
                <a:avLst/>
                <a:gdLst/>
                <a:ahLst/>
                <a:cxnLst>
                  <a:cxn ang="0">
                    <a:pos x="wd2" y="hd2"/>
                  </a:cxn>
                  <a:cxn ang="5400000">
                    <a:pos x="wd2" y="hd2"/>
                  </a:cxn>
                  <a:cxn ang="10800000">
                    <a:pos x="wd2" y="hd2"/>
                  </a:cxn>
                  <a:cxn ang="16200000">
                    <a:pos x="wd2" y="hd2"/>
                  </a:cxn>
                </a:cxnLst>
                <a:rect l="0" t="0" r="r" b="b"/>
                <a:pathLst>
                  <a:path w="21338" h="21478" extrusionOk="0">
                    <a:moveTo>
                      <a:pt x="10710" y="17096"/>
                    </a:moveTo>
                    <a:lnTo>
                      <a:pt x="15833" y="21179"/>
                    </a:lnTo>
                    <a:cubicBezTo>
                      <a:pt x="16243" y="21543"/>
                      <a:pt x="16837" y="21578"/>
                      <a:pt x="17284" y="21265"/>
                    </a:cubicBezTo>
                    <a:cubicBezTo>
                      <a:pt x="17730" y="20953"/>
                      <a:pt x="17919" y="20370"/>
                      <a:pt x="17747" y="19842"/>
                    </a:cubicBezTo>
                    <a:lnTo>
                      <a:pt x="15763" y="13496"/>
                    </a:lnTo>
                    <a:lnTo>
                      <a:pt x="20743" y="9729"/>
                    </a:lnTo>
                    <a:cubicBezTo>
                      <a:pt x="21265" y="9389"/>
                      <a:pt x="21476" y="8711"/>
                      <a:pt x="21244" y="8119"/>
                    </a:cubicBezTo>
                    <a:cubicBezTo>
                      <a:pt x="21043" y="7605"/>
                      <a:pt x="20548" y="7281"/>
                      <a:pt x="20013" y="7314"/>
                    </a:cubicBezTo>
                    <a:lnTo>
                      <a:pt x="13829" y="7317"/>
                    </a:lnTo>
                    <a:lnTo>
                      <a:pt x="11805" y="814"/>
                    </a:lnTo>
                    <a:cubicBezTo>
                      <a:pt x="11620" y="306"/>
                      <a:pt x="11142" y="-22"/>
                      <a:pt x="10618" y="1"/>
                    </a:cubicBezTo>
                    <a:cubicBezTo>
                      <a:pt x="10132" y="21"/>
                      <a:pt x="9706" y="342"/>
                      <a:pt x="9537" y="814"/>
                    </a:cubicBezTo>
                    <a:lnTo>
                      <a:pt x="7478" y="7217"/>
                    </a:lnTo>
                    <a:lnTo>
                      <a:pt x="1255" y="7191"/>
                    </a:lnTo>
                    <a:cubicBezTo>
                      <a:pt x="739" y="7216"/>
                      <a:pt x="284" y="7552"/>
                      <a:pt x="94" y="8050"/>
                    </a:cubicBezTo>
                    <a:cubicBezTo>
                      <a:pt x="-124" y="8619"/>
                      <a:pt x="46" y="9269"/>
                      <a:pt x="512" y="9646"/>
                    </a:cubicBezTo>
                    <a:lnTo>
                      <a:pt x="5600" y="13498"/>
                    </a:lnTo>
                    <a:lnTo>
                      <a:pt x="3580" y="19882"/>
                    </a:lnTo>
                    <a:cubicBezTo>
                      <a:pt x="3445" y="20342"/>
                      <a:pt x="3585" y="20841"/>
                      <a:pt x="3937" y="21155"/>
                    </a:cubicBezTo>
                    <a:cubicBezTo>
                      <a:pt x="4384" y="21555"/>
                      <a:pt x="5045" y="21560"/>
                      <a:pt x="5498" y="21167"/>
                    </a:cubicBezTo>
                    <a:lnTo>
                      <a:pt x="10710" y="17096"/>
                    </a:lnTo>
                    <a:close/>
                  </a:path>
                </a:pathLst>
              </a:custGeom>
              <a:noFill/>
              <a:ln w="9525" cap="flat">
                <a:solidFill>
                  <a:srgbClr val="74F460"/>
                </a:solidFill>
                <a:prstDash val="solid"/>
                <a:round/>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sp>
            <p:nvSpPr>
              <p:cNvPr id="3831" name="Google Shape;2190;p355"/>
              <p:cNvSpPr/>
              <p:nvPr/>
            </p:nvSpPr>
            <p:spPr>
              <a:xfrm>
                <a:off x="12576" y="239744"/>
                <a:ext cx="50792" cy="95119"/>
              </a:xfrm>
              <a:prstGeom prst="rect">
                <a:avLst/>
              </a:prstGeom>
              <a:noFill/>
              <a:ln w="9525" cap="flat">
                <a:solidFill>
                  <a:srgbClr val="74F460"/>
                </a:solidFill>
                <a:prstDash val="solid"/>
                <a:round/>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sp>
            <p:nvSpPr>
              <p:cNvPr id="3832" name="Google Shape;2191;p355"/>
              <p:cNvSpPr/>
              <p:nvPr/>
            </p:nvSpPr>
            <p:spPr>
              <a:xfrm>
                <a:off x="100349" y="155938"/>
                <a:ext cx="50792" cy="178925"/>
              </a:xfrm>
              <a:prstGeom prst="rect">
                <a:avLst/>
              </a:prstGeom>
              <a:noFill/>
              <a:ln w="9525" cap="flat">
                <a:solidFill>
                  <a:srgbClr val="74F460"/>
                </a:solidFill>
                <a:prstDash val="solid"/>
                <a:round/>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sp>
            <p:nvSpPr>
              <p:cNvPr id="3833" name="Google Shape;2192;p355"/>
              <p:cNvSpPr/>
              <p:nvPr/>
            </p:nvSpPr>
            <p:spPr>
              <a:xfrm>
                <a:off x="188121" y="223551"/>
                <a:ext cx="50792" cy="111312"/>
              </a:xfrm>
              <a:prstGeom prst="rect">
                <a:avLst/>
              </a:prstGeom>
              <a:noFill/>
              <a:ln w="9525" cap="flat">
                <a:solidFill>
                  <a:srgbClr val="74F460"/>
                </a:solidFill>
                <a:prstDash val="solid"/>
                <a:round/>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sp>
            <p:nvSpPr>
              <p:cNvPr id="3834" name="Google Shape;2193;p355"/>
              <p:cNvSpPr/>
              <p:nvPr/>
            </p:nvSpPr>
            <p:spPr>
              <a:xfrm>
                <a:off x="275894" y="268090"/>
                <a:ext cx="50792" cy="66773"/>
              </a:xfrm>
              <a:prstGeom prst="rect">
                <a:avLst/>
              </a:prstGeom>
              <a:noFill/>
              <a:ln w="9525" cap="flat">
                <a:solidFill>
                  <a:srgbClr val="74F460"/>
                </a:solidFill>
                <a:prstDash val="solid"/>
                <a:round/>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sp>
            <p:nvSpPr>
              <p:cNvPr id="3835" name="Google Shape;2194;p355"/>
              <p:cNvSpPr/>
              <p:nvPr/>
            </p:nvSpPr>
            <p:spPr>
              <a:xfrm>
                <a:off x="-1" y="334863"/>
                <a:ext cx="337387" cy="1"/>
              </a:xfrm>
              <a:prstGeom prst="line">
                <a:avLst/>
              </a:prstGeom>
              <a:noFill/>
              <a:ln w="9525" cap="flat">
                <a:solidFill>
                  <a:srgbClr val="74F460"/>
                </a:solidFill>
                <a:prstDash val="solid"/>
                <a:round/>
              </a:ln>
              <a:effectLst/>
            </p:spPr>
            <p:txBody>
              <a:bodyPr wrap="square" lIns="0" tIns="0" rIns="0" bIns="0" numCol="1" anchor="t">
                <a:noAutofit/>
              </a:bodyPr>
              <a:lstStyle/>
              <a:p>
                <a:endParaRPr/>
              </a:p>
            </p:txBody>
          </p:sp>
        </p:grpSp>
      </p:grpSp>
      <p:grpSp>
        <p:nvGrpSpPr>
          <p:cNvPr id="3847" name="Google Shape;2195;p355"/>
          <p:cNvGrpSpPr/>
          <p:nvPr/>
        </p:nvGrpSpPr>
        <p:grpSpPr>
          <a:xfrm>
            <a:off x="3906566" y="1590968"/>
            <a:ext cx="714379" cy="714379"/>
            <a:chOff x="0" y="0"/>
            <a:chExt cx="714378" cy="714378"/>
          </a:xfrm>
        </p:grpSpPr>
        <p:sp>
          <p:nvSpPr>
            <p:cNvPr id="3838" name="Google Shape;2196;p355"/>
            <p:cNvSpPr/>
            <p:nvPr/>
          </p:nvSpPr>
          <p:spPr>
            <a:xfrm>
              <a:off x="-1" y="-1"/>
              <a:ext cx="714380" cy="714380"/>
            </a:xfrm>
            <a:prstGeom prst="ellipse">
              <a:avLst/>
            </a:prstGeom>
            <a:noFill/>
            <a:ln w="9525" cap="flat">
              <a:solidFill>
                <a:srgbClr val="74F460"/>
              </a:solidFill>
              <a:prstDash val="solid"/>
              <a:round/>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grpSp>
          <p:nvGrpSpPr>
            <p:cNvPr id="3846" name="Google Shape;2197;p355"/>
            <p:cNvGrpSpPr/>
            <p:nvPr/>
          </p:nvGrpSpPr>
          <p:grpSpPr>
            <a:xfrm>
              <a:off x="165118" y="172655"/>
              <a:ext cx="384140" cy="369063"/>
              <a:chOff x="0" y="0"/>
              <a:chExt cx="384138" cy="369062"/>
            </a:xfrm>
          </p:grpSpPr>
          <p:sp>
            <p:nvSpPr>
              <p:cNvPr id="3839" name="Google Shape;2198;p355"/>
              <p:cNvSpPr/>
              <p:nvPr/>
            </p:nvSpPr>
            <p:spPr>
              <a:xfrm>
                <a:off x="0" y="56441"/>
                <a:ext cx="126335" cy="7222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2963" y="21600"/>
                    </a:lnTo>
                    <a:lnTo>
                      <a:pt x="18854" y="0"/>
                    </a:lnTo>
                    <a:lnTo>
                      <a:pt x="21600" y="8948"/>
                    </a:lnTo>
                  </a:path>
                </a:pathLst>
              </a:custGeom>
              <a:noFill/>
              <a:ln w="9525" cap="flat">
                <a:solidFill>
                  <a:srgbClr val="74F460"/>
                </a:solidFill>
                <a:prstDash val="solid"/>
                <a:round/>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sp>
            <p:nvSpPr>
              <p:cNvPr id="3840" name="Google Shape;2199;p355"/>
              <p:cNvSpPr/>
              <p:nvPr/>
            </p:nvSpPr>
            <p:spPr>
              <a:xfrm>
                <a:off x="125029" y="-1"/>
                <a:ext cx="211609" cy="211610"/>
              </a:xfrm>
              <a:prstGeom prst="ellipse">
                <a:avLst/>
              </a:prstGeom>
              <a:noFill/>
              <a:ln w="9525" cap="flat">
                <a:solidFill>
                  <a:srgbClr val="74F460"/>
                </a:solidFill>
                <a:prstDash val="solid"/>
                <a:round/>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sp>
            <p:nvSpPr>
              <p:cNvPr id="3841" name="Google Shape;2200;p355"/>
              <p:cNvSpPr/>
              <p:nvPr/>
            </p:nvSpPr>
            <p:spPr>
              <a:xfrm>
                <a:off x="159184" y="34156"/>
                <a:ext cx="143297" cy="143297"/>
              </a:xfrm>
              <a:prstGeom prst="ellipse">
                <a:avLst/>
              </a:prstGeom>
              <a:noFill/>
              <a:ln w="9525" cap="flat">
                <a:solidFill>
                  <a:srgbClr val="74F460"/>
                </a:solidFill>
                <a:prstDash val="solid"/>
                <a:round/>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sp>
            <p:nvSpPr>
              <p:cNvPr id="3842" name="Google Shape;2201;p355"/>
              <p:cNvSpPr/>
              <p:nvPr/>
            </p:nvSpPr>
            <p:spPr>
              <a:xfrm>
                <a:off x="198259" y="207656"/>
                <a:ext cx="65086" cy="29427"/>
              </a:xfrm>
              <a:custGeom>
                <a:avLst/>
                <a:gdLst/>
                <a:ahLst/>
                <a:cxnLst>
                  <a:cxn ang="0">
                    <a:pos x="wd2" y="hd2"/>
                  </a:cxn>
                  <a:cxn ang="5400000">
                    <a:pos x="wd2" y="hd2"/>
                  </a:cxn>
                  <a:cxn ang="10800000">
                    <a:pos x="wd2" y="hd2"/>
                  </a:cxn>
                  <a:cxn ang="16200000">
                    <a:pos x="wd2" y="hd2"/>
                  </a:cxn>
                </a:cxnLst>
                <a:rect l="0" t="0" r="r" b="b"/>
                <a:pathLst>
                  <a:path w="21600" h="21600" extrusionOk="0">
                    <a:moveTo>
                      <a:pt x="101" y="0"/>
                    </a:moveTo>
                    <a:lnTo>
                      <a:pt x="0" y="21600"/>
                    </a:lnTo>
                    <a:lnTo>
                      <a:pt x="21600" y="21600"/>
                    </a:lnTo>
                    <a:lnTo>
                      <a:pt x="21600" y="350"/>
                    </a:lnTo>
                  </a:path>
                </a:pathLst>
              </a:custGeom>
              <a:noFill/>
              <a:ln w="9525" cap="flat">
                <a:solidFill>
                  <a:srgbClr val="74F460"/>
                </a:solidFill>
                <a:prstDash val="solid"/>
                <a:round/>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sp>
            <p:nvSpPr>
              <p:cNvPr id="3843" name="Google Shape;2202;p355"/>
              <p:cNvSpPr/>
              <p:nvPr/>
            </p:nvSpPr>
            <p:spPr>
              <a:xfrm>
                <a:off x="205933" y="236502"/>
                <a:ext cx="49801" cy="132561"/>
              </a:xfrm>
              <a:custGeom>
                <a:avLst/>
                <a:gdLst/>
                <a:ahLst/>
                <a:cxnLst>
                  <a:cxn ang="0">
                    <a:pos x="wd2" y="hd2"/>
                  </a:cxn>
                  <a:cxn ang="5400000">
                    <a:pos x="wd2" y="hd2"/>
                  </a:cxn>
                  <a:cxn ang="10800000">
                    <a:pos x="wd2" y="hd2"/>
                  </a:cxn>
                  <a:cxn ang="16200000">
                    <a:pos x="wd2" y="hd2"/>
                  </a:cxn>
                </a:cxnLst>
                <a:rect l="0" t="0" r="r" b="b"/>
                <a:pathLst>
                  <a:path w="21600" h="21433" extrusionOk="0">
                    <a:moveTo>
                      <a:pt x="0" y="58"/>
                    </a:moveTo>
                    <a:lnTo>
                      <a:pt x="0" y="17729"/>
                    </a:lnTo>
                    <a:cubicBezTo>
                      <a:pt x="391" y="19694"/>
                      <a:pt x="4562" y="21260"/>
                      <a:pt x="9830" y="21419"/>
                    </a:cubicBezTo>
                    <a:cubicBezTo>
                      <a:pt x="15804" y="21600"/>
                      <a:pt x="21055" y="19954"/>
                      <a:pt x="21600" y="17729"/>
                    </a:cubicBezTo>
                    <a:lnTo>
                      <a:pt x="21600" y="0"/>
                    </a:lnTo>
                  </a:path>
                </a:pathLst>
              </a:custGeom>
              <a:noFill/>
              <a:ln w="9525" cap="flat">
                <a:solidFill>
                  <a:srgbClr val="74F460"/>
                </a:solidFill>
                <a:prstDash val="solid"/>
                <a:round/>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sp>
            <p:nvSpPr>
              <p:cNvPr id="3844" name="Google Shape;2203;p355"/>
              <p:cNvSpPr/>
              <p:nvPr/>
            </p:nvSpPr>
            <p:spPr>
              <a:xfrm>
                <a:off x="160910" y="64818"/>
                <a:ext cx="139466" cy="56279"/>
              </a:xfrm>
              <a:custGeom>
                <a:avLst/>
                <a:gdLst/>
                <a:ahLst/>
                <a:cxnLst>
                  <a:cxn ang="0">
                    <a:pos x="wd2" y="hd2"/>
                  </a:cxn>
                  <a:cxn ang="5400000">
                    <a:pos x="wd2" y="hd2"/>
                  </a:cxn>
                  <a:cxn ang="10800000">
                    <a:pos x="wd2" y="hd2"/>
                  </a:cxn>
                  <a:cxn ang="16200000">
                    <a:pos x="wd2" y="hd2"/>
                  </a:cxn>
                </a:cxnLst>
                <a:rect l="0" t="0" r="r" b="b"/>
                <a:pathLst>
                  <a:path w="21600" h="21600" extrusionOk="0">
                    <a:moveTo>
                      <a:pt x="0" y="21364"/>
                    </a:moveTo>
                    <a:lnTo>
                      <a:pt x="5991" y="21364"/>
                    </a:lnTo>
                    <a:lnTo>
                      <a:pt x="10910" y="0"/>
                    </a:lnTo>
                    <a:lnTo>
                      <a:pt x="14943" y="21600"/>
                    </a:lnTo>
                    <a:lnTo>
                      <a:pt x="21600" y="21600"/>
                    </a:lnTo>
                  </a:path>
                </a:pathLst>
              </a:custGeom>
              <a:noFill/>
              <a:ln w="9525" cap="flat">
                <a:solidFill>
                  <a:srgbClr val="74F460"/>
                </a:solidFill>
                <a:prstDash val="solid"/>
                <a:round/>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sp>
            <p:nvSpPr>
              <p:cNvPr id="3845" name="Google Shape;2204;p355"/>
              <p:cNvSpPr/>
              <p:nvPr/>
            </p:nvSpPr>
            <p:spPr>
              <a:xfrm>
                <a:off x="334282" y="132513"/>
                <a:ext cx="49857" cy="1"/>
              </a:xfrm>
              <a:prstGeom prst="line">
                <a:avLst/>
              </a:prstGeom>
              <a:noFill/>
              <a:ln w="9525" cap="flat">
                <a:solidFill>
                  <a:srgbClr val="74F460"/>
                </a:solidFill>
                <a:prstDash val="solid"/>
                <a:round/>
              </a:ln>
              <a:effectLst/>
            </p:spPr>
            <p:txBody>
              <a:bodyPr wrap="square" lIns="0" tIns="0" rIns="0" bIns="0" numCol="1" anchor="t">
                <a:noAutofit/>
              </a:bodyPr>
              <a:lstStyle/>
              <a:p>
                <a:endParaRPr/>
              </a:p>
            </p:txBody>
          </p:sp>
        </p:grpSp>
      </p:grpSp>
      <p:sp>
        <p:nvSpPr>
          <p:cNvPr id="3848" name="Google Shape;2205;p355"/>
          <p:cNvSpPr/>
          <p:nvPr/>
        </p:nvSpPr>
        <p:spPr>
          <a:xfrm flipV="1">
            <a:off x="6279331" y="1521934"/>
            <a:ext cx="1" cy="270702"/>
          </a:xfrm>
          <a:prstGeom prst="line">
            <a:avLst/>
          </a:prstGeom>
          <a:ln>
            <a:solidFill>
              <a:srgbClr val="FFFFFF"/>
            </a:solidFill>
            <a:miter lim="400000"/>
            <a:headEnd type="oval"/>
          </a:ln>
        </p:spPr>
        <p:txBody>
          <a:bodyPr lIns="0" tIns="0" rIns="0" bIns="0"/>
          <a:lstStyle/>
          <a:p>
            <a:endParaRPr/>
          </a:p>
        </p:txBody>
      </p:sp>
      <p:sp>
        <p:nvSpPr>
          <p:cNvPr id="3849" name="Google Shape;2206;p355"/>
          <p:cNvSpPr/>
          <p:nvPr/>
        </p:nvSpPr>
        <p:spPr>
          <a:xfrm flipH="1">
            <a:off x="3728136" y="2799871"/>
            <a:ext cx="1289961" cy="1"/>
          </a:xfrm>
          <a:prstGeom prst="line">
            <a:avLst/>
          </a:prstGeom>
          <a:ln>
            <a:solidFill>
              <a:srgbClr val="FFFFFF"/>
            </a:solidFill>
            <a:miter lim="400000"/>
            <a:headEnd type="oval"/>
          </a:ln>
        </p:spPr>
        <p:txBody>
          <a:bodyPr lIns="0" tIns="0" rIns="0" bIns="0"/>
          <a:lstStyle/>
          <a:p>
            <a:endParaRPr/>
          </a:p>
        </p:txBody>
      </p:sp>
      <p:grpSp>
        <p:nvGrpSpPr>
          <p:cNvPr id="3852" name="Google Shape;2207;p355"/>
          <p:cNvGrpSpPr/>
          <p:nvPr/>
        </p:nvGrpSpPr>
        <p:grpSpPr>
          <a:xfrm>
            <a:off x="7271050" y="2730794"/>
            <a:ext cx="1408002" cy="1631981"/>
            <a:chOff x="0" y="0"/>
            <a:chExt cx="1408000" cy="1631979"/>
          </a:xfrm>
        </p:grpSpPr>
        <p:sp>
          <p:nvSpPr>
            <p:cNvPr id="3850" name="Google Shape;2208;p355"/>
            <p:cNvSpPr/>
            <p:nvPr/>
          </p:nvSpPr>
          <p:spPr>
            <a:xfrm>
              <a:off x="-1" y="0"/>
              <a:ext cx="992201" cy="43726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2132" y="21550"/>
                  </a:lnTo>
                  <a:lnTo>
                    <a:pt x="0" y="21600"/>
                  </a:lnTo>
                </a:path>
              </a:pathLst>
            </a:custGeom>
            <a:noFill/>
            <a:ln w="9525" cap="flat">
              <a:solidFill>
                <a:srgbClr val="FFFFFF"/>
              </a:solidFill>
              <a:prstDash val="solid"/>
              <a:miter lim="400000"/>
              <a:tailEnd type="oval" w="med" len="med"/>
            </a:ln>
            <a:effectLst/>
          </p:spPr>
          <p:txBody>
            <a:bodyPr wrap="square" lIns="0" tIns="0" rIns="0" bIns="0" numCol="1" anchor="ctr">
              <a:noAutofit/>
            </a:bodyPr>
            <a:lstStyle/>
            <a:p>
              <a:pPr algn="ctr">
                <a:defRPr sz="900">
                  <a:solidFill>
                    <a:srgbClr val="5E5E5E"/>
                  </a:solidFill>
                  <a:latin typeface="Helvetica Neue"/>
                  <a:ea typeface="Helvetica Neue"/>
                  <a:cs typeface="Helvetica Neue"/>
                  <a:sym typeface="Helvetica Neue"/>
                </a:defRPr>
              </a:pPr>
              <a:endParaRPr/>
            </a:p>
          </p:txBody>
        </p:sp>
        <p:sp>
          <p:nvSpPr>
            <p:cNvPr id="3851" name="Google Shape;2209;p355"/>
            <p:cNvSpPr/>
            <p:nvPr/>
          </p:nvSpPr>
          <p:spPr>
            <a:xfrm>
              <a:off x="4523" y="1155756"/>
              <a:ext cx="1403478" cy="47622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176" y="21220"/>
                  </a:lnTo>
                  <a:lnTo>
                    <a:pt x="21600" y="21600"/>
                  </a:lnTo>
                </a:path>
              </a:pathLst>
            </a:custGeom>
            <a:noFill/>
            <a:ln w="9525" cap="flat">
              <a:solidFill>
                <a:srgbClr val="FFFFFF"/>
              </a:solidFill>
              <a:prstDash val="solid"/>
              <a:miter lim="400000"/>
              <a:headEnd type="oval" w="med" len="med"/>
            </a:ln>
            <a:effectLst/>
          </p:spPr>
          <p:txBody>
            <a:bodyPr wrap="square" lIns="0" tIns="0" rIns="0" bIns="0" numCol="1" anchor="ctr">
              <a:noAutofit/>
            </a:bodyPr>
            <a:lstStyle/>
            <a:p>
              <a:pPr algn="ctr">
                <a:defRPr sz="900">
                  <a:solidFill>
                    <a:srgbClr val="5E5E5E"/>
                  </a:solidFill>
                  <a:latin typeface="Helvetica Neue"/>
                  <a:ea typeface="Helvetica Neue"/>
                  <a:cs typeface="Helvetica Neue"/>
                  <a:sym typeface="Helvetica Neue"/>
                </a:defRPr>
              </a:pPr>
              <a:endParaRPr/>
            </a:p>
          </p:txBody>
        </p:sp>
      </p:grpSp>
      <p:sp>
        <p:nvSpPr>
          <p:cNvPr id="3853" name="Google Shape;2210;p355"/>
          <p:cNvSpPr txBox="1"/>
          <p:nvPr/>
        </p:nvSpPr>
        <p:spPr>
          <a:xfrm>
            <a:off x="333374" y="1106803"/>
            <a:ext cx="2837102" cy="32356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spAutoFit/>
          </a:bodyPr>
          <a:lstStyle/>
          <a:p>
            <a:pPr algn="just">
              <a:lnSpc>
                <a:spcPct val="120000"/>
              </a:lnSpc>
              <a:defRPr sz="1100">
                <a:solidFill>
                  <a:srgbClr val="FFFFFF"/>
                </a:solidFill>
                <a:latin typeface="Montserrat-Regular"/>
                <a:ea typeface="Montserrat-Regular"/>
                <a:cs typeface="Montserrat-Regular"/>
                <a:sym typeface="Montserrat-Regular"/>
              </a:defRPr>
            </a:pPr>
            <a:r>
              <a:rPr dirty="0"/>
              <a:t>Advertising big data comes in a variety of shapes and </a:t>
            </a:r>
            <a:r>
              <a:rPr dirty="0" err="1"/>
              <a:t>colours</a:t>
            </a:r>
            <a:r>
              <a:rPr dirty="0"/>
              <a:t>.</a:t>
            </a:r>
            <a:r>
              <a:rPr lang="en-IT" dirty="0"/>
              <a:t> </a:t>
            </a:r>
            <a:br>
              <a:rPr lang="en-IT" dirty="0"/>
            </a:br>
            <a:br>
              <a:rPr dirty="0"/>
            </a:br>
            <a:r>
              <a:rPr dirty="0"/>
              <a:t>MINT integrates and consolidates data coming from all campaign technologies, models, process, configurations, platforms, and media to give you the best possible channel mix and suggestions based not only on market data, but on your own advertising history too.</a:t>
            </a:r>
            <a:endParaRPr sz="500" dirty="0"/>
          </a:p>
          <a:p>
            <a:pPr algn="just">
              <a:lnSpc>
                <a:spcPct val="120000"/>
              </a:lnSpc>
            </a:pPr>
            <a:endParaRPr sz="900" dirty="0">
              <a:solidFill>
                <a:srgbClr val="FFFFFF"/>
              </a:solidFill>
              <a:latin typeface="Montserrat-Regular"/>
              <a:ea typeface="Montserrat-Regular"/>
              <a:cs typeface="Montserrat-Regular"/>
              <a:sym typeface="Montserrat-Regular"/>
            </a:endParaRPr>
          </a:p>
          <a:p>
            <a:pPr algn="just">
              <a:lnSpc>
                <a:spcPct val="120000"/>
              </a:lnSpc>
              <a:defRPr sz="1100">
                <a:solidFill>
                  <a:srgbClr val="FFFFFF"/>
                </a:solidFill>
                <a:latin typeface="Montserrat-Regular"/>
                <a:ea typeface="Montserrat-Regular"/>
                <a:cs typeface="Montserrat-Regular"/>
                <a:sym typeface="Montserrat-Regular"/>
              </a:defRPr>
            </a:pPr>
            <a:r>
              <a:rPr dirty="0"/>
              <a:t>Building your own Advertising Equity will empower you to </a:t>
            </a:r>
            <a:r>
              <a:rPr dirty="0">
                <a:latin typeface="Montserrat-Bold"/>
                <a:ea typeface="Montserrat-Bold"/>
                <a:cs typeface="Montserrat-Bold"/>
                <a:sym typeface="Montserrat-Bold"/>
              </a:rPr>
              <a:t>improve your strategy and results</a:t>
            </a:r>
            <a:r>
              <a:rPr dirty="0"/>
              <a:t> whilst getting ready for the cookie-less era.</a:t>
            </a:r>
          </a:p>
        </p:txBody>
      </p:sp>
      <p:sp>
        <p:nvSpPr>
          <p:cNvPr id="3854" name="Google Shape;2211;p355"/>
          <p:cNvSpPr/>
          <p:nvPr/>
        </p:nvSpPr>
        <p:spPr>
          <a:xfrm>
            <a:off x="3924427" y="3653642"/>
            <a:ext cx="1332394" cy="62883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1446" y="21453"/>
                </a:lnTo>
                <a:lnTo>
                  <a:pt x="0" y="21600"/>
                </a:lnTo>
              </a:path>
            </a:pathLst>
          </a:custGeom>
          <a:ln>
            <a:solidFill>
              <a:srgbClr val="FFFFFF"/>
            </a:solidFill>
            <a:miter lim="400000"/>
            <a:headEnd type="oval"/>
          </a:ln>
        </p:spPr>
        <p:txBody>
          <a:bodyPr lIns="0" tIns="0" rIns="0" bIns="0" anchor="ctr"/>
          <a:lstStyle/>
          <a:p>
            <a:pPr algn="ctr">
              <a:defRPr sz="900">
                <a:solidFill>
                  <a:srgbClr val="5E5E5E"/>
                </a:solidFill>
                <a:latin typeface="Helvetica Neue"/>
                <a:ea typeface="Helvetica Neue"/>
                <a:cs typeface="Helvetica Neue"/>
                <a:sym typeface="Helvetica Neue"/>
              </a:defRPr>
            </a:pPr>
            <a:endParaRPr/>
          </a:p>
        </p:txBody>
      </p:sp>
      <p:grpSp>
        <p:nvGrpSpPr>
          <p:cNvPr id="3872" name="Google Shape;2212;p355"/>
          <p:cNvGrpSpPr/>
          <p:nvPr/>
        </p:nvGrpSpPr>
        <p:grpSpPr>
          <a:xfrm>
            <a:off x="7972935" y="1590968"/>
            <a:ext cx="714379" cy="714379"/>
            <a:chOff x="0" y="0"/>
            <a:chExt cx="714378" cy="714378"/>
          </a:xfrm>
        </p:grpSpPr>
        <p:sp>
          <p:nvSpPr>
            <p:cNvPr id="3855" name="Google Shape;2213;p355"/>
            <p:cNvSpPr/>
            <p:nvPr/>
          </p:nvSpPr>
          <p:spPr>
            <a:xfrm>
              <a:off x="-1" y="-1"/>
              <a:ext cx="714380" cy="714380"/>
            </a:xfrm>
            <a:prstGeom prst="ellipse">
              <a:avLst/>
            </a:prstGeom>
            <a:noFill/>
            <a:ln w="9525" cap="flat">
              <a:solidFill>
                <a:srgbClr val="74F460"/>
              </a:solidFill>
              <a:prstDash val="solid"/>
              <a:round/>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grpSp>
          <p:nvGrpSpPr>
            <p:cNvPr id="3871" name="Google Shape;2214;p355"/>
            <p:cNvGrpSpPr/>
            <p:nvPr/>
          </p:nvGrpSpPr>
          <p:grpSpPr>
            <a:xfrm>
              <a:off x="163897" y="141273"/>
              <a:ext cx="386583" cy="431832"/>
              <a:chOff x="0" y="0"/>
              <a:chExt cx="386581" cy="431830"/>
            </a:xfrm>
          </p:grpSpPr>
          <p:sp>
            <p:nvSpPr>
              <p:cNvPr id="3856" name="Google Shape;2215;p355"/>
              <p:cNvSpPr/>
              <p:nvPr/>
            </p:nvSpPr>
            <p:spPr>
              <a:xfrm>
                <a:off x="154432" y="0"/>
                <a:ext cx="76501" cy="76501"/>
              </a:xfrm>
              <a:prstGeom prst="ellipse">
                <a:avLst/>
              </a:prstGeom>
              <a:noFill/>
              <a:ln w="9525" cap="flat">
                <a:solidFill>
                  <a:srgbClr val="74F460"/>
                </a:solidFill>
                <a:prstDash val="solid"/>
                <a:round/>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sp>
            <p:nvSpPr>
              <p:cNvPr id="3857" name="Google Shape;2216;p355"/>
              <p:cNvSpPr/>
              <p:nvPr/>
            </p:nvSpPr>
            <p:spPr>
              <a:xfrm>
                <a:off x="310082" y="92957"/>
                <a:ext cx="76501" cy="76501"/>
              </a:xfrm>
              <a:prstGeom prst="ellipse">
                <a:avLst/>
              </a:prstGeom>
              <a:noFill/>
              <a:ln w="9525" cap="flat">
                <a:solidFill>
                  <a:srgbClr val="74F460"/>
                </a:solidFill>
                <a:prstDash val="solid"/>
                <a:round/>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sp>
            <p:nvSpPr>
              <p:cNvPr id="3858" name="Google Shape;2217;p355"/>
              <p:cNvSpPr/>
              <p:nvPr/>
            </p:nvSpPr>
            <p:spPr>
              <a:xfrm>
                <a:off x="1228" y="92957"/>
                <a:ext cx="76501" cy="76501"/>
              </a:xfrm>
              <a:prstGeom prst="ellipse">
                <a:avLst/>
              </a:prstGeom>
              <a:noFill/>
              <a:ln w="9525" cap="flat">
                <a:solidFill>
                  <a:srgbClr val="74F460"/>
                </a:solidFill>
                <a:prstDash val="solid"/>
                <a:round/>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sp>
            <p:nvSpPr>
              <p:cNvPr id="3859" name="Google Shape;2218;p355"/>
              <p:cNvSpPr/>
              <p:nvPr/>
            </p:nvSpPr>
            <p:spPr>
              <a:xfrm rot="10800000">
                <a:off x="155650" y="355330"/>
                <a:ext cx="76501" cy="76501"/>
              </a:xfrm>
              <a:prstGeom prst="ellipse">
                <a:avLst/>
              </a:prstGeom>
              <a:noFill/>
              <a:ln w="9525" cap="flat">
                <a:solidFill>
                  <a:srgbClr val="74F460"/>
                </a:solidFill>
                <a:prstDash val="solid"/>
                <a:round/>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sp>
            <p:nvSpPr>
              <p:cNvPr id="3860" name="Google Shape;2219;p355"/>
              <p:cNvSpPr/>
              <p:nvPr/>
            </p:nvSpPr>
            <p:spPr>
              <a:xfrm rot="10800000">
                <a:off x="0" y="262373"/>
                <a:ext cx="76501" cy="76501"/>
              </a:xfrm>
              <a:prstGeom prst="ellipse">
                <a:avLst/>
              </a:prstGeom>
              <a:noFill/>
              <a:ln w="9525" cap="flat">
                <a:solidFill>
                  <a:srgbClr val="74F460"/>
                </a:solidFill>
                <a:prstDash val="solid"/>
                <a:round/>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sp>
            <p:nvSpPr>
              <p:cNvPr id="3861" name="Google Shape;2220;p355"/>
              <p:cNvSpPr/>
              <p:nvPr/>
            </p:nvSpPr>
            <p:spPr>
              <a:xfrm rot="10800000">
                <a:off x="308854" y="262373"/>
                <a:ext cx="76501" cy="76501"/>
              </a:xfrm>
              <a:prstGeom prst="ellipse">
                <a:avLst/>
              </a:prstGeom>
              <a:noFill/>
              <a:ln w="9525" cap="flat">
                <a:solidFill>
                  <a:srgbClr val="74F460"/>
                </a:solidFill>
                <a:prstDash val="solid"/>
                <a:round/>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sp>
            <p:nvSpPr>
              <p:cNvPr id="3862" name="Google Shape;2221;p355"/>
              <p:cNvSpPr/>
              <p:nvPr/>
            </p:nvSpPr>
            <p:spPr>
              <a:xfrm flipV="1">
                <a:off x="38250" y="169448"/>
                <a:ext cx="1238" cy="92926"/>
              </a:xfrm>
              <a:prstGeom prst="line">
                <a:avLst/>
              </a:prstGeom>
              <a:noFill/>
              <a:ln w="9525" cap="flat">
                <a:solidFill>
                  <a:srgbClr val="74F460"/>
                </a:solidFill>
                <a:prstDash val="solid"/>
                <a:round/>
              </a:ln>
              <a:effectLst/>
            </p:spPr>
            <p:txBody>
              <a:bodyPr wrap="square" lIns="0" tIns="0" rIns="0" bIns="0" numCol="1" anchor="t">
                <a:noAutofit/>
              </a:bodyPr>
              <a:lstStyle/>
              <a:p>
                <a:endParaRPr/>
              </a:p>
            </p:txBody>
          </p:sp>
          <p:sp>
            <p:nvSpPr>
              <p:cNvPr id="3863" name="Google Shape;2222;p355"/>
              <p:cNvSpPr/>
              <p:nvPr/>
            </p:nvSpPr>
            <p:spPr>
              <a:xfrm flipV="1">
                <a:off x="66525" y="38235"/>
                <a:ext cx="87863" cy="65926"/>
              </a:xfrm>
              <a:prstGeom prst="line">
                <a:avLst/>
              </a:prstGeom>
              <a:noFill/>
              <a:ln w="9525" cap="flat">
                <a:solidFill>
                  <a:srgbClr val="74F460"/>
                </a:solidFill>
                <a:prstDash val="solid"/>
                <a:round/>
              </a:ln>
              <a:effectLst/>
            </p:spPr>
            <p:txBody>
              <a:bodyPr wrap="square" lIns="0" tIns="0" rIns="0" bIns="0" numCol="1" anchor="t">
                <a:noAutofit/>
              </a:bodyPr>
              <a:lstStyle/>
              <a:p>
                <a:endParaRPr/>
              </a:p>
            </p:txBody>
          </p:sp>
          <p:sp>
            <p:nvSpPr>
              <p:cNvPr id="3864" name="Google Shape;2223;p355"/>
              <p:cNvSpPr/>
              <p:nvPr/>
            </p:nvSpPr>
            <p:spPr>
              <a:xfrm>
                <a:off x="230933" y="38250"/>
                <a:ext cx="90338" cy="65926"/>
              </a:xfrm>
              <a:prstGeom prst="line">
                <a:avLst/>
              </a:prstGeom>
              <a:noFill/>
              <a:ln w="9525" cap="flat">
                <a:solidFill>
                  <a:srgbClr val="74F460"/>
                </a:solidFill>
                <a:prstDash val="solid"/>
                <a:round/>
              </a:ln>
              <a:effectLst/>
            </p:spPr>
            <p:txBody>
              <a:bodyPr wrap="square" lIns="0" tIns="0" rIns="0" bIns="0" numCol="1" anchor="t">
                <a:noAutofit/>
              </a:bodyPr>
              <a:lstStyle/>
              <a:p>
                <a:endParaRPr/>
              </a:p>
            </p:txBody>
          </p:sp>
          <p:sp>
            <p:nvSpPr>
              <p:cNvPr id="3865" name="Google Shape;2224;p355"/>
              <p:cNvSpPr/>
              <p:nvPr/>
            </p:nvSpPr>
            <p:spPr>
              <a:xfrm flipV="1">
                <a:off x="347103" y="169448"/>
                <a:ext cx="1238" cy="92926"/>
              </a:xfrm>
              <a:prstGeom prst="line">
                <a:avLst/>
              </a:prstGeom>
              <a:noFill/>
              <a:ln w="9525" cap="flat">
                <a:solidFill>
                  <a:srgbClr val="74F460"/>
                </a:solidFill>
                <a:prstDash val="solid"/>
                <a:round/>
              </a:ln>
              <a:effectLst/>
            </p:spPr>
            <p:txBody>
              <a:bodyPr wrap="square" lIns="0" tIns="0" rIns="0" bIns="0" numCol="1" anchor="t">
                <a:noAutofit/>
              </a:bodyPr>
              <a:lstStyle/>
              <a:p>
                <a:endParaRPr/>
              </a:p>
            </p:txBody>
          </p:sp>
          <p:sp>
            <p:nvSpPr>
              <p:cNvPr id="3866" name="Google Shape;2225;p355"/>
              <p:cNvSpPr/>
              <p:nvPr/>
            </p:nvSpPr>
            <p:spPr>
              <a:xfrm>
                <a:off x="65297" y="327669"/>
                <a:ext cx="90338" cy="65926"/>
              </a:xfrm>
              <a:prstGeom prst="line">
                <a:avLst/>
              </a:prstGeom>
              <a:noFill/>
              <a:ln w="9525" cap="flat">
                <a:solidFill>
                  <a:srgbClr val="74F460"/>
                </a:solidFill>
                <a:prstDash val="solid"/>
                <a:round/>
              </a:ln>
              <a:effectLst/>
            </p:spPr>
            <p:txBody>
              <a:bodyPr wrap="square" lIns="0" tIns="0" rIns="0" bIns="0" numCol="1" anchor="t">
                <a:noAutofit/>
              </a:bodyPr>
              <a:lstStyle/>
              <a:p>
                <a:endParaRPr/>
              </a:p>
            </p:txBody>
          </p:sp>
          <p:sp>
            <p:nvSpPr>
              <p:cNvPr id="3867" name="Google Shape;2226;p355"/>
              <p:cNvSpPr/>
              <p:nvPr/>
            </p:nvSpPr>
            <p:spPr>
              <a:xfrm flipV="1">
                <a:off x="232149" y="327655"/>
                <a:ext cx="87863" cy="65926"/>
              </a:xfrm>
              <a:prstGeom prst="line">
                <a:avLst/>
              </a:prstGeom>
              <a:noFill/>
              <a:ln w="9525" cap="flat">
                <a:solidFill>
                  <a:srgbClr val="74F460"/>
                </a:solidFill>
                <a:prstDash val="solid"/>
                <a:round/>
              </a:ln>
              <a:effectLst/>
            </p:spPr>
            <p:txBody>
              <a:bodyPr wrap="square" lIns="0" tIns="0" rIns="0" bIns="0" numCol="1" anchor="t">
                <a:noAutofit/>
              </a:bodyPr>
              <a:lstStyle/>
              <a:p>
                <a:endParaRPr/>
              </a:p>
            </p:txBody>
          </p:sp>
          <p:sp>
            <p:nvSpPr>
              <p:cNvPr id="3868" name="Google Shape;2227;p355"/>
              <p:cNvSpPr/>
              <p:nvPr/>
            </p:nvSpPr>
            <p:spPr>
              <a:xfrm>
                <a:off x="101343" y="124578"/>
                <a:ext cx="182701" cy="182701"/>
              </a:xfrm>
              <a:prstGeom prst="ellipse">
                <a:avLst/>
              </a:prstGeom>
              <a:noFill/>
              <a:ln w="9525" cap="flat">
                <a:solidFill>
                  <a:srgbClr val="74F460"/>
                </a:solidFill>
                <a:prstDash val="solid"/>
                <a:round/>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sp>
            <p:nvSpPr>
              <p:cNvPr id="3869" name="Google Shape;2228;p355"/>
              <p:cNvSpPr/>
              <p:nvPr/>
            </p:nvSpPr>
            <p:spPr>
              <a:xfrm>
                <a:off x="101343" y="186564"/>
                <a:ext cx="182701" cy="58727"/>
              </a:xfrm>
              <a:prstGeom prst="ellipse">
                <a:avLst/>
              </a:prstGeom>
              <a:noFill/>
              <a:ln w="9525" cap="flat">
                <a:solidFill>
                  <a:srgbClr val="74F460"/>
                </a:solidFill>
                <a:prstDash val="solid"/>
                <a:round/>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sp>
            <p:nvSpPr>
              <p:cNvPr id="3870" name="Google Shape;2229;p355"/>
              <p:cNvSpPr/>
              <p:nvPr/>
            </p:nvSpPr>
            <p:spPr>
              <a:xfrm rot="16200000">
                <a:off x="101342" y="186539"/>
                <a:ext cx="182701" cy="58727"/>
              </a:xfrm>
              <a:prstGeom prst="ellipse">
                <a:avLst/>
              </a:prstGeom>
              <a:noFill/>
              <a:ln w="9525" cap="flat">
                <a:solidFill>
                  <a:srgbClr val="74F460"/>
                </a:solidFill>
                <a:prstDash val="solid"/>
                <a:round/>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grpSp>
      </p:grpSp>
      <p:sp>
        <p:nvSpPr>
          <p:cNvPr id="3873" name="Google Shape;2230;p355"/>
          <p:cNvSpPr txBox="1"/>
          <p:nvPr/>
        </p:nvSpPr>
        <p:spPr>
          <a:xfrm>
            <a:off x="249096" y="164979"/>
            <a:ext cx="8645702"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spAutoFit/>
          </a:bodyPr>
          <a:lstStyle>
            <a:lvl1pPr>
              <a:defRPr sz="2400">
                <a:solidFill>
                  <a:srgbClr val="FFFFFF"/>
                </a:solidFill>
                <a:latin typeface="Montserrat-Regular"/>
                <a:ea typeface="Montserrat-Regular"/>
                <a:cs typeface="Montserrat-Regular"/>
                <a:sym typeface="Montserrat-Regular"/>
              </a:defRPr>
            </a:lvl1pPr>
          </a:lstStyle>
          <a:p>
            <a:r>
              <a:t>ADVERTISING EQUITY</a:t>
            </a:r>
          </a:p>
        </p:txBody>
      </p:sp>
      <p:sp>
        <p:nvSpPr>
          <p:cNvPr id="3874" name="Google Shape;2231;p355"/>
          <p:cNvSpPr/>
          <p:nvPr/>
        </p:nvSpPr>
        <p:spPr>
          <a:xfrm>
            <a:off x="249097" y="606378"/>
            <a:ext cx="1166555" cy="1"/>
          </a:xfrm>
          <a:prstGeom prst="line">
            <a:avLst/>
          </a:prstGeom>
          <a:ln w="19050">
            <a:solidFill>
              <a:srgbClr val="75F461"/>
            </a:solidFill>
            <a:miter lim="400000"/>
          </a:ln>
        </p:spPr>
        <p:txBody>
          <a:bodyPr lIns="0" tIns="0" rIns="0" bIns="0"/>
          <a:lstStyle/>
          <a:p>
            <a:endParaRPr/>
          </a:p>
        </p:txBody>
      </p:sp>
      <p:sp>
        <p:nvSpPr>
          <p:cNvPr id="3875" name="Google Shape;2232;p355"/>
          <p:cNvSpPr txBox="1">
            <a:spLocks noGrp="1"/>
          </p:cNvSpPr>
          <p:nvPr>
            <p:ph type="sldNum" sz="quarter" idx="4294967295"/>
          </p:nvPr>
        </p:nvSpPr>
        <p:spPr>
          <a:xfrm>
            <a:off x="8965040" y="4908639"/>
            <a:ext cx="149658" cy="13721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b">
            <a:spAutoFit/>
          </a:bodyPr>
          <a:lstStyle>
            <a:lvl1pPr algn="ctr">
              <a:defRPr sz="700">
                <a:solidFill>
                  <a:srgbClr val="FFFFFF"/>
                </a:solidFill>
                <a:latin typeface="Helvetica Neue"/>
                <a:ea typeface="Helvetica Neue"/>
                <a:cs typeface="Helvetica Neue"/>
                <a:sym typeface="Helvetica Neue"/>
              </a:defRPr>
            </a:lvl1pPr>
          </a:lstStyle>
          <a:p>
            <a:fld id="{86CB4B4D-7CA3-9044-876B-883B54F8677D}" type="slidenum">
              <a:rPr/>
              <a:t>11</a:t>
            </a:fld>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B2B2B"/>
        </a:solidFill>
        <a:effectLst/>
      </p:bgPr>
    </p:bg>
    <p:spTree>
      <p:nvGrpSpPr>
        <p:cNvPr id="1" name=""/>
        <p:cNvGrpSpPr/>
        <p:nvPr/>
      </p:nvGrpSpPr>
      <p:grpSpPr>
        <a:xfrm>
          <a:off x="0" y="0"/>
          <a:ext cx="0" cy="0"/>
          <a:chOff x="0" y="0"/>
          <a:chExt cx="0" cy="0"/>
        </a:xfrm>
      </p:grpSpPr>
      <p:sp>
        <p:nvSpPr>
          <p:cNvPr id="3241" name="Google Shape;1597;p345"/>
          <p:cNvSpPr/>
          <p:nvPr/>
        </p:nvSpPr>
        <p:spPr>
          <a:xfrm>
            <a:off x="-25976" y="-17326"/>
            <a:ext cx="9144001" cy="5160902"/>
          </a:xfrm>
          <a:prstGeom prst="rect">
            <a:avLst/>
          </a:prstGeom>
          <a:solidFill>
            <a:srgbClr val="000000">
              <a:alpha val="19607"/>
            </a:srgbClr>
          </a:solidFill>
          <a:ln w="25400">
            <a:solidFill>
              <a:srgbClr val="A7A7A7"/>
            </a:solidFill>
          </a:ln>
        </p:spPr>
        <p:txBody>
          <a:bodyPr lIns="0" tIns="0" rIns="0" bIns="0" anchor="ctr"/>
          <a:lstStyle/>
          <a:p>
            <a:endParaRPr/>
          </a:p>
        </p:txBody>
      </p:sp>
      <p:pic>
        <p:nvPicPr>
          <p:cNvPr id="3242" name="Google Shape;1598;p345" descr="Google Shape;1598;p345"/>
          <p:cNvPicPr>
            <a:picLocks noChangeAspect="1"/>
          </p:cNvPicPr>
          <p:nvPr/>
        </p:nvPicPr>
        <p:blipFill>
          <a:blip r:embed="rId2"/>
          <a:srcRect l="17341" t="25013" b="9608"/>
          <a:stretch>
            <a:fillRect/>
          </a:stretch>
        </p:blipFill>
        <p:spPr>
          <a:xfrm>
            <a:off x="-325" y="0"/>
            <a:ext cx="9144000" cy="5143685"/>
          </a:xfrm>
          <a:prstGeom prst="rect">
            <a:avLst/>
          </a:prstGeom>
          <a:ln w="12700">
            <a:miter lim="400000"/>
          </a:ln>
        </p:spPr>
      </p:pic>
      <p:sp>
        <p:nvSpPr>
          <p:cNvPr id="3243" name="Google Shape;1599;p345"/>
          <p:cNvSpPr/>
          <p:nvPr/>
        </p:nvSpPr>
        <p:spPr>
          <a:xfrm>
            <a:off x="-33727" y="-26976"/>
            <a:ext cx="9177603" cy="5160902"/>
          </a:xfrm>
          <a:prstGeom prst="rect">
            <a:avLst/>
          </a:prstGeom>
          <a:solidFill>
            <a:srgbClr val="000000">
              <a:alpha val="36078"/>
            </a:srgbClr>
          </a:solidFill>
          <a:ln w="12700">
            <a:miter lim="400000"/>
          </a:ln>
        </p:spPr>
        <p:txBody>
          <a:bodyPr lIns="0" tIns="0" rIns="0" bIns="0" anchor="ctr"/>
          <a:lstStyle/>
          <a:p>
            <a:endParaRPr/>
          </a:p>
        </p:txBody>
      </p:sp>
      <p:sp>
        <p:nvSpPr>
          <p:cNvPr id="3244" name="Google Shape;1600;p345"/>
          <p:cNvSpPr txBox="1"/>
          <p:nvPr/>
        </p:nvSpPr>
        <p:spPr>
          <a:xfrm>
            <a:off x="754560" y="1025936"/>
            <a:ext cx="7903227" cy="26212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p>
            <a:pPr algn="r">
              <a:defRPr sz="2000">
                <a:solidFill>
                  <a:srgbClr val="87F84D"/>
                </a:solidFill>
                <a:latin typeface="Montserrat ExtraBold"/>
                <a:ea typeface="Montserrat ExtraBold"/>
                <a:cs typeface="Montserrat ExtraBold"/>
                <a:sym typeface="Montserrat ExtraBold"/>
              </a:defRPr>
            </a:pPr>
            <a:r>
              <a:rPr dirty="0"/>
              <a:t>MINT</a:t>
            </a:r>
            <a:r>
              <a:rPr dirty="0">
                <a:solidFill>
                  <a:srgbClr val="FFFFFF"/>
                </a:solidFill>
                <a:latin typeface="Montserrat-Regular"/>
                <a:ea typeface="Montserrat-Regular"/>
                <a:cs typeface="Montserrat-Regular"/>
                <a:sym typeface="Montserrat-Regular"/>
              </a:rPr>
              <a:t> is a SaaS company granting</a:t>
            </a:r>
            <a:endParaRPr sz="500" dirty="0"/>
          </a:p>
          <a:p>
            <a:pPr algn="r">
              <a:defRPr sz="2000">
                <a:solidFill>
                  <a:srgbClr val="FFFFFF"/>
                </a:solidFill>
                <a:latin typeface="Montserrat-Regular"/>
                <a:ea typeface="Montserrat-Regular"/>
                <a:cs typeface="Montserrat-Regular"/>
                <a:sym typeface="Montserrat-Regular"/>
              </a:defRPr>
            </a:pPr>
            <a:r>
              <a:rPr dirty="0"/>
              <a:t>brands and agencies  </a:t>
            </a:r>
            <a:endParaRPr sz="500" dirty="0"/>
          </a:p>
          <a:p>
            <a:pPr algn="r">
              <a:defRPr sz="2000">
                <a:solidFill>
                  <a:srgbClr val="FFFFFF"/>
                </a:solidFill>
                <a:latin typeface="Montserrat-Bold"/>
                <a:ea typeface="Montserrat-Bold"/>
                <a:cs typeface="Montserrat-Bold"/>
                <a:sym typeface="Montserrat-Bold"/>
              </a:defRPr>
            </a:pPr>
            <a:r>
              <a:rPr dirty="0"/>
              <a:t>governance, </a:t>
            </a:r>
            <a:endParaRPr sz="500" dirty="0"/>
          </a:p>
          <a:p>
            <a:pPr algn="r">
              <a:defRPr sz="2000">
                <a:solidFill>
                  <a:srgbClr val="FFFFFF"/>
                </a:solidFill>
                <a:latin typeface="Montserrat-Bold"/>
                <a:ea typeface="Montserrat-Bold"/>
                <a:cs typeface="Montserrat-Bold"/>
                <a:sym typeface="Montserrat-Bold"/>
              </a:defRPr>
            </a:pPr>
            <a:r>
              <a:rPr dirty="0"/>
              <a:t>transparency,</a:t>
            </a:r>
            <a:r>
              <a:rPr dirty="0">
                <a:latin typeface="Montserrat-Regular"/>
                <a:ea typeface="Montserrat-Regular"/>
                <a:cs typeface="Montserrat-Regular"/>
                <a:sym typeface="Montserrat-Regular"/>
              </a:rPr>
              <a:t> </a:t>
            </a:r>
            <a:br>
              <a:rPr dirty="0">
                <a:latin typeface="Montserrat-Regular"/>
                <a:ea typeface="Montserrat-Regular"/>
                <a:cs typeface="Montserrat-Regular"/>
                <a:sym typeface="Montserrat-Regular"/>
              </a:rPr>
            </a:br>
            <a:r>
              <a:rPr dirty="0">
                <a:latin typeface="Montserrat-Regular"/>
                <a:ea typeface="Montserrat-Regular"/>
                <a:cs typeface="Montserrat-Regular"/>
                <a:sym typeface="Montserrat-Regular"/>
              </a:rPr>
              <a:t>and </a:t>
            </a:r>
            <a:r>
              <a:rPr dirty="0"/>
              <a:t>efficiency</a:t>
            </a:r>
            <a:r>
              <a:rPr dirty="0">
                <a:latin typeface="Montserrat-Regular"/>
                <a:ea typeface="Montserrat-Regular"/>
                <a:cs typeface="Montserrat-Regular"/>
                <a:sym typeface="Montserrat-Regular"/>
              </a:rPr>
              <a:t> </a:t>
            </a:r>
            <a:endParaRPr sz="500" dirty="0"/>
          </a:p>
          <a:p>
            <a:pPr algn="r">
              <a:defRPr sz="2000">
                <a:solidFill>
                  <a:srgbClr val="FFFFFF"/>
                </a:solidFill>
                <a:latin typeface="Montserrat-Regular"/>
                <a:ea typeface="Montserrat-Regular"/>
                <a:cs typeface="Montserrat-Regular"/>
                <a:sym typeface="Montserrat-Regular"/>
              </a:defRPr>
            </a:pPr>
            <a:r>
              <a:rPr dirty="0"/>
              <a:t>when managing all </a:t>
            </a:r>
            <a:br>
              <a:rPr dirty="0"/>
            </a:br>
            <a:r>
              <a:rPr dirty="0"/>
              <a:t>their advertising resources, </a:t>
            </a:r>
            <a:br>
              <a:rPr dirty="0"/>
            </a:br>
            <a:r>
              <a:rPr dirty="0">
                <a:latin typeface="Montserrat-Bold"/>
                <a:ea typeface="Montserrat-Bold"/>
                <a:cs typeface="Montserrat-Bold"/>
                <a:sym typeface="Montserrat-Bold"/>
              </a:rPr>
              <a:t>building </a:t>
            </a:r>
            <a:r>
              <a:rPr dirty="0"/>
              <a:t>an “Advertising Equity”</a:t>
            </a:r>
          </a:p>
        </p:txBody>
      </p:sp>
      <p:sp>
        <p:nvSpPr>
          <p:cNvPr id="3245" name="Google Shape;1601;p345"/>
          <p:cNvSpPr txBox="1"/>
          <p:nvPr/>
        </p:nvSpPr>
        <p:spPr>
          <a:xfrm>
            <a:off x="149510" y="-857404"/>
            <a:ext cx="6142802"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spAutoFit/>
          </a:bodyPr>
          <a:lstStyle>
            <a:lvl1pPr>
              <a:lnSpc>
                <a:spcPct val="70000"/>
              </a:lnSpc>
              <a:defRPr sz="2400">
                <a:solidFill>
                  <a:srgbClr val="FFFFFF"/>
                </a:solidFill>
                <a:latin typeface="Montserrat-Regular"/>
                <a:ea typeface="Montserrat-Regular"/>
                <a:cs typeface="Montserrat-Regular"/>
                <a:sym typeface="Montserrat-Regular"/>
              </a:defRPr>
            </a:lvl1pPr>
          </a:lstStyle>
          <a:p>
            <a:r>
              <a:t>WHO IS MINT?</a:t>
            </a:r>
          </a:p>
        </p:txBody>
      </p:sp>
      <p:sp>
        <p:nvSpPr>
          <p:cNvPr id="3246" name="Google Shape;1602;p345"/>
          <p:cNvSpPr txBox="1">
            <a:spLocks noGrp="1"/>
          </p:cNvSpPr>
          <p:nvPr>
            <p:ph type="sldNum" sz="quarter" idx="4294967295"/>
          </p:nvPr>
        </p:nvSpPr>
        <p:spPr>
          <a:xfrm>
            <a:off x="8976368" y="4908639"/>
            <a:ext cx="127001" cy="13721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b">
            <a:spAutoFit/>
          </a:bodyPr>
          <a:lstStyle>
            <a:lvl1pPr algn="ctr">
              <a:defRPr sz="700">
                <a:solidFill>
                  <a:srgbClr val="FFFFFF"/>
                </a:solidFill>
                <a:latin typeface="Helvetica Neue"/>
                <a:ea typeface="Helvetica Neue"/>
                <a:cs typeface="Helvetica Neue"/>
                <a:sym typeface="Helvetica Neue"/>
              </a:defRPr>
            </a:lvl1pPr>
          </a:lstStyle>
          <a:p>
            <a:fld id="{86CB4B4D-7CA3-9044-876B-883B54F8677D}" type="slidenum">
              <a:t>2</a:t>
            </a:fld>
            <a:endParaRPr/>
          </a:p>
        </p:txBody>
      </p:sp>
      <p:sp>
        <p:nvSpPr>
          <p:cNvPr id="3247" name="Google Shape;1603;p345"/>
          <p:cNvSpPr txBox="1"/>
          <p:nvPr/>
        </p:nvSpPr>
        <p:spPr>
          <a:xfrm>
            <a:off x="249096" y="164979"/>
            <a:ext cx="8645702"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spAutoFit/>
          </a:bodyPr>
          <a:lstStyle>
            <a:lvl1pPr>
              <a:defRPr sz="2400">
                <a:solidFill>
                  <a:srgbClr val="FFFFFF"/>
                </a:solidFill>
                <a:latin typeface="Montserrat-Regular"/>
                <a:ea typeface="Montserrat-Regular"/>
                <a:cs typeface="Montserrat-Regular"/>
                <a:sym typeface="Montserrat-Regular"/>
              </a:defRPr>
            </a:lvl1pPr>
          </a:lstStyle>
          <a:p>
            <a:r>
              <a:t>WHO IS MINT?</a:t>
            </a:r>
          </a:p>
        </p:txBody>
      </p:sp>
      <p:sp>
        <p:nvSpPr>
          <p:cNvPr id="3248" name="Google Shape;1604;p345"/>
          <p:cNvSpPr/>
          <p:nvPr/>
        </p:nvSpPr>
        <p:spPr>
          <a:xfrm>
            <a:off x="249097" y="606378"/>
            <a:ext cx="1166701" cy="1"/>
          </a:xfrm>
          <a:prstGeom prst="line">
            <a:avLst/>
          </a:prstGeom>
          <a:ln w="19050">
            <a:solidFill>
              <a:srgbClr val="75F461"/>
            </a:solidFill>
            <a:miter lim="400000"/>
          </a:ln>
        </p:spPr>
        <p:txBody>
          <a:bodyPr lIns="0" tIns="0" rIns="0" bIns="0"/>
          <a:lstStyle/>
          <a:p>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0" name="Google Shape;1609;p346"/>
          <p:cNvSpPr txBox="1"/>
          <p:nvPr/>
        </p:nvSpPr>
        <p:spPr>
          <a:xfrm>
            <a:off x="1463374" y="725515"/>
            <a:ext cx="1681502" cy="9410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p>
            <a:pPr algn="r">
              <a:lnSpc>
                <a:spcPct val="90000"/>
              </a:lnSpc>
              <a:defRPr sz="4900">
                <a:latin typeface="Montserrat-Bold"/>
                <a:ea typeface="Montserrat-Bold"/>
                <a:cs typeface="Montserrat-Bold"/>
                <a:sym typeface="Montserrat-Bold"/>
              </a:defRPr>
            </a:pPr>
            <a:r>
              <a:t>250</a:t>
            </a:r>
            <a:endParaRPr sz="500"/>
          </a:p>
          <a:p>
            <a:pPr algn="r">
              <a:defRPr>
                <a:latin typeface="Montserrat-Regular"/>
                <a:ea typeface="Montserrat-Regular"/>
                <a:cs typeface="Montserrat-Regular"/>
                <a:sym typeface="Montserrat-Regular"/>
              </a:defRPr>
            </a:pPr>
            <a:r>
              <a:t>EMPLOYEES</a:t>
            </a:r>
          </a:p>
        </p:txBody>
      </p:sp>
      <p:sp>
        <p:nvSpPr>
          <p:cNvPr id="3251" name="Google Shape;1610;p346"/>
          <p:cNvSpPr/>
          <p:nvPr/>
        </p:nvSpPr>
        <p:spPr>
          <a:xfrm>
            <a:off x="3884550" y="1810641"/>
            <a:ext cx="4809900" cy="1"/>
          </a:xfrm>
          <a:prstGeom prst="line">
            <a:avLst/>
          </a:prstGeom>
          <a:ln>
            <a:solidFill>
              <a:srgbClr val="000000"/>
            </a:solidFill>
            <a:miter lim="400000"/>
          </a:ln>
        </p:spPr>
        <p:txBody>
          <a:bodyPr lIns="0" tIns="0" rIns="0" bIns="0"/>
          <a:lstStyle/>
          <a:p>
            <a:endParaRPr/>
          </a:p>
        </p:txBody>
      </p:sp>
      <p:sp>
        <p:nvSpPr>
          <p:cNvPr id="3252" name="Google Shape;1611;p346"/>
          <p:cNvSpPr/>
          <p:nvPr/>
        </p:nvSpPr>
        <p:spPr>
          <a:xfrm>
            <a:off x="458826" y="1812883"/>
            <a:ext cx="2665501" cy="1"/>
          </a:xfrm>
          <a:prstGeom prst="line">
            <a:avLst/>
          </a:prstGeom>
          <a:ln>
            <a:solidFill>
              <a:srgbClr val="000000"/>
            </a:solidFill>
            <a:miter lim="400000"/>
          </a:ln>
        </p:spPr>
        <p:txBody>
          <a:bodyPr lIns="0" tIns="0" rIns="0" bIns="0"/>
          <a:lstStyle/>
          <a:p>
            <a:endParaRPr/>
          </a:p>
        </p:txBody>
      </p:sp>
      <p:sp>
        <p:nvSpPr>
          <p:cNvPr id="3253" name="Google Shape;1612;p346"/>
          <p:cNvSpPr/>
          <p:nvPr/>
        </p:nvSpPr>
        <p:spPr>
          <a:xfrm flipV="1">
            <a:off x="3505725" y="734717"/>
            <a:ext cx="1" cy="3021001"/>
          </a:xfrm>
          <a:prstGeom prst="line">
            <a:avLst/>
          </a:prstGeom>
          <a:ln>
            <a:solidFill>
              <a:srgbClr val="000000"/>
            </a:solidFill>
            <a:miter lim="400000"/>
          </a:ln>
        </p:spPr>
        <p:txBody>
          <a:bodyPr lIns="0" tIns="0" rIns="0" bIns="0"/>
          <a:lstStyle/>
          <a:p>
            <a:endParaRPr/>
          </a:p>
        </p:txBody>
      </p:sp>
      <p:sp>
        <p:nvSpPr>
          <p:cNvPr id="3254" name="Google Shape;1613;p346"/>
          <p:cNvSpPr txBox="1"/>
          <p:nvPr/>
        </p:nvSpPr>
        <p:spPr>
          <a:xfrm>
            <a:off x="4045374" y="4109949"/>
            <a:ext cx="1053000" cy="17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ctr">
              <a:defRPr sz="900">
                <a:latin typeface="Montserrat-Regular"/>
                <a:ea typeface="Montserrat-Regular"/>
                <a:cs typeface="Montserrat-Regular"/>
                <a:sym typeface="Montserrat-Regular"/>
              </a:defRPr>
            </a:lvl1pPr>
          </a:lstStyle>
          <a:p>
            <a:r>
              <a:t>Our Customers</a:t>
            </a:r>
          </a:p>
        </p:txBody>
      </p:sp>
      <p:sp>
        <p:nvSpPr>
          <p:cNvPr id="3255" name="Google Shape;1614;p346"/>
          <p:cNvSpPr/>
          <p:nvPr/>
        </p:nvSpPr>
        <p:spPr>
          <a:xfrm>
            <a:off x="458826" y="3967057"/>
            <a:ext cx="8268002" cy="1"/>
          </a:xfrm>
          <a:prstGeom prst="line">
            <a:avLst/>
          </a:prstGeom>
          <a:ln>
            <a:solidFill>
              <a:srgbClr val="000000"/>
            </a:solidFill>
            <a:miter lim="400000"/>
          </a:ln>
        </p:spPr>
        <p:txBody>
          <a:bodyPr lIns="0" tIns="0" rIns="0" bIns="0"/>
          <a:lstStyle/>
          <a:p>
            <a:endParaRPr/>
          </a:p>
        </p:txBody>
      </p:sp>
      <p:grpSp>
        <p:nvGrpSpPr>
          <p:cNvPr id="3260" name="Google Shape;1615;p346"/>
          <p:cNvGrpSpPr/>
          <p:nvPr/>
        </p:nvGrpSpPr>
        <p:grpSpPr>
          <a:xfrm>
            <a:off x="1795266" y="2144788"/>
            <a:ext cx="428627" cy="428627"/>
            <a:chOff x="0" y="0"/>
            <a:chExt cx="428626" cy="428626"/>
          </a:xfrm>
        </p:grpSpPr>
        <p:sp>
          <p:nvSpPr>
            <p:cNvPr id="3256" name="Google Shape;1616;p346"/>
            <p:cNvSpPr/>
            <p:nvPr/>
          </p:nvSpPr>
          <p:spPr>
            <a:xfrm>
              <a:off x="-1" y="-1"/>
              <a:ext cx="428628" cy="428628"/>
            </a:xfrm>
            <a:prstGeom prst="ellipse">
              <a:avLst/>
            </a:prstGeom>
            <a:solidFill>
              <a:srgbClr val="75F461"/>
            </a:solidFill>
            <a:ln w="12700" cap="flat">
              <a:noFill/>
              <a:miter lim="400000"/>
            </a:ln>
            <a:effectLst/>
          </p:spPr>
          <p:txBody>
            <a:bodyPr wrap="square" lIns="0" tIns="0" rIns="0" bIns="0" numCol="1" anchor="ctr">
              <a:noAutofit/>
            </a:bodyPr>
            <a:lstStyle/>
            <a:p>
              <a:pPr algn="ctr">
                <a:defRPr sz="1200">
                  <a:latin typeface="Helvetica Neue"/>
                  <a:ea typeface="Helvetica Neue"/>
                  <a:cs typeface="Helvetica Neue"/>
                  <a:sym typeface="Helvetica Neue"/>
                </a:defRPr>
              </a:pPr>
              <a:endParaRPr/>
            </a:p>
          </p:txBody>
        </p:sp>
        <p:sp>
          <p:nvSpPr>
            <p:cNvPr id="3257" name="Google Shape;1617;p346"/>
            <p:cNvSpPr/>
            <p:nvPr/>
          </p:nvSpPr>
          <p:spPr>
            <a:xfrm>
              <a:off x="130575" y="125873"/>
              <a:ext cx="158223" cy="183962"/>
            </a:xfrm>
            <a:custGeom>
              <a:avLst/>
              <a:gdLst/>
              <a:ahLst/>
              <a:cxnLst>
                <a:cxn ang="0">
                  <a:pos x="wd2" y="hd2"/>
                </a:cxn>
                <a:cxn ang="5400000">
                  <a:pos x="wd2" y="hd2"/>
                </a:cxn>
                <a:cxn ang="10800000">
                  <a:pos x="wd2" y="hd2"/>
                </a:cxn>
                <a:cxn ang="16200000">
                  <a:pos x="wd2" y="hd2"/>
                </a:cxn>
              </a:cxnLst>
              <a:rect l="0" t="0" r="r" b="b"/>
              <a:pathLst>
                <a:path w="21554" h="21511" extrusionOk="0">
                  <a:moveTo>
                    <a:pt x="21261" y="18322"/>
                  </a:moveTo>
                  <a:cubicBezTo>
                    <a:pt x="18700" y="20456"/>
                    <a:pt x="15326" y="21598"/>
                    <a:pt x="11854" y="21506"/>
                  </a:cubicBezTo>
                  <a:cubicBezTo>
                    <a:pt x="8654" y="21422"/>
                    <a:pt x="5595" y="20291"/>
                    <a:pt x="3238" y="18322"/>
                  </a:cubicBezTo>
                  <a:cubicBezTo>
                    <a:pt x="1116" y="16286"/>
                    <a:pt x="-46" y="13575"/>
                    <a:pt x="1" y="10769"/>
                  </a:cubicBezTo>
                  <a:cubicBezTo>
                    <a:pt x="45" y="8078"/>
                    <a:pt x="1201" y="5501"/>
                    <a:pt x="3238" y="3549"/>
                  </a:cubicBezTo>
                  <a:cubicBezTo>
                    <a:pt x="5631" y="1283"/>
                    <a:pt x="8934" y="2"/>
                    <a:pt x="12388" y="0"/>
                  </a:cubicBezTo>
                  <a:cubicBezTo>
                    <a:pt x="15847" y="-2"/>
                    <a:pt x="19157" y="1280"/>
                    <a:pt x="21554" y="3549"/>
                  </a:cubicBezTo>
                </a:path>
              </a:pathLst>
            </a:custGeom>
            <a:noFill/>
            <a:ln w="19050" cap="flat">
              <a:solidFill>
                <a:srgbClr val="FFFFFF"/>
              </a:solidFill>
              <a:prstDash val="solid"/>
              <a:round/>
            </a:ln>
            <a:effectLst/>
          </p:spPr>
          <p:txBody>
            <a:bodyPr wrap="square" lIns="0" tIns="0" rIns="0" bIns="0" numCol="1" anchor="t">
              <a:noAutofit/>
            </a:bodyPr>
            <a:lstStyle/>
            <a:p>
              <a:pPr algn="ctr">
                <a:defRPr sz="2100">
                  <a:latin typeface="Gill Sans"/>
                  <a:ea typeface="Gill Sans"/>
                  <a:cs typeface="Gill Sans"/>
                  <a:sym typeface="Gill Sans"/>
                </a:defRPr>
              </a:pPr>
              <a:endParaRPr/>
            </a:p>
          </p:txBody>
        </p:sp>
        <p:sp>
          <p:nvSpPr>
            <p:cNvPr id="3258" name="Google Shape;1618;p346"/>
            <p:cNvSpPr/>
            <p:nvPr/>
          </p:nvSpPr>
          <p:spPr>
            <a:xfrm>
              <a:off x="86609" y="193396"/>
              <a:ext cx="132976" cy="1"/>
            </a:xfrm>
            <a:prstGeom prst="line">
              <a:avLst/>
            </a:prstGeom>
            <a:noFill/>
            <a:ln w="19050" cap="flat">
              <a:solidFill>
                <a:srgbClr val="FFFFFF"/>
              </a:solidFill>
              <a:prstDash val="solid"/>
              <a:round/>
            </a:ln>
            <a:effectLst/>
          </p:spPr>
          <p:txBody>
            <a:bodyPr wrap="square" lIns="0" tIns="0" rIns="0" bIns="0" numCol="1" anchor="t">
              <a:noAutofit/>
            </a:bodyPr>
            <a:lstStyle/>
            <a:p>
              <a:endParaRPr/>
            </a:p>
          </p:txBody>
        </p:sp>
        <p:sp>
          <p:nvSpPr>
            <p:cNvPr id="3259" name="Google Shape;1619;p346"/>
            <p:cNvSpPr/>
            <p:nvPr/>
          </p:nvSpPr>
          <p:spPr>
            <a:xfrm>
              <a:off x="86609" y="242320"/>
              <a:ext cx="132976" cy="1"/>
            </a:xfrm>
            <a:prstGeom prst="line">
              <a:avLst/>
            </a:prstGeom>
            <a:noFill/>
            <a:ln w="19050" cap="flat">
              <a:solidFill>
                <a:srgbClr val="FFFFFF"/>
              </a:solidFill>
              <a:prstDash val="solid"/>
              <a:round/>
            </a:ln>
            <a:effectLst/>
          </p:spPr>
          <p:txBody>
            <a:bodyPr wrap="square" lIns="0" tIns="0" rIns="0" bIns="0" numCol="1" anchor="t">
              <a:noAutofit/>
            </a:bodyPr>
            <a:lstStyle/>
            <a:p>
              <a:endParaRPr/>
            </a:p>
          </p:txBody>
        </p:sp>
      </p:grpSp>
      <p:sp>
        <p:nvSpPr>
          <p:cNvPr id="3261" name="Google Shape;1620;p346"/>
          <p:cNvSpPr/>
          <p:nvPr/>
        </p:nvSpPr>
        <p:spPr>
          <a:xfrm>
            <a:off x="458826" y="2889971"/>
            <a:ext cx="2665501" cy="1"/>
          </a:xfrm>
          <a:prstGeom prst="line">
            <a:avLst/>
          </a:prstGeom>
          <a:ln>
            <a:solidFill>
              <a:srgbClr val="000000"/>
            </a:solidFill>
            <a:miter lim="400000"/>
          </a:ln>
        </p:spPr>
        <p:txBody>
          <a:bodyPr lIns="0" tIns="0" rIns="0" bIns="0"/>
          <a:lstStyle/>
          <a:p>
            <a:endParaRPr/>
          </a:p>
        </p:txBody>
      </p:sp>
      <p:sp>
        <p:nvSpPr>
          <p:cNvPr id="3262" name="Google Shape;1621;p346"/>
          <p:cNvSpPr txBox="1"/>
          <p:nvPr/>
        </p:nvSpPr>
        <p:spPr>
          <a:xfrm>
            <a:off x="2258073" y="2097480"/>
            <a:ext cx="905101" cy="523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p>
            <a:pPr>
              <a:lnSpc>
                <a:spcPct val="90000"/>
              </a:lnSpc>
              <a:defRPr sz="2300">
                <a:latin typeface="Montserrat-Bold"/>
                <a:ea typeface="Montserrat-Bold"/>
                <a:cs typeface="Montserrat-Bold"/>
                <a:sym typeface="Montserrat-Bold"/>
              </a:defRPr>
            </a:pPr>
            <a:r>
              <a:t>40%</a:t>
            </a:r>
            <a:endParaRPr sz="500"/>
          </a:p>
          <a:p>
            <a:pPr>
              <a:defRPr sz="1000">
                <a:latin typeface="Montserrat-Regular"/>
                <a:ea typeface="Montserrat-Regular"/>
                <a:cs typeface="Montserrat-Regular"/>
                <a:sym typeface="Montserrat-Regular"/>
              </a:defRPr>
            </a:pPr>
            <a:r>
              <a:t>OPERATIONS</a:t>
            </a:r>
          </a:p>
        </p:txBody>
      </p:sp>
      <p:grpSp>
        <p:nvGrpSpPr>
          <p:cNvPr id="3270" name="Google Shape;1622;p346"/>
          <p:cNvGrpSpPr/>
          <p:nvPr/>
        </p:nvGrpSpPr>
        <p:grpSpPr>
          <a:xfrm>
            <a:off x="458824" y="2144788"/>
            <a:ext cx="497680" cy="428626"/>
            <a:chOff x="0" y="0"/>
            <a:chExt cx="497677" cy="428625"/>
          </a:xfrm>
        </p:grpSpPr>
        <p:sp>
          <p:nvSpPr>
            <p:cNvPr id="3263" name="Google Shape;1623;p346"/>
            <p:cNvSpPr/>
            <p:nvPr/>
          </p:nvSpPr>
          <p:spPr>
            <a:xfrm>
              <a:off x="22707" y="0"/>
              <a:ext cx="428625" cy="428625"/>
            </a:xfrm>
            <a:prstGeom prst="roundRect">
              <a:avLst>
                <a:gd name="adj" fmla="val 24675"/>
              </a:avLst>
            </a:prstGeom>
            <a:solidFill>
              <a:srgbClr val="75F461"/>
            </a:solidFill>
            <a:ln w="12700" cap="flat">
              <a:noFill/>
              <a:miter lim="400000"/>
            </a:ln>
            <a:effectLst/>
          </p:spPr>
          <p:txBody>
            <a:bodyPr wrap="square" lIns="0" tIns="0" rIns="0" bIns="0" numCol="1" anchor="ctr">
              <a:noAutofit/>
            </a:bodyPr>
            <a:lstStyle/>
            <a:p>
              <a:pPr algn="ctr">
                <a:defRPr sz="1200">
                  <a:latin typeface="Helvetica Neue"/>
                  <a:ea typeface="Helvetica Neue"/>
                  <a:cs typeface="Helvetica Neue"/>
                  <a:sym typeface="Helvetica Neue"/>
                </a:defRPr>
              </a:pPr>
              <a:endParaRPr/>
            </a:p>
          </p:txBody>
        </p:sp>
        <p:sp>
          <p:nvSpPr>
            <p:cNvPr id="3264" name="Google Shape;1624;p346"/>
            <p:cNvSpPr/>
            <p:nvPr/>
          </p:nvSpPr>
          <p:spPr>
            <a:xfrm flipH="1">
              <a:off x="124098" y="222445"/>
              <a:ext cx="87639" cy="87639"/>
            </a:xfrm>
            <a:prstGeom prst="ellipse">
              <a:avLst/>
            </a:prstGeom>
            <a:noFill/>
            <a:ln w="28575" cap="flat">
              <a:solidFill>
                <a:srgbClr val="FFFFFF"/>
              </a:solidFill>
              <a:prstDash val="solid"/>
              <a:miter lim="400000"/>
            </a:ln>
            <a:effectLst/>
          </p:spPr>
          <p:txBody>
            <a:bodyPr wrap="square" lIns="0" tIns="0" rIns="0" bIns="0" numCol="1" anchor="ctr">
              <a:noAutofit/>
            </a:bodyPr>
            <a:lstStyle/>
            <a:p>
              <a:pPr algn="ctr">
                <a:defRPr sz="900">
                  <a:solidFill>
                    <a:srgbClr val="5E5E5E"/>
                  </a:solidFill>
                  <a:latin typeface="Helvetica Neue"/>
                  <a:ea typeface="Helvetica Neue"/>
                  <a:cs typeface="Helvetica Neue"/>
                  <a:sym typeface="Helvetica Neue"/>
                </a:defRPr>
              </a:pPr>
              <a:endParaRPr/>
            </a:p>
          </p:txBody>
        </p:sp>
        <p:sp>
          <p:nvSpPr>
            <p:cNvPr id="3265" name="Google Shape;1625;p346"/>
            <p:cNvSpPr/>
            <p:nvPr/>
          </p:nvSpPr>
          <p:spPr>
            <a:xfrm rot="10800000" flipH="1">
              <a:off x="264237" y="288995"/>
              <a:ext cx="87639" cy="87639"/>
            </a:xfrm>
            <a:prstGeom prst="ellipse">
              <a:avLst/>
            </a:prstGeom>
            <a:noFill/>
            <a:ln w="28575" cap="flat">
              <a:solidFill>
                <a:srgbClr val="FFFFFF"/>
              </a:solidFill>
              <a:prstDash val="solid"/>
              <a:miter lim="400000"/>
            </a:ln>
            <a:effectLst/>
          </p:spPr>
          <p:txBody>
            <a:bodyPr wrap="square" lIns="0" tIns="0" rIns="0" bIns="0" numCol="1" anchor="ctr">
              <a:noAutofit/>
            </a:bodyPr>
            <a:lstStyle/>
            <a:p>
              <a:pPr algn="ctr">
                <a:defRPr sz="900">
                  <a:solidFill>
                    <a:srgbClr val="5E5E5E"/>
                  </a:solidFill>
                  <a:latin typeface="Helvetica Neue"/>
                  <a:ea typeface="Helvetica Neue"/>
                  <a:cs typeface="Helvetica Neue"/>
                  <a:sym typeface="Helvetica Neue"/>
                </a:defRPr>
              </a:pPr>
              <a:endParaRPr/>
            </a:p>
          </p:txBody>
        </p:sp>
        <p:sp>
          <p:nvSpPr>
            <p:cNvPr id="3266" name="Google Shape;1626;p346"/>
            <p:cNvSpPr/>
            <p:nvPr/>
          </p:nvSpPr>
          <p:spPr>
            <a:xfrm>
              <a:off x="309549" y="204698"/>
              <a:ext cx="188129" cy="8230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98"/>
                  </a:lnTo>
                </a:path>
              </a:pathLst>
            </a:custGeom>
            <a:noFill/>
            <a:ln w="28575" cap="flat">
              <a:solidFill>
                <a:srgbClr val="FFFFFF"/>
              </a:solidFill>
              <a:prstDash val="solid"/>
              <a:miter lim="400000"/>
            </a:ln>
            <a:effectLst/>
          </p:spPr>
          <p:txBody>
            <a:bodyPr wrap="square" lIns="0" tIns="0" rIns="0" bIns="0" numCol="1" anchor="ctr">
              <a:noAutofit/>
            </a:bodyPr>
            <a:lstStyle/>
            <a:p>
              <a:pPr algn="ctr">
                <a:defRPr sz="900">
                  <a:solidFill>
                    <a:srgbClr val="5E5E5E"/>
                  </a:solidFill>
                  <a:latin typeface="Helvetica Neue"/>
                  <a:ea typeface="Helvetica Neue"/>
                  <a:cs typeface="Helvetica Neue"/>
                  <a:sym typeface="Helvetica Neue"/>
                </a:defRPr>
              </a:pPr>
              <a:endParaRPr/>
            </a:p>
          </p:txBody>
        </p:sp>
        <p:sp>
          <p:nvSpPr>
            <p:cNvPr id="3267" name="Google Shape;1627;p346"/>
            <p:cNvSpPr/>
            <p:nvPr/>
          </p:nvSpPr>
          <p:spPr>
            <a:xfrm>
              <a:off x="84310" y="69447"/>
              <a:ext cx="87639" cy="87639"/>
            </a:xfrm>
            <a:prstGeom prst="ellipse">
              <a:avLst/>
            </a:prstGeom>
            <a:noFill/>
            <a:ln w="28575" cap="flat">
              <a:solidFill>
                <a:srgbClr val="FFFFFF"/>
              </a:solidFill>
              <a:prstDash val="solid"/>
              <a:miter lim="400000"/>
            </a:ln>
            <a:effectLst/>
          </p:spPr>
          <p:txBody>
            <a:bodyPr wrap="square" lIns="0" tIns="0" rIns="0" bIns="0" numCol="1" anchor="ctr">
              <a:noAutofit/>
            </a:bodyPr>
            <a:lstStyle/>
            <a:p>
              <a:pPr algn="ctr">
                <a:defRPr sz="900">
                  <a:solidFill>
                    <a:srgbClr val="5E5E5E"/>
                  </a:solidFill>
                  <a:latin typeface="Helvetica Neue"/>
                  <a:ea typeface="Helvetica Neue"/>
                  <a:cs typeface="Helvetica Neue"/>
                  <a:sym typeface="Helvetica Neue"/>
                </a:defRPr>
              </a:pPr>
              <a:endParaRPr/>
            </a:p>
          </p:txBody>
        </p:sp>
        <p:sp>
          <p:nvSpPr>
            <p:cNvPr id="3268" name="Google Shape;1628;p346"/>
            <p:cNvSpPr/>
            <p:nvPr/>
          </p:nvSpPr>
          <p:spPr>
            <a:xfrm>
              <a:off x="170685" y="113239"/>
              <a:ext cx="324563" cy="1"/>
            </a:xfrm>
            <a:prstGeom prst="line">
              <a:avLst/>
            </a:prstGeom>
            <a:noFill/>
            <a:ln w="28575" cap="flat">
              <a:solidFill>
                <a:srgbClr val="FFFFFF"/>
              </a:solidFill>
              <a:prstDash val="solid"/>
              <a:miter lim="400000"/>
            </a:ln>
            <a:effectLst/>
          </p:spPr>
          <p:txBody>
            <a:bodyPr wrap="square" lIns="0" tIns="0" rIns="0" bIns="0" numCol="1" anchor="t">
              <a:noAutofit/>
            </a:bodyPr>
            <a:lstStyle/>
            <a:p>
              <a:endParaRPr/>
            </a:p>
          </p:txBody>
        </p:sp>
        <p:sp>
          <p:nvSpPr>
            <p:cNvPr id="3269" name="Google Shape;1629;p346"/>
            <p:cNvSpPr/>
            <p:nvPr/>
          </p:nvSpPr>
          <p:spPr>
            <a:xfrm>
              <a:off x="0" y="266248"/>
              <a:ext cx="117338" cy="1"/>
            </a:xfrm>
            <a:prstGeom prst="line">
              <a:avLst/>
            </a:prstGeom>
            <a:noFill/>
            <a:ln w="28575" cap="flat">
              <a:solidFill>
                <a:srgbClr val="FFFFFF"/>
              </a:solidFill>
              <a:prstDash val="solid"/>
              <a:miter lim="400000"/>
            </a:ln>
            <a:effectLst/>
          </p:spPr>
          <p:txBody>
            <a:bodyPr wrap="square" lIns="0" tIns="0" rIns="0" bIns="0" numCol="1" anchor="t">
              <a:noAutofit/>
            </a:bodyPr>
            <a:lstStyle/>
            <a:p>
              <a:endParaRPr/>
            </a:p>
          </p:txBody>
        </p:sp>
      </p:grpSp>
      <p:sp>
        <p:nvSpPr>
          <p:cNvPr id="3271" name="Google Shape;1630;p346"/>
          <p:cNvSpPr txBox="1"/>
          <p:nvPr/>
        </p:nvSpPr>
        <p:spPr>
          <a:xfrm>
            <a:off x="956511" y="2097480"/>
            <a:ext cx="804601" cy="523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p>
            <a:pPr>
              <a:lnSpc>
                <a:spcPct val="90000"/>
              </a:lnSpc>
              <a:defRPr sz="2300">
                <a:latin typeface="Montserrat-Bold"/>
                <a:ea typeface="Montserrat-Bold"/>
                <a:cs typeface="Montserrat-Bold"/>
                <a:sym typeface="Montserrat-Bold"/>
              </a:defRPr>
            </a:pPr>
            <a:r>
              <a:t>60%</a:t>
            </a:r>
            <a:endParaRPr sz="500"/>
          </a:p>
          <a:p>
            <a:pPr>
              <a:defRPr sz="1000">
                <a:latin typeface="Montserrat-Regular"/>
                <a:ea typeface="Montserrat-Regular"/>
                <a:cs typeface="Montserrat-Regular"/>
                <a:sym typeface="Montserrat-Regular"/>
              </a:defRPr>
            </a:pPr>
            <a:r>
              <a:t>TECH TEAM</a:t>
            </a:r>
          </a:p>
        </p:txBody>
      </p:sp>
      <p:sp>
        <p:nvSpPr>
          <p:cNvPr id="3272" name="Google Shape;1631;p346"/>
          <p:cNvSpPr txBox="1"/>
          <p:nvPr/>
        </p:nvSpPr>
        <p:spPr>
          <a:xfrm>
            <a:off x="2239949" y="3177180"/>
            <a:ext cx="905101" cy="523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p>
            <a:pPr algn="r">
              <a:lnSpc>
                <a:spcPct val="90000"/>
              </a:lnSpc>
              <a:defRPr sz="2300">
                <a:latin typeface="Montserrat-Bold"/>
                <a:ea typeface="Montserrat-Bold"/>
                <a:cs typeface="Montserrat-Bold"/>
                <a:sym typeface="Montserrat-Bold"/>
              </a:defRPr>
            </a:pPr>
            <a:r>
              <a:t>58%</a:t>
            </a:r>
            <a:endParaRPr sz="500"/>
          </a:p>
          <a:p>
            <a:pPr algn="r">
              <a:defRPr sz="1000">
                <a:latin typeface="Montserrat-Regular"/>
                <a:ea typeface="Montserrat-Regular"/>
                <a:cs typeface="Montserrat-Regular"/>
                <a:sym typeface="Montserrat-Regular"/>
              </a:defRPr>
            </a:pPr>
            <a:r>
              <a:t>FEMALE</a:t>
            </a:r>
          </a:p>
        </p:txBody>
      </p:sp>
      <p:sp>
        <p:nvSpPr>
          <p:cNvPr id="3273" name="Google Shape;1632;p346"/>
          <p:cNvSpPr txBox="1"/>
          <p:nvPr/>
        </p:nvSpPr>
        <p:spPr>
          <a:xfrm>
            <a:off x="1050251" y="3177180"/>
            <a:ext cx="763801" cy="523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p>
            <a:pPr>
              <a:lnSpc>
                <a:spcPct val="90000"/>
              </a:lnSpc>
              <a:defRPr sz="2300">
                <a:latin typeface="Montserrat-Bold"/>
                <a:ea typeface="Montserrat-Bold"/>
                <a:cs typeface="Montserrat-Bold"/>
                <a:sym typeface="Montserrat-Bold"/>
              </a:defRPr>
            </a:pPr>
            <a:r>
              <a:t>42%</a:t>
            </a:r>
            <a:endParaRPr sz="500"/>
          </a:p>
          <a:p>
            <a:pPr>
              <a:defRPr sz="1000">
                <a:latin typeface="Montserrat-Regular"/>
                <a:ea typeface="Montserrat-Regular"/>
                <a:cs typeface="Montserrat-Regular"/>
                <a:sym typeface="Montserrat-Regular"/>
              </a:defRPr>
            </a:pPr>
            <a:r>
              <a:t>MALE</a:t>
            </a:r>
          </a:p>
        </p:txBody>
      </p:sp>
      <p:grpSp>
        <p:nvGrpSpPr>
          <p:cNvPr id="3279" name="Google Shape;1633;p346"/>
          <p:cNvGrpSpPr/>
          <p:nvPr/>
        </p:nvGrpSpPr>
        <p:grpSpPr>
          <a:xfrm>
            <a:off x="585865" y="3223313"/>
            <a:ext cx="264385" cy="423505"/>
            <a:chOff x="0" y="0"/>
            <a:chExt cx="264384" cy="423504"/>
          </a:xfrm>
        </p:grpSpPr>
        <p:sp>
          <p:nvSpPr>
            <p:cNvPr id="3274" name="Google Shape;1634;p346"/>
            <p:cNvSpPr/>
            <p:nvPr/>
          </p:nvSpPr>
          <p:spPr>
            <a:xfrm>
              <a:off x="18866" y="-1"/>
              <a:ext cx="179416" cy="211716"/>
            </a:xfrm>
            <a:custGeom>
              <a:avLst/>
              <a:gdLst/>
              <a:ahLst/>
              <a:cxnLst>
                <a:cxn ang="0">
                  <a:pos x="wd2" y="hd2"/>
                </a:cxn>
                <a:cxn ang="5400000">
                  <a:pos x="wd2" y="hd2"/>
                </a:cxn>
                <a:cxn ang="10800000">
                  <a:pos x="wd2" y="hd2"/>
                </a:cxn>
                <a:cxn ang="16200000">
                  <a:pos x="wd2" y="hd2"/>
                </a:cxn>
              </a:cxnLst>
              <a:rect l="0" t="0" r="r" b="b"/>
              <a:pathLst>
                <a:path w="21600" h="21375" extrusionOk="0">
                  <a:moveTo>
                    <a:pt x="21600" y="8119"/>
                  </a:moveTo>
                  <a:lnTo>
                    <a:pt x="21586" y="14448"/>
                  </a:lnTo>
                  <a:cubicBezTo>
                    <a:pt x="21479" y="18136"/>
                    <a:pt x="18020" y="21141"/>
                    <a:pt x="13628" y="21362"/>
                  </a:cubicBezTo>
                  <a:cubicBezTo>
                    <a:pt x="8906" y="21600"/>
                    <a:pt x="4848" y="18581"/>
                    <a:pt x="4568" y="14620"/>
                  </a:cubicBezTo>
                  <a:lnTo>
                    <a:pt x="4322" y="8473"/>
                  </a:lnTo>
                  <a:lnTo>
                    <a:pt x="0" y="71"/>
                  </a:lnTo>
                  <a:lnTo>
                    <a:pt x="13159" y="0"/>
                  </a:lnTo>
                  <a:cubicBezTo>
                    <a:pt x="15579" y="362"/>
                    <a:pt x="17763" y="1440"/>
                    <a:pt x="19315" y="3039"/>
                  </a:cubicBezTo>
                  <a:cubicBezTo>
                    <a:pt x="20713" y="4480"/>
                    <a:pt x="21515" y="6263"/>
                    <a:pt x="21600" y="8119"/>
                  </a:cubicBezTo>
                  <a:close/>
                </a:path>
              </a:pathLst>
            </a:custGeom>
            <a:noFill/>
            <a:ln w="28575" cap="flat">
              <a:solidFill>
                <a:srgbClr val="000000"/>
              </a:solidFill>
              <a:prstDash val="solid"/>
              <a:miter lim="400000"/>
            </a:ln>
            <a:effectLst/>
          </p:spPr>
          <p:txBody>
            <a:bodyPr wrap="square" lIns="0" tIns="0" rIns="0" bIns="0" numCol="1" anchor="ctr">
              <a:noAutofit/>
            </a:bodyPr>
            <a:lstStyle/>
            <a:p>
              <a:pPr algn="ctr">
                <a:defRPr sz="900">
                  <a:solidFill>
                    <a:srgbClr val="5E5E5E"/>
                  </a:solidFill>
                  <a:latin typeface="Helvetica Neue"/>
                  <a:ea typeface="Helvetica Neue"/>
                  <a:cs typeface="Helvetica Neue"/>
                  <a:sym typeface="Helvetica Neue"/>
                </a:defRPr>
              </a:pPr>
              <a:endParaRPr/>
            </a:p>
          </p:txBody>
        </p:sp>
        <p:sp>
          <p:nvSpPr>
            <p:cNvPr id="3275" name="Google Shape;1635;p346"/>
            <p:cNvSpPr/>
            <p:nvPr/>
          </p:nvSpPr>
          <p:spPr>
            <a:xfrm>
              <a:off x="-1" y="240342"/>
              <a:ext cx="264386" cy="18316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558"/>
                  </a:lnTo>
                  <a:lnTo>
                    <a:pt x="21600" y="8565"/>
                  </a:lnTo>
                  <a:cubicBezTo>
                    <a:pt x="21486" y="6473"/>
                    <a:pt x="20886" y="4497"/>
                    <a:pt x="19897" y="2959"/>
                  </a:cubicBezTo>
                  <a:cubicBezTo>
                    <a:pt x="18793" y="1242"/>
                    <a:pt x="17283" y="187"/>
                    <a:pt x="15666" y="0"/>
                  </a:cubicBezTo>
                  <a:lnTo>
                    <a:pt x="6168" y="0"/>
                  </a:lnTo>
                  <a:cubicBezTo>
                    <a:pt x="4576" y="85"/>
                    <a:pt x="3064" y="1025"/>
                    <a:pt x="1927" y="2637"/>
                  </a:cubicBezTo>
                  <a:cubicBezTo>
                    <a:pt x="725" y="4342"/>
                    <a:pt x="36" y="6662"/>
                    <a:pt x="12" y="9095"/>
                  </a:cubicBezTo>
                  <a:lnTo>
                    <a:pt x="0" y="21600"/>
                  </a:lnTo>
                  <a:close/>
                </a:path>
              </a:pathLst>
            </a:custGeom>
            <a:solidFill>
              <a:srgbClr val="75F461"/>
            </a:solidFill>
            <a:ln w="12700" cap="flat">
              <a:noFill/>
              <a:miter lim="400000"/>
            </a:ln>
            <a:effectLst/>
          </p:spPr>
          <p:txBody>
            <a:bodyPr wrap="square" lIns="0" tIns="0" rIns="0" bIns="0" numCol="1" anchor="ctr">
              <a:noAutofit/>
            </a:bodyPr>
            <a:lstStyle/>
            <a:p>
              <a:pPr algn="ctr">
                <a:defRPr sz="1200">
                  <a:latin typeface="Helvetica Neue"/>
                  <a:ea typeface="Helvetica Neue"/>
                  <a:cs typeface="Helvetica Neue"/>
                  <a:sym typeface="Helvetica Neue"/>
                </a:defRPr>
              </a:pPr>
              <a:endParaRPr/>
            </a:p>
          </p:txBody>
        </p:sp>
        <p:sp>
          <p:nvSpPr>
            <p:cNvPr id="3276" name="Google Shape;1636;p346"/>
            <p:cNvSpPr/>
            <p:nvPr/>
          </p:nvSpPr>
          <p:spPr>
            <a:xfrm>
              <a:off x="53299" y="81053"/>
              <a:ext cx="149513" cy="1"/>
            </a:xfrm>
            <a:prstGeom prst="line">
              <a:avLst/>
            </a:prstGeom>
            <a:noFill/>
            <a:ln w="28575" cap="flat">
              <a:solidFill>
                <a:srgbClr val="000000"/>
              </a:solidFill>
              <a:prstDash val="solid"/>
              <a:miter lim="400000"/>
            </a:ln>
            <a:effectLst/>
          </p:spPr>
          <p:txBody>
            <a:bodyPr wrap="square" lIns="0" tIns="0" rIns="0" bIns="0" numCol="1" anchor="t">
              <a:noAutofit/>
            </a:bodyPr>
            <a:lstStyle/>
            <a:p>
              <a:endParaRPr/>
            </a:p>
          </p:txBody>
        </p:sp>
        <p:sp>
          <p:nvSpPr>
            <p:cNvPr id="3277" name="Google Shape;1637;p346"/>
            <p:cNvSpPr/>
            <p:nvPr/>
          </p:nvSpPr>
          <p:spPr>
            <a:xfrm flipV="1">
              <a:off x="62672" y="350994"/>
              <a:ext cx="1" cy="72001"/>
            </a:xfrm>
            <a:prstGeom prst="line">
              <a:avLst/>
            </a:prstGeom>
            <a:noFill/>
            <a:ln w="28575" cap="flat">
              <a:solidFill>
                <a:srgbClr val="000000"/>
              </a:solidFill>
              <a:prstDash val="solid"/>
              <a:miter lim="400000"/>
            </a:ln>
            <a:effectLst/>
          </p:spPr>
          <p:txBody>
            <a:bodyPr wrap="square" lIns="0" tIns="0" rIns="0" bIns="0" numCol="1" anchor="t">
              <a:noAutofit/>
            </a:bodyPr>
            <a:lstStyle/>
            <a:p>
              <a:endParaRPr/>
            </a:p>
          </p:txBody>
        </p:sp>
        <p:sp>
          <p:nvSpPr>
            <p:cNvPr id="3278" name="Google Shape;1638;p346"/>
            <p:cNvSpPr/>
            <p:nvPr/>
          </p:nvSpPr>
          <p:spPr>
            <a:xfrm flipV="1">
              <a:off x="197375" y="350994"/>
              <a:ext cx="1" cy="72001"/>
            </a:xfrm>
            <a:prstGeom prst="line">
              <a:avLst/>
            </a:prstGeom>
            <a:noFill/>
            <a:ln w="28575" cap="flat">
              <a:solidFill>
                <a:srgbClr val="000000"/>
              </a:solidFill>
              <a:prstDash val="solid"/>
              <a:miter lim="400000"/>
            </a:ln>
            <a:effectLst/>
          </p:spPr>
          <p:txBody>
            <a:bodyPr wrap="square" lIns="0" tIns="0" rIns="0" bIns="0" numCol="1" anchor="t">
              <a:noAutofit/>
            </a:bodyPr>
            <a:lstStyle/>
            <a:p>
              <a:endParaRPr/>
            </a:p>
          </p:txBody>
        </p:sp>
      </p:grpSp>
      <p:grpSp>
        <p:nvGrpSpPr>
          <p:cNvPr id="3285" name="Google Shape;1639;p346"/>
          <p:cNvGrpSpPr/>
          <p:nvPr/>
        </p:nvGrpSpPr>
        <p:grpSpPr>
          <a:xfrm>
            <a:off x="2040563" y="3211499"/>
            <a:ext cx="264385" cy="447077"/>
            <a:chOff x="0" y="-4"/>
            <a:chExt cx="264384" cy="447076"/>
          </a:xfrm>
        </p:grpSpPr>
        <p:sp>
          <p:nvSpPr>
            <p:cNvPr id="3280" name="Google Shape;1640;p346"/>
            <p:cNvSpPr/>
            <p:nvPr/>
          </p:nvSpPr>
          <p:spPr>
            <a:xfrm>
              <a:off x="56722" y="96726"/>
              <a:ext cx="141448" cy="134729"/>
            </a:xfrm>
            <a:custGeom>
              <a:avLst/>
              <a:gdLst/>
              <a:ahLst/>
              <a:cxnLst>
                <a:cxn ang="0">
                  <a:pos x="wd2" y="hd2"/>
                </a:cxn>
                <a:cxn ang="5400000">
                  <a:pos x="wd2" y="hd2"/>
                </a:cxn>
                <a:cxn ang="10800000">
                  <a:pos x="wd2" y="hd2"/>
                </a:cxn>
                <a:cxn ang="16200000">
                  <a:pos x="wd2" y="hd2"/>
                </a:cxn>
              </a:cxnLst>
              <a:rect l="0" t="0" r="r" b="b"/>
              <a:pathLst>
                <a:path w="21600" h="21249" extrusionOk="0">
                  <a:moveTo>
                    <a:pt x="21591" y="0"/>
                  </a:moveTo>
                  <a:lnTo>
                    <a:pt x="21600" y="10426"/>
                  </a:lnTo>
                  <a:cubicBezTo>
                    <a:pt x="21464" y="16189"/>
                    <a:pt x="17077" y="20884"/>
                    <a:pt x="11506" y="21229"/>
                  </a:cubicBezTo>
                  <a:cubicBezTo>
                    <a:pt x="5515" y="21600"/>
                    <a:pt x="368" y="16883"/>
                    <a:pt x="13" y="10695"/>
                  </a:cubicBezTo>
                  <a:lnTo>
                    <a:pt x="0" y="158"/>
                  </a:lnTo>
                  <a:lnTo>
                    <a:pt x="21591" y="0"/>
                  </a:lnTo>
                  <a:close/>
                </a:path>
              </a:pathLst>
            </a:custGeom>
            <a:noFill/>
            <a:ln w="28575" cap="flat">
              <a:solidFill>
                <a:srgbClr val="000000"/>
              </a:solidFill>
              <a:prstDash val="solid"/>
              <a:miter lim="400000"/>
            </a:ln>
            <a:effectLst/>
          </p:spPr>
          <p:txBody>
            <a:bodyPr wrap="square" lIns="0" tIns="0" rIns="0" bIns="0" numCol="1" anchor="ctr">
              <a:noAutofit/>
            </a:bodyPr>
            <a:lstStyle/>
            <a:p>
              <a:pPr algn="ctr">
                <a:defRPr sz="900">
                  <a:solidFill>
                    <a:srgbClr val="5E5E5E"/>
                  </a:solidFill>
                  <a:latin typeface="Helvetica Neue"/>
                  <a:ea typeface="Helvetica Neue"/>
                  <a:cs typeface="Helvetica Neue"/>
                  <a:sym typeface="Helvetica Neue"/>
                </a:defRPr>
              </a:pPr>
              <a:endParaRPr/>
            </a:p>
          </p:txBody>
        </p:sp>
        <p:sp>
          <p:nvSpPr>
            <p:cNvPr id="3281" name="Google Shape;1641;p346"/>
            <p:cNvSpPr/>
            <p:nvPr/>
          </p:nvSpPr>
          <p:spPr>
            <a:xfrm>
              <a:off x="-1" y="263910"/>
              <a:ext cx="264386" cy="18316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558"/>
                  </a:lnTo>
                  <a:lnTo>
                    <a:pt x="21600" y="8565"/>
                  </a:lnTo>
                  <a:cubicBezTo>
                    <a:pt x="21486" y="6473"/>
                    <a:pt x="20886" y="4497"/>
                    <a:pt x="19897" y="2959"/>
                  </a:cubicBezTo>
                  <a:cubicBezTo>
                    <a:pt x="18793" y="1242"/>
                    <a:pt x="17283" y="187"/>
                    <a:pt x="15666" y="0"/>
                  </a:cubicBezTo>
                  <a:lnTo>
                    <a:pt x="6168" y="0"/>
                  </a:lnTo>
                  <a:cubicBezTo>
                    <a:pt x="4576" y="85"/>
                    <a:pt x="3064" y="1025"/>
                    <a:pt x="1927" y="2637"/>
                  </a:cubicBezTo>
                  <a:cubicBezTo>
                    <a:pt x="725" y="4342"/>
                    <a:pt x="36" y="6662"/>
                    <a:pt x="12" y="9095"/>
                  </a:cubicBezTo>
                  <a:lnTo>
                    <a:pt x="0" y="21600"/>
                  </a:lnTo>
                  <a:close/>
                </a:path>
              </a:pathLst>
            </a:custGeom>
            <a:solidFill>
              <a:srgbClr val="75F461"/>
            </a:solidFill>
            <a:ln w="12700" cap="flat">
              <a:noFill/>
              <a:miter lim="400000"/>
            </a:ln>
            <a:effectLst/>
          </p:spPr>
          <p:txBody>
            <a:bodyPr wrap="square" lIns="0" tIns="0" rIns="0" bIns="0" numCol="1" anchor="ctr">
              <a:noAutofit/>
            </a:bodyPr>
            <a:lstStyle/>
            <a:p>
              <a:pPr algn="ctr">
                <a:defRPr sz="1200">
                  <a:latin typeface="Helvetica Neue"/>
                  <a:ea typeface="Helvetica Neue"/>
                  <a:cs typeface="Helvetica Neue"/>
                  <a:sym typeface="Helvetica Neue"/>
                </a:defRPr>
              </a:pPr>
              <a:endParaRPr/>
            </a:p>
          </p:txBody>
        </p:sp>
        <p:sp>
          <p:nvSpPr>
            <p:cNvPr id="3282" name="Google Shape;1642;p346"/>
            <p:cNvSpPr/>
            <p:nvPr/>
          </p:nvSpPr>
          <p:spPr>
            <a:xfrm flipV="1">
              <a:off x="62671" y="374562"/>
              <a:ext cx="1" cy="72001"/>
            </a:xfrm>
            <a:prstGeom prst="line">
              <a:avLst/>
            </a:prstGeom>
            <a:noFill/>
            <a:ln w="28575" cap="flat">
              <a:solidFill>
                <a:srgbClr val="000000"/>
              </a:solidFill>
              <a:prstDash val="solid"/>
              <a:miter lim="400000"/>
            </a:ln>
            <a:effectLst/>
          </p:spPr>
          <p:txBody>
            <a:bodyPr wrap="square" lIns="0" tIns="0" rIns="0" bIns="0" numCol="1" anchor="t">
              <a:noAutofit/>
            </a:bodyPr>
            <a:lstStyle/>
            <a:p>
              <a:endParaRPr/>
            </a:p>
          </p:txBody>
        </p:sp>
        <p:sp>
          <p:nvSpPr>
            <p:cNvPr id="3283" name="Google Shape;1643;p346"/>
            <p:cNvSpPr/>
            <p:nvPr/>
          </p:nvSpPr>
          <p:spPr>
            <a:xfrm flipV="1">
              <a:off x="197375" y="374562"/>
              <a:ext cx="1" cy="72001"/>
            </a:xfrm>
            <a:prstGeom prst="line">
              <a:avLst/>
            </a:prstGeom>
            <a:noFill/>
            <a:ln w="28575" cap="flat">
              <a:solidFill>
                <a:srgbClr val="000000"/>
              </a:solidFill>
              <a:prstDash val="solid"/>
              <a:miter lim="400000"/>
            </a:ln>
            <a:effectLst/>
          </p:spPr>
          <p:txBody>
            <a:bodyPr wrap="square" lIns="0" tIns="0" rIns="0" bIns="0" numCol="1" anchor="t">
              <a:noAutofit/>
            </a:bodyPr>
            <a:lstStyle/>
            <a:p>
              <a:endParaRPr/>
            </a:p>
          </p:txBody>
        </p:sp>
        <p:sp>
          <p:nvSpPr>
            <p:cNvPr id="3284" name="Google Shape;1644;p346"/>
            <p:cNvSpPr/>
            <p:nvPr/>
          </p:nvSpPr>
          <p:spPr>
            <a:xfrm>
              <a:off x="274" y="-5"/>
              <a:ext cx="261529" cy="166477"/>
            </a:xfrm>
            <a:custGeom>
              <a:avLst/>
              <a:gdLst/>
              <a:ahLst/>
              <a:cxnLst>
                <a:cxn ang="0">
                  <a:pos x="wd2" y="hd2"/>
                </a:cxn>
                <a:cxn ang="5400000">
                  <a:pos x="wd2" y="hd2"/>
                </a:cxn>
                <a:cxn ang="10800000">
                  <a:pos x="wd2" y="hd2"/>
                </a:cxn>
                <a:cxn ang="16200000">
                  <a:pos x="wd2" y="hd2"/>
                </a:cxn>
              </a:cxnLst>
              <a:rect l="0" t="0" r="r" b="b"/>
              <a:pathLst>
                <a:path w="21600" h="21535" extrusionOk="0">
                  <a:moveTo>
                    <a:pt x="4712" y="21535"/>
                  </a:moveTo>
                  <a:lnTo>
                    <a:pt x="0" y="16944"/>
                  </a:lnTo>
                  <a:lnTo>
                    <a:pt x="3922" y="5542"/>
                  </a:lnTo>
                  <a:cubicBezTo>
                    <a:pt x="5444" y="2128"/>
                    <a:pt x="7921" y="67"/>
                    <a:pt x="10579" y="2"/>
                  </a:cubicBezTo>
                  <a:cubicBezTo>
                    <a:pt x="13331" y="-65"/>
                    <a:pt x="15925" y="2010"/>
                    <a:pt x="17504" y="5542"/>
                  </a:cubicBezTo>
                  <a:lnTo>
                    <a:pt x="21600" y="17368"/>
                  </a:lnTo>
                  <a:lnTo>
                    <a:pt x="16634" y="21511"/>
                  </a:lnTo>
                </a:path>
              </a:pathLst>
            </a:custGeom>
            <a:noFill/>
            <a:ln w="28575" cap="flat">
              <a:solidFill>
                <a:srgbClr val="000000"/>
              </a:solidFill>
              <a:prstDash val="solid"/>
              <a:miter lim="400000"/>
            </a:ln>
            <a:effectLst/>
          </p:spPr>
          <p:txBody>
            <a:bodyPr wrap="square" lIns="0" tIns="0" rIns="0" bIns="0" numCol="1" anchor="ctr">
              <a:noAutofit/>
            </a:bodyPr>
            <a:lstStyle/>
            <a:p>
              <a:pPr algn="ctr">
                <a:defRPr sz="900">
                  <a:solidFill>
                    <a:srgbClr val="5E5E5E"/>
                  </a:solidFill>
                  <a:latin typeface="Helvetica Neue"/>
                  <a:ea typeface="Helvetica Neue"/>
                  <a:cs typeface="Helvetica Neue"/>
                  <a:sym typeface="Helvetica Neue"/>
                </a:defRPr>
              </a:pPr>
              <a:endParaRPr/>
            </a:p>
          </p:txBody>
        </p:sp>
      </p:grpSp>
      <p:grpSp>
        <p:nvGrpSpPr>
          <p:cNvPr id="3301" name="Google Shape;1645;p346"/>
          <p:cNvGrpSpPr/>
          <p:nvPr/>
        </p:nvGrpSpPr>
        <p:grpSpPr>
          <a:xfrm>
            <a:off x="503731" y="961648"/>
            <a:ext cx="1207733" cy="563108"/>
            <a:chOff x="0" y="-5"/>
            <a:chExt cx="1207731" cy="563107"/>
          </a:xfrm>
        </p:grpSpPr>
        <p:sp>
          <p:nvSpPr>
            <p:cNvPr id="3286" name="Google Shape;1646;p346"/>
            <p:cNvSpPr/>
            <p:nvPr/>
          </p:nvSpPr>
          <p:spPr>
            <a:xfrm>
              <a:off x="461175" y="29685"/>
              <a:ext cx="225910" cy="266663"/>
            </a:xfrm>
            <a:custGeom>
              <a:avLst/>
              <a:gdLst/>
              <a:ahLst/>
              <a:cxnLst>
                <a:cxn ang="0">
                  <a:pos x="wd2" y="hd2"/>
                </a:cxn>
                <a:cxn ang="5400000">
                  <a:pos x="wd2" y="hd2"/>
                </a:cxn>
                <a:cxn ang="10800000">
                  <a:pos x="wd2" y="hd2"/>
                </a:cxn>
                <a:cxn ang="16200000">
                  <a:pos x="wd2" y="hd2"/>
                </a:cxn>
              </a:cxnLst>
              <a:rect l="0" t="0" r="r" b="b"/>
              <a:pathLst>
                <a:path w="21600" h="21375" extrusionOk="0">
                  <a:moveTo>
                    <a:pt x="21600" y="8119"/>
                  </a:moveTo>
                  <a:lnTo>
                    <a:pt x="21586" y="14448"/>
                  </a:lnTo>
                  <a:cubicBezTo>
                    <a:pt x="21479" y="18136"/>
                    <a:pt x="18020" y="21141"/>
                    <a:pt x="13628" y="21362"/>
                  </a:cubicBezTo>
                  <a:cubicBezTo>
                    <a:pt x="8906" y="21600"/>
                    <a:pt x="4848" y="18581"/>
                    <a:pt x="4568" y="14620"/>
                  </a:cubicBezTo>
                  <a:lnTo>
                    <a:pt x="4322" y="8473"/>
                  </a:lnTo>
                  <a:lnTo>
                    <a:pt x="0" y="71"/>
                  </a:lnTo>
                  <a:lnTo>
                    <a:pt x="13159" y="0"/>
                  </a:lnTo>
                  <a:cubicBezTo>
                    <a:pt x="15579" y="362"/>
                    <a:pt x="17763" y="1440"/>
                    <a:pt x="19315" y="3039"/>
                  </a:cubicBezTo>
                  <a:cubicBezTo>
                    <a:pt x="20713" y="4480"/>
                    <a:pt x="21515" y="6263"/>
                    <a:pt x="21600" y="8119"/>
                  </a:cubicBezTo>
                  <a:close/>
                </a:path>
              </a:pathLst>
            </a:custGeom>
            <a:noFill/>
            <a:ln w="28575" cap="flat">
              <a:solidFill>
                <a:srgbClr val="000000"/>
              </a:solidFill>
              <a:prstDash val="solid"/>
              <a:miter lim="400000"/>
            </a:ln>
            <a:effectLst/>
          </p:spPr>
          <p:txBody>
            <a:bodyPr wrap="square" lIns="0" tIns="0" rIns="0" bIns="0" numCol="1" anchor="ctr">
              <a:noAutofit/>
            </a:bodyPr>
            <a:lstStyle/>
            <a:p>
              <a:pPr algn="ctr">
                <a:defRPr sz="900">
                  <a:solidFill>
                    <a:srgbClr val="5E5E5E"/>
                  </a:solidFill>
                  <a:latin typeface="Helvetica Neue"/>
                  <a:ea typeface="Helvetica Neue"/>
                  <a:cs typeface="Helvetica Neue"/>
                  <a:sym typeface="Helvetica Neue"/>
                </a:defRPr>
              </a:pPr>
              <a:endParaRPr/>
            </a:p>
          </p:txBody>
        </p:sp>
        <p:sp>
          <p:nvSpPr>
            <p:cNvPr id="3287" name="Google Shape;1647;p346"/>
            <p:cNvSpPr/>
            <p:nvPr/>
          </p:nvSpPr>
          <p:spPr>
            <a:xfrm>
              <a:off x="437420" y="332413"/>
              <a:ext cx="332891" cy="23069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558"/>
                  </a:lnTo>
                  <a:lnTo>
                    <a:pt x="21600" y="8565"/>
                  </a:lnTo>
                  <a:cubicBezTo>
                    <a:pt x="21486" y="6473"/>
                    <a:pt x="20886" y="4497"/>
                    <a:pt x="19897" y="2959"/>
                  </a:cubicBezTo>
                  <a:cubicBezTo>
                    <a:pt x="18793" y="1242"/>
                    <a:pt x="17283" y="187"/>
                    <a:pt x="15666" y="0"/>
                  </a:cubicBezTo>
                  <a:lnTo>
                    <a:pt x="6168" y="0"/>
                  </a:lnTo>
                  <a:cubicBezTo>
                    <a:pt x="4576" y="85"/>
                    <a:pt x="3064" y="1025"/>
                    <a:pt x="1927" y="2637"/>
                  </a:cubicBezTo>
                  <a:cubicBezTo>
                    <a:pt x="725" y="4342"/>
                    <a:pt x="36" y="6662"/>
                    <a:pt x="12" y="9095"/>
                  </a:cubicBezTo>
                  <a:lnTo>
                    <a:pt x="0" y="21600"/>
                  </a:lnTo>
                  <a:close/>
                </a:path>
              </a:pathLst>
            </a:custGeom>
            <a:solidFill>
              <a:srgbClr val="75F461"/>
            </a:solidFill>
            <a:ln w="12700" cap="flat">
              <a:noFill/>
              <a:miter lim="400000"/>
            </a:ln>
            <a:effectLst/>
          </p:spPr>
          <p:txBody>
            <a:bodyPr wrap="square" lIns="0" tIns="0" rIns="0" bIns="0" numCol="1" anchor="ctr">
              <a:noAutofit/>
            </a:bodyPr>
            <a:lstStyle/>
            <a:p>
              <a:pPr algn="ctr">
                <a:defRPr sz="1200">
                  <a:latin typeface="Helvetica Neue"/>
                  <a:ea typeface="Helvetica Neue"/>
                  <a:cs typeface="Helvetica Neue"/>
                  <a:sym typeface="Helvetica Neue"/>
                </a:defRPr>
              </a:pPr>
              <a:endParaRPr/>
            </a:p>
          </p:txBody>
        </p:sp>
        <p:sp>
          <p:nvSpPr>
            <p:cNvPr id="3288" name="Google Shape;1648;p346"/>
            <p:cNvSpPr/>
            <p:nvPr/>
          </p:nvSpPr>
          <p:spPr>
            <a:xfrm>
              <a:off x="504531" y="131778"/>
              <a:ext cx="188213" cy="1"/>
            </a:xfrm>
            <a:prstGeom prst="line">
              <a:avLst/>
            </a:prstGeom>
            <a:noFill/>
            <a:ln w="28575" cap="flat">
              <a:solidFill>
                <a:srgbClr val="000000"/>
              </a:solidFill>
              <a:prstDash val="solid"/>
              <a:miter lim="400000"/>
            </a:ln>
            <a:effectLst/>
          </p:spPr>
          <p:txBody>
            <a:bodyPr wrap="square" lIns="0" tIns="0" rIns="0" bIns="0" numCol="1" anchor="t">
              <a:noAutofit/>
            </a:bodyPr>
            <a:lstStyle/>
            <a:p>
              <a:endParaRPr/>
            </a:p>
          </p:txBody>
        </p:sp>
        <p:sp>
          <p:nvSpPr>
            <p:cNvPr id="3289" name="Google Shape;1649;p346"/>
            <p:cNvSpPr/>
            <p:nvPr/>
          </p:nvSpPr>
          <p:spPr>
            <a:xfrm flipV="1">
              <a:off x="516003" y="471802"/>
              <a:ext cx="1" cy="90676"/>
            </a:xfrm>
            <a:prstGeom prst="line">
              <a:avLst/>
            </a:prstGeom>
            <a:noFill/>
            <a:ln w="28575" cap="flat">
              <a:solidFill>
                <a:srgbClr val="000000"/>
              </a:solidFill>
              <a:prstDash val="solid"/>
              <a:miter lim="400000"/>
            </a:ln>
            <a:effectLst/>
          </p:spPr>
          <p:txBody>
            <a:bodyPr wrap="square" lIns="0" tIns="0" rIns="0" bIns="0" numCol="1" anchor="t">
              <a:noAutofit/>
            </a:bodyPr>
            <a:lstStyle/>
            <a:p>
              <a:endParaRPr/>
            </a:p>
          </p:txBody>
        </p:sp>
        <p:sp>
          <p:nvSpPr>
            <p:cNvPr id="3290" name="Google Shape;1650;p346"/>
            <p:cNvSpPr/>
            <p:nvPr/>
          </p:nvSpPr>
          <p:spPr>
            <a:xfrm flipV="1">
              <a:off x="685612" y="471802"/>
              <a:ext cx="1" cy="90676"/>
            </a:xfrm>
            <a:prstGeom prst="line">
              <a:avLst/>
            </a:prstGeom>
            <a:noFill/>
            <a:ln w="28575" cap="flat">
              <a:solidFill>
                <a:srgbClr val="000000"/>
              </a:solidFill>
              <a:prstDash val="solid"/>
              <a:miter lim="400000"/>
            </a:ln>
            <a:effectLst/>
          </p:spPr>
          <p:txBody>
            <a:bodyPr wrap="square" lIns="0" tIns="0" rIns="0" bIns="0" numCol="1" anchor="t">
              <a:noAutofit/>
            </a:bodyPr>
            <a:lstStyle/>
            <a:p>
              <a:endParaRPr/>
            </a:p>
          </p:txBody>
        </p:sp>
        <p:sp>
          <p:nvSpPr>
            <p:cNvPr id="3291" name="Google Shape;1651;p346"/>
            <p:cNvSpPr/>
            <p:nvPr/>
          </p:nvSpPr>
          <p:spPr>
            <a:xfrm>
              <a:off x="946263" y="121834"/>
              <a:ext cx="178099" cy="169691"/>
            </a:xfrm>
            <a:custGeom>
              <a:avLst/>
              <a:gdLst/>
              <a:ahLst/>
              <a:cxnLst>
                <a:cxn ang="0">
                  <a:pos x="wd2" y="hd2"/>
                </a:cxn>
                <a:cxn ang="5400000">
                  <a:pos x="wd2" y="hd2"/>
                </a:cxn>
                <a:cxn ang="10800000">
                  <a:pos x="wd2" y="hd2"/>
                </a:cxn>
                <a:cxn ang="16200000">
                  <a:pos x="wd2" y="hd2"/>
                </a:cxn>
              </a:cxnLst>
              <a:rect l="0" t="0" r="r" b="b"/>
              <a:pathLst>
                <a:path w="21600" h="21249" extrusionOk="0">
                  <a:moveTo>
                    <a:pt x="21591" y="0"/>
                  </a:moveTo>
                  <a:lnTo>
                    <a:pt x="21600" y="10426"/>
                  </a:lnTo>
                  <a:cubicBezTo>
                    <a:pt x="21464" y="16189"/>
                    <a:pt x="17077" y="20884"/>
                    <a:pt x="11506" y="21229"/>
                  </a:cubicBezTo>
                  <a:cubicBezTo>
                    <a:pt x="5515" y="21600"/>
                    <a:pt x="368" y="16883"/>
                    <a:pt x="13" y="10695"/>
                  </a:cubicBezTo>
                  <a:lnTo>
                    <a:pt x="0" y="158"/>
                  </a:lnTo>
                  <a:lnTo>
                    <a:pt x="21591" y="0"/>
                  </a:lnTo>
                  <a:close/>
                </a:path>
              </a:pathLst>
            </a:custGeom>
            <a:noFill/>
            <a:ln w="28575" cap="flat">
              <a:solidFill>
                <a:srgbClr val="000000"/>
              </a:solidFill>
              <a:prstDash val="solid"/>
              <a:miter lim="400000"/>
            </a:ln>
            <a:effectLst/>
          </p:spPr>
          <p:txBody>
            <a:bodyPr wrap="square" lIns="0" tIns="0" rIns="0" bIns="0" numCol="1" anchor="ctr">
              <a:noAutofit/>
            </a:bodyPr>
            <a:lstStyle/>
            <a:p>
              <a:pPr algn="ctr">
                <a:defRPr sz="900">
                  <a:solidFill>
                    <a:srgbClr val="5E5E5E"/>
                  </a:solidFill>
                  <a:latin typeface="Helvetica Neue"/>
                  <a:ea typeface="Helvetica Neue"/>
                  <a:cs typeface="Helvetica Neue"/>
                  <a:sym typeface="Helvetica Neue"/>
                </a:defRPr>
              </a:pPr>
              <a:endParaRPr/>
            </a:p>
          </p:txBody>
        </p:sp>
        <p:sp>
          <p:nvSpPr>
            <p:cNvPr id="3292" name="Google Shape;1652;p346"/>
            <p:cNvSpPr/>
            <p:nvPr/>
          </p:nvSpPr>
          <p:spPr>
            <a:xfrm>
              <a:off x="874841" y="332413"/>
              <a:ext cx="332891" cy="23069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558"/>
                  </a:lnTo>
                  <a:lnTo>
                    <a:pt x="21600" y="8565"/>
                  </a:lnTo>
                  <a:cubicBezTo>
                    <a:pt x="21486" y="6473"/>
                    <a:pt x="20886" y="4497"/>
                    <a:pt x="19897" y="2959"/>
                  </a:cubicBezTo>
                  <a:cubicBezTo>
                    <a:pt x="18793" y="1242"/>
                    <a:pt x="17283" y="187"/>
                    <a:pt x="15666" y="0"/>
                  </a:cubicBezTo>
                  <a:lnTo>
                    <a:pt x="6168" y="0"/>
                  </a:lnTo>
                  <a:cubicBezTo>
                    <a:pt x="4576" y="85"/>
                    <a:pt x="3064" y="1025"/>
                    <a:pt x="1927" y="2637"/>
                  </a:cubicBezTo>
                  <a:cubicBezTo>
                    <a:pt x="725" y="4342"/>
                    <a:pt x="36" y="6662"/>
                    <a:pt x="12" y="9095"/>
                  </a:cubicBezTo>
                  <a:lnTo>
                    <a:pt x="0" y="21600"/>
                  </a:lnTo>
                  <a:close/>
                </a:path>
              </a:pathLst>
            </a:custGeom>
            <a:solidFill>
              <a:srgbClr val="75F461"/>
            </a:solidFill>
            <a:ln w="12700" cap="flat">
              <a:noFill/>
              <a:miter lim="400000"/>
            </a:ln>
            <a:effectLst/>
          </p:spPr>
          <p:txBody>
            <a:bodyPr wrap="square" lIns="0" tIns="0" rIns="0" bIns="0" numCol="1" anchor="ctr">
              <a:noAutofit/>
            </a:bodyPr>
            <a:lstStyle/>
            <a:p>
              <a:pPr algn="ctr">
                <a:defRPr sz="1200">
                  <a:latin typeface="Helvetica Neue"/>
                  <a:ea typeface="Helvetica Neue"/>
                  <a:cs typeface="Helvetica Neue"/>
                  <a:sym typeface="Helvetica Neue"/>
                </a:defRPr>
              </a:pPr>
              <a:endParaRPr/>
            </a:p>
          </p:txBody>
        </p:sp>
        <p:sp>
          <p:nvSpPr>
            <p:cNvPr id="3293" name="Google Shape;1653;p346"/>
            <p:cNvSpPr/>
            <p:nvPr/>
          </p:nvSpPr>
          <p:spPr>
            <a:xfrm flipV="1">
              <a:off x="953423" y="471802"/>
              <a:ext cx="1" cy="90676"/>
            </a:xfrm>
            <a:prstGeom prst="line">
              <a:avLst/>
            </a:prstGeom>
            <a:noFill/>
            <a:ln w="28575" cap="flat">
              <a:solidFill>
                <a:srgbClr val="000000"/>
              </a:solidFill>
              <a:prstDash val="solid"/>
              <a:miter lim="400000"/>
            </a:ln>
            <a:effectLst/>
          </p:spPr>
          <p:txBody>
            <a:bodyPr wrap="square" lIns="0" tIns="0" rIns="0" bIns="0" numCol="1" anchor="t">
              <a:noAutofit/>
            </a:bodyPr>
            <a:lstStyle/>
            <a:p>
              <a:endParaRPr/>
            </a:p>
          </p:txBody>
        </p:sp>
        <p:sp>
          <p:nvSpPr>
            <p:cNvPr id="3294" name="Google Shape;1654;p346"/>
            <p:cNvSpPr/>
            <p:nvPr/>
          </p:nvSpPr>
          <p:spPr>
            <a:xfrm flipV="1">
              <a:off x="1123033" y="471802"/>
              <a:ext cx="1" cy="90676"/>
            </a:xfrm>
            <a:prstGeom prst="line">
              <a:avLst/>
            </a:prstGeom>
            <a:noFill/>
            <a:ln w="28575" cap="flat">
              <a:solidFill>
                <a:srgbClr val="000000"/>
              </a:solidFill>
              <a:prstDash val="solid"/>
              <a:miter lim="400000"/>
            </a:ln>
            <a:effectLst/>
          </p:spPr>
          <p:txBody>
            <a:bodyPr wrap="square" lIns="0" tIns="0" rIns="0" bIns="0" numCol="1" anchor="t">
              <a:noAutofit/>
            </a:bodyPr>
            <a:lstStyle/>
            <a:p>
              <a:endParaRPr/>
            </a:p>
          </p:txBody>
        </p:sp>
        <p:sp>
          <p:nvSpPr>
            <p:cNvPr id="3295" name="Google Shape;1655;p346"/>
            <p:cNvSpPr/>
            <p:nvPr/>
          </p:nvSpPr>
          <p:spPr>
            <a:xfrm>
              <a:off x="875186" y="-6"/>
              <a:ext cx="329307" cy="209701"/>
            </a:xfrm>
            <a:custGeom>
              <a:avLst/>
              <a:gdLst/>
              <a:ahLst/>
              <a:cxnLst>
                <a:cxn ang="0">
                  <a:pos x="wd2" y="hd2"/>
                </a:cxn>
                <a:cxn ang="5400000">
                  <a:pos x="wd2" y="hd2"/>
                </a:cxn>
                <a:cxn ang="10800000">
                  <a:pos x="wd2" y="hd2"/>
                </a:cxn>
                <a:cxn ang="16200000">
                  <a:pos x="wd2" y="hd2"/>
                </a:cxn>
              </a:cxnLst>
              <a:rect l="0" t="0" r="r" b="b"/>
              <a:pathLst>
                <a:path w="21600" h="21535" extrusionOk="0">
                  <a:moveTo>
                    <a:pt x="4712" y="21535"/>
                  </a:moveTo>
                  <a:lnTo>
                    <a:pt x="0" y="16944"/>
                  </a:lnTo>
                  <a:lnTo>
                    <a:pt x="3922" y="5542"/>
                  </a:lnTo>
                  <a:cubicBezTo>
                    <a:pt x="5444" y="2128"/>
                    <a:pt x="7921" y="67"/>
                    <a:pt x="10579" y="2"/>
                  </a:cubicBezTo>
                  <a:cubicBezTo>
                    <a:pt x="13331" y="-65"/>
                    <a:pt x="15925" y="2010"/>
                    <a:pt x="17504" y="5542"/>
                  </a:cubicBezTo>
                  <a:lnTo>
                    <a:pt x="21600" y="17368"/>
                  </a:lnTo>
                  <a:lnTo>
                    <a:pt x="16634" y="21511"/>
                  </a:lnTo>
                </a:path>
              </a:pathLst>
            </a:custGeom>
            <a:noFill/>
            <a:ln w="28575" cap="flat">
              <a:solidFill>
                <a:srgbClr val="000000"/>
              </a:solidFill>
              <a:prstDash val="solid"/>
              <a:miter lim="400000"/>
            </a:ln>
            <a:effectLst/>
          </p:spPr>
          <p:txBody>
            <a:bodyPr wrap="square" lIns="0" tIns="0" rIns="0" bIns="0" numCol="1" anchor="ctr">
              <a:noAutofit/>
            </a:bodyPr>
            <a:lstStyle/>
            <a:p>
              <a:pPr algn="ctr">
                <a:defRPr sz="900">
                  <a:solidFill>
                    <a:srgbClr val="5E5E5E"/>
                  </a:solidFill>
                  <a:latin typeface="Helvetica Neue"/>
                  <a:ea typeface="Helvetica Neue"/>
                  <a:cs typeface="Helvetica Neue"/>
                  <a:sym typeface="Helvetica Neue"/>
                </a:defRPr>
              </a:pPr>
              <a:endParaRPr/>
            </a:p>
          </p:txBody>
        </p:sp>
        <p:sp>
          <p:nvSpPr>
            <p:cNvPr id="3296" name="Google Shape;1656;p346"/>
            <p:cNvSpPr/>
            <p:nvPr/>
          </p:nvSpPr>
          <p:spPr>
            <a:xfrm>
              <a:off x="69923" y="26910"/>
              <a:ext cx="179416" cy="265577"/>
            </a:xfrm>
            <a:custGeom>
              <a:avLst/>
              <a:gdLst/>
              <a:ahLst/>
              <a:cxnLst>
                <a:cxn ang="0">
                  <a:pos x="wd2" y="hd2"/>
                </a:cxn>
                <a:cxn ang="5400000">
                  <a:pos x="wd2" y="hd2"/>
                </a:cxn>
                <a:cxn ang="10800000">
                  <a:pos x="wd2" y="hd2"/>
                </a:cxn>
                <a:cxn ang="16200000">
                  <a:pos x="wd2" y="hd2"/>
                </a:cxn>
              </a:cxnLst>
              <a:rect l="0" t="0" r="r" b="b"/>
              <a:pathLst>
                <a:path w="20775" h="21280" extrusionOk="0">
                  <a:moveTo>
                    <a:pt x="20747" y="7684"/>
                  </a:moveTo>
                  <a:lnTo>
                    <a:pt x="20756" y="14355"/>
                  </a:lnTo>
                  <a:cubicBezTo>
                    <a:pt x="20626" y="18042"/>
                    <a:pt x="16438" y="21047"/>
                    <a:pt x="11119" y="21267"/>
                  </a:cubicBezTo>
                  <a:cubicBezTo>
                    <a:pt x="5399" y="21505"/>
                    <a:pt x="485" y="18487"/>
                    <a:pt x="145" y="14527"/>
                  </a:cubicBezTo>
                  <a:lnTo>
                    <a:pt x="29" y="7747"/>
                  </a:lnTo>
                  <a:cubicBezTo>
                    <a:pt x="-425" y="3499"/>
                    <a:pt x="4509" y="-95"/>
                    <a:pt x="10660" y="2"/>
                  </a:cubicBezTo>
                  <a:cubicBezTo>
                    <a:pt x="16576" y="96"/>
                    <a:pt x="21175" y="3598"/>
                    <a:pt x="20747" y="7684"/>
                  </a:cubicBezTo>
                  <a:close/>
                </a:path>
              </a:pathLst>
            </a:custGeom>
            <a:noFill/>
            <a:ln w="28575" cap="flat">
              <a:solidFill>
                <a:srgbClr val="000000"/>
              </a:solidFill>
              <a:prstDash val="solid"/>
              <a:miter lim="400000"/>
            </a:ln>
            <a:effectLst/>
          </p:spPr>
          <p:txBody>
            <a:bodyPr wrap="square" lIns="0" tIns="0" rIns="0" bIns="0" numCol="1" anchor="ctr">
              <a:noAutofit/>
            </a:bodyPr>
            <a:lstStyle/>
            <a:p>
              <a:pPr algn="ctr">
                <a:defRPr sz="900">
                  <a:solidFill>
                    <a:srgbClr val="5E5E5E"/>
                  </a:solidFill>
                  <a:latin typeface="Helvetica Neue"/>
                  <a:ea typeface="Helvetica Neue"/>
                  <a:cs typeface="Helvetica Neue"/>
                  <a:sym typeface="Helvetica Neue"/>
                </a:defRPr>
              </a:pPr>
              <a:endParaRPr/>
            </a:p>
          </p:txBody>
        </p:sp>
        <p:sp>
          <p:nvSpPr>
            <p:cNvPr id="3297" name="Google Shape;1657;p346"/>
            <p:cNvSpPr/>
            <p:nvPr/>
          </p:nvSpPr>
          <p:spPr>
            <a:xfrm>
              <a:off x="-1" y="332413"/>
              <a:ext cx="332891" cy="23069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558"/>
                  </a:lnTo>
                  <a:lnTo>
                    <a:pt x="21600" y="8565"/>
                  </a:lnTo>
                  <a:cubicBezTo>
                    <a:pt x="21486" y="6473"/>
                    <a:pt x="20886" y="4497"/>
                    <a:pt x="19897" y="2959"/>
                  </a:cubicBezTo>
                  <a:cubicBezTo>
                    <a:pt x="18793" y="1242"/>
                    <a:pt x="17283" y="187"/>
                    <a:pt x="15666" y="0"/>
                  </a:cubicBezTo>
                  <a:lnTo>
                    <a:pt x="6168" y="0"/>
                  </a:lnTo>
                  <a:cubicBezTo>
                    <a:pt x="4576" y="85"/>
                    <a:pt x="3064" y="1025"/>
                    <a:pt x="1927" y="2637"/>
                  </a:cubicBezTo>
                  <a:cubicBezTo>
                    <a:pt x="725" y="4342"/>
                    <a:pt x="36" y="6662"/>
                    <a:pt x="12" y="9095"/>
                  </a:cubicBezTo>
                  <a:lnTo>
                    <a:pt x="0" y="21600"/>
                  </a:lnTo>
                  <a:close/>
                </a:path>
              </a:pathLst>
            </a:custGeom>
            <a:solidFill>
              <a:srgbClr val="75F461"/>
            </a:solidFill>
            <a:ln w="12700" cap="flat">
              <a:noFill/>
              <a:miter lim="400000"/>
            </a:ln>
            <a:effectLst/>
          </p:spPr>
          <p:txBody>
            <a:bodyPr wrap="square" lIns="0" tIns="0" rIns="0" bIns="0" numCol="1" anchor="ctr">
              <a:noAutofit/>
            </a:bodyPr>
            <a:lstStyle/>
            <a:p>
              <a:pPr algn="ctr">
                <a:defRPr sz="1200">
                  <a:latin typeface="Helvetica Neue"/>
                  <a:ea typeface="Helvetica Neue"/>
                  <a:cs typeface="Helvetica Neue"/>
                  <a:sym typeface="Helvetica Neue"/>
                </a:defRPr>
              </a:pPr>
              <a:endParaRPr/>
            </a:p>
          </p:txBody>
        </p:sp>
        <p:sp>
          <p:nvSpPr>
            <p:cNvPr id="3298" name="Google Shape;1658;p346"/>
            <p:cNvSpPr/>
            <p:nvPr/>
          </p:nvSpPr>
          <p:spPr>
            <a:xfrm flipV="1">
              <a:off x="78582" y="471802"/>
              <a:ext cx="1" cy="90676"/>
            </a:xfrm>
            <a:prstGeom prst="line">
              <a:avLst/>
            </a:prstGeom>
            <a:noFill/>
            <a:ln w="28575" cap="flat">
              <a:solidFill>
                <a:srgbClr val="000000"/>
              </a:solidFill>
              <a:prstDash val="solid"/>
              <a:miter lim="400000"/>
            </a:ln>
            <a:effectLst/>
          </p:spPr>
          <p:txBody>
            <a:bodyPr wrap="square" lIns="0" tIns="0" rIns="0" bIns="0" numCol="1" anchor="t">
              <a:noAutofit/>
            </a:bodyPr>
            <a:lstStyle/>
            <a:p>
              <a:endParaRPr/>
            </a:p>
          </p:txBody>
        </p:sp>
        <p:sp>
          <p:nvSpPr>
            <p:cNvPr id="3299" name="Google Shape;1659;p346"/>
            <p:cNvSpPr/>
            <p:nvPr/>
          </p:nvSpPr>
          <p:spPr>
            <a:xfrm flipV="1">
              <a:off x="248191" y="471802"/>
              <a:ext cx="1" cy="90676"/>
            </a:xfrm>
            <a:prstGeom prst="line">
              <a:avLst/>
            </a:prstGeom>
            <a:noFill/>
            <a:ln w="28575" cap="flat">
              <a:solidFill>
                <a:srgbClr val="000000"/>
              </a:solidFill>
              <a:prstDash val="solid"/>
              <a:miter lim="400000"/>
            </a:ln>
            <a:effectLst/>
          </p:spPr>
          <p:txBody>
            <a:bodyPr wrap="square" lIns="0" tIns="0" rIns="0" bIns="0" numCol="1" anchor="t">
              <a:noAutofit/>
            </a:bodyPr>
            <a:lstStyle/>
            <a:p>
              <a:endParaRPr/>
            </a:p>
          </p:txBody>
        </p:sp>
        <p:sp>
          <p:nvSpPr>
            <p:cNvPr id="3300" name="Google Shape;1660;p346"/>
            <p:cNvSpPr/>
            <p:nvPr/>
          </p:nvSpPr>
          <p:spPr>
            <a:xfrm>
              <a:off x="65498" y="131778"/>
              <a:ext cx="188213" cy="1"/>
            </a:xfrm>
            <a:prstGeom prst="line">
              <a:avLst/>
            </a:prstGeom>
            <a:noFill/>
            <a:ln w="28575" cap="flat">
              <a:solidFill>
                <a:srgbClr val="000000"/>
              </a:solidFill>
              <a:prstDash val="solid"/>
              <a:miter lim="400000"/>
            </a:ln>
            <a:effectLst/>
          </p:spPr>
          <p:txBody>
            <a:bodyPr wrap="square" lIns="0" tIns="0" rIns="0" bIns="0" numCol="1" anchor="t">
              <a:noAutofit/>
            </a:bodyPr>
            <a:lstStyle/>
            <a:p>
              <a:endParaRPr/>
            </a:p>
          </p:txBody>
        </p:sp>
      </p:grpSp>
      <p:grpSp>
        <p:nvGrpSpPr>
          <p:cNvPr id="3307" name="Google Shape;1661;p346"/>
          <p:cNvGrpSpPr/>
          <p:nvPr/>
        </p:nvGrpSpPr>
        <p:grpSpPr>
          <a:xfrm>
            <a:off x="6699846" y="891229"/>
            <a:ext cx="557625" cy="675687"/>
            <a:chOff x="0" y="0"/>
            <a:chExt cx="557624" cy="675685"/>
          </a:xfrm>
        </p:grpSpPr>
        <p:sp>
          <p:nvSpPr>
            <p:cNvPr id="3302" name="Google Shape;1662;p346"/>
            <p:cNvSpPr/>
            <p:nvPr/>
          </p:nvSpPr>
          <p:spPr>
            <a:xfrm>
              <a:off x="0" y="465198"/>
              <a:ext cx="111263" cy="210488"/>
            </a:xfrm>
            <a:prstGeom prst="roundRect">
              <a:avLst>
                <a:gd name="adj" fmla="val 0"/>
              </a:avLst>
            </a:prstGeom>
            <a:solidFill>
              <a:srgbClr val="FFFFFF"/>
            </a:solidFill>
            <a:ln w="19050" cap="flat">
              <a:solidFill>
                <a:srgbClr val="000000"/>
              </a:solidFill>
              <a:prstDash val="solid"/>
              <a:round/>
            </a:ln>
            <a:effectLst/>
          </p:spPr>
          <p:txBody>
            <a:bodyPr wrap="square" lIns="0" tIns="0" rIns="0" bIns="0" numCol="1" anchor="t">
              <a:noAutofit/>
            </a:bodyPr>
            <a:lstStyle/>
            <a:p>
              <a:pPr algn="ctr">
                <a:defRPr sz="2100">
                  <a:latin typeface="Gill Sans"/>
                  <a:ea typeface="Gill Sans"/>
                  <a:cs typeface="Gill Sans"/>
                  <a:sym typeface="Gill Sans"/>
                </a:defRPr>
              </a:pPr>
              <a:endParaRPr/>
            </a:p>
          </p:txBody>
        </p:sp>
        <p:sp>
          <p:nvSpPr>
            <p:cNvPr id="3303" name="Google Shape;1663;p346"/>
            <p:cNvSpPr/>
            <p:nvPr/>
          </p:nvSpPr>
          <p:spPr>
            <a:xfrm>
              <a:off x="148775" y="371432"/>
              <a:ext cx="111264" cy="304201"/>
            </a:xfrm>
            <a:prstGeom prst="roundRect">
              <a:avLst>
                <a:gd name="adj" fmla="val 0"/>
              </a:avLst>
            </a:prstGeom>
            <a:solidFill>
              <a:srgbClr val="FFFFFF"/>
            </a:solidFill>
            <a:ln w="19050" cap="flat">
              <a:solidFill>
                <a:srgbClr val="000000"/>
              </a:solidFill>
              <a:prstDash val="solid"/>
              <a:round/>
            </a:ln>
            <a:effectLst/>
          </p:spPr>
          <p:txBody>
            <a:bodyPr wrap="square" lIns="0" tIns="0" rIns="0" bIns="0" numCol="1" anchor="t">
              <a:noAutofit/>
            </a:bodyPr>
            <a:lstStyle/>
            <a:p>
              <a:pPr algn="ctr">
                <a:defRPr sz="2100">
                  <a:latin typeface="Gill Sans"/>
                  <a:ea typeface="Gill Sans"/>
                  <a:cs typeface="Gill Sans"/>
                  <a:sym typeface="Gill Sans"/>
                </a:defRPr>
              </a:pPr>
              <a:endParaRPr/>
            </a:p>
          </p:txBody>
        </p:sp>
        <p:sp>
          <p:nvSpPr>
            <p:cNvPr id="3304" name="Google Shape;1664;p346"/>
            <p:cNvSpPr/>
            <p:nvPr/>
          </p:nvSpPr>
          <p:spPr>
            <a:xfrm>
              <a:off x="297552" y="336716"/>
              <a:ext cx="111263" cy="338964"/>
            </a:xfrm>
            <a:prstGeom prst="roundRect">
              <a:avLst>
                <a:gd name="adj" fmla="val 0"/>
              </a:avLst>
            </a:prstGeom>
            <a:solidFill>
              <a:srgbClr val="FFFFFF"/>
            </a:solidFill>
            <a:ln w="19050" cap="flat">
              <a:solidFill>
                <a:srgbClr val="000000"/>
              </a:solidFill>
              <a:prstDash val="solid"/>
              <a:round/>
            </a:ln>
            <a:effectLst/>
          </p:spPr>
          <p:txBody>
            <a:bodyPr wrap="square" lIns="0" tIns="0" rIns="0" bIns="0" numCol="1" anchor="t">
              <a:noAutofit/>
            </a:bodyPr>
            <a:lstStyle/>
            <a:p>
              <a:pPr algn="ctr">
                <a:defRPr sz="2100">
                  <a:latin typeface="Gill Sans"/>
                  <a:ea typeface="Gill Sans"/>
                  <a:cs typeface="Gill Sans"/>
                  <a:sym typeface="Gill Sans"/>
                </a:defRPr>
              </a:pPr>
              <a:endParaRPr/>
            </a:p>
          </p:txBody>
        </p:sp>
        <p:sp>
          <p:nvSpPr>
            <p:cNvPr id="3305" name="Google Shape;1665;p346"/>
            <p:cNvSpPr/>
            <p:nvPr/>
          </p:nvSpPr>
          <p:spPr>
            <a:xfrm>
              <a:off x="446327" y="240347"/>
              <a:ext cx="111264" cy="435264"/>
            </a:xfrm>
            <a:prstGeom prst="roundRect">
              <a:avLst>
                <a:gd name="adj" fmla="val 0"/>
              </a:avLst>
            </a:prstGeom>
            <a:solidFill>
              <a:srgbClr val="FFFFFF"/>
            </a:solidFill>
            <a:ln w="19050" cap="flat">
              <a:solidFill>
                <a:srgbClr val="000000"/>
              </a:solidFill>
              <a:prstDash val="solid"/>
              <a:round/>
            </a:ln>
            <a:effectLst/>
          </p:spPr>
          <p:txBody>
            <a:bodyPr wrap="square" lIns="0" tIns="0" rIns="0" bIns="0" numCol="1" anchor="t">
              <a:noAutofit/>
            </a:bodyPr>
            <a:lstStyle/>
            <a:p>
              <a:pPr algn="ctr">
                <a:defRPr sz="2100">
                  <a:latin typeface="Gill Sans"/>
                  <a:ea typeface="Gill Sans"/>
                  <a:cs typeface="Gill Sans"/>
                  <a:sym typeface="Gill Sans"/>
                </a:defRPr>
              </a:pPr>
              <a:endParaRPr/>
            </a:p>
          </p:txBody>
        </p:sp>
        <p:sp>
          <p:nvSpPr>
            <p:cNvPr id="3306" name="Google Shape;1666;p346"/>
            <p:cNvSpPr/>
            <p:nvPr/>
          </p:nvSpPr>
          <p:spPr>
            <a:xfrm>
              <a:off x="-1" y="0"/>
              <a:ext cx="557625" cy="420694"/>
            </a:xfrm>
            <a:custGeom>
              <a:avLst/>
              <a:gdLst/>
              <a:ahLst/>
              <a:cxnLst>
                <a:cxn ang="0">
                  <a:pos x="wd2" y="hd2"/>
                </a:cxn>
                <a:cxn ang="5400000">
                  <a:pos x="wd2" y="hd2"/>
                </a:cxn>
                <a:cxn ang="10800000">
                  <a:pos x="wd2" y="hd2"/>
                </a:cxn>
                <a:cxn ang="16200000">
                  <a:pos x="wd2" y="hd2"/>
                </a:cxn>
              </a:cxnLst>
              <a:rect l="0" t="0" r="r" b="b"/>
              <a:pathLst>
                <a:path w="21600" h="21600" extrusionOk="0">
                  <a:moveTo>
                    <a:pt x="4694" y="15321"/>
                  </a:moveTo>
                  <a:lnTo>
                    <a:pt x="12942" y="15321"/>
                  </a:lnTo>
                  <a:lnTo>
                    <a:pt x="19923" y="6068"/>
                  </a:lnTo>
                  <a:lnTo>
                    <a:pt x="21600" y="8292"/>
                  </a:lnTo>
                  <a:lnTo>
                    <a:pt x="21600" y="0"/>
                  </a:lnTo>
                  <a:lnTo>
                    <a:pt x="14980" y="0"/>
                  </a:lnTo>
                  <a:lnTo>
                    <a:pt x="16654" y="2220"/>
                  </a:lnTo>
                  <a:lnTo>
                    <a:pt x="11424" y="9153"/>
                  </a:lnTo>
                  <a:lnTo>
                    <a:pt x="2632" y="9153"/>
                  </a:lnTo>
                  <a:lnTo>
                    <a:pt x="0" y="12642"/>
                  </a:lnTo>
                  <a:lnTo>
                    <a:pt x="0" y="21600"/>
                  </a:lnTo>
                  <a:lnTo>
                    <a:pt x="4694" y="15321"/>
                  </a:lnTo>
                  <a:close/>
                </a:path>
              </a:pathLst>
            </a:custGeom>
            <a:solidFill>
              <a:srgbClr val="75F461"/>
            </a:solidFill>
            <a:ln w="12700" cap="flat">
              <a:noFill/>
              <a:miter lim="400000"/>
            </a:ln>
            <a:effectLst/>
          </p:spPr>
          <p:txBody>
            <a:bodyPr wrap="square" lIns="0" tIns="0" rIns="0" bIns="0" numCol="1" anchor="ctr">
              <a:noAutofit/>
            </a:bodyPr>
            <a:lstStyle/>
            <a:p>
              <a:pPr algn="ctr">
                <a:defRPr sz="1200">
                  <a:latin typeface="Helvetica Neue"/>
                  <a:ea typeface="Helvetica Neue"/>
                  <a:cs typeface="Helvetica Neue"/>
                  <a:sym typeface="Helvetica Neue"/>
                </a:defRPr>
              </a:pPr>
              <a:endParaRPr/>
            </a:p>
          </p:txBody>
        </p:sp>
      </p:grpSp>
      <p:sp>
        <p:nvSpPr>
          <p:cNvPr id="3308" name="Google Shape;1667;p346"/>
          <p:cNvSpPr txBox="1"/>
          <p:nvPr/>
        </p:nvSpPr>
        <p:spPr>
          <a:xfrm>
            <a:off x="7426387" y="854588"/>
            <a:ext cx="1268101" cy="7404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p>
            <a:pPr>
              <a:lnSpc>
                <a:spcPct val="90000"/>
              </a:lnSpc>
              <a:defRPr sz="3000">
                <a:latin typeface="Montserrat-Bold"/>
                <a:ea typeface="Montserrat-Bold"/>
                <a:cs typeface="Montserrat-Bold"/>
                <a:sym typeface="Montserrat-Bold"/>
              </a:defRPr>
            </a:pPr>
            <a:r>
              <a:t>+34%</a:t>
            </a:r>
            <a:endParaRPr sz="500"/>
          </a:p>
          <a:p>
            <a:pPr>
              <a:defRPr sz="900">
                <a:latin typeface="Montserrat-Regular"/>
                <a:ea typeface="Montserrat-Regular"/>
                <a:cs typeface="Montserrat-Regular"/>
                <a:sym typeface="Montserrat-Regular"/>
              </a:defRPr>
            </a:pPr>
            <a:r>
              <a:t>GROWTH RATE YOY </a:t>
            </a:r>
            <a:endParaRPr sz="500"/>
          </a:p>
          <a:p>
            <a:pPr>
              <a:defRPr sz="900">
                <a:latin typeface="Montserrat-Regular"/>
                <a:ea typeface="Montserrat-Regular"/>
                <a:cs typeface="Montserrat-Regular"/>
                <a:sym typeface="Montserrat-Regular"/>
              </a:defRPr>
            </a:pPr>
            <a:r>
              <a:t>(2022 VS 2021)</a:t>
            </a:r>
          </a:p>
        </p:txBody>
      </p:sp>
      <p:sp>
        <p:nvSpPr>
          <p:cNvPr id="3309" name="Google Shape;1668;p346"/>
          <p:cNvSpPr/>
          <p:nvPr/>
        </p:nvSpPr>
        <p:spPr>
          <a:xfrm>
            <a:off x="6431076" y="862626"/>
            <a:ext cx="1" cy="761101"/>
          </a:xfrm>
          <a:prstGeom prst="line">
            <a:avLst/>
          </a:prstGeom>
          <a:ln>
            <a:solidFill>
              <a:srgbClr val="000000"/>
            </a:solidFill>
            <a:miter lim="400000"/>
          </a:ln>
        </p:spPr>
        <p:txBody>
          <a:bodyPr lIns="0" tIns="0" rIns="0" bIns="0"/>
          <a:lstStyle/>
          <a:p>
            <a:endParaRPr/>
          </a:p>
        </p:txBody>
      </p:sp>
      <p:pic>
        <p:nvPicPr>
          <p:cNvPr id="3310" name="Google Shape;1669;p346" descr="Google Shape;1669;p346"/>
          <p:cNvPicPr>
            <a:picLocks noChangeAspect="1"/>
          </p:cNvPicPr>
          <p:nvPr/>
        </p:nvPicPr>
        <p:blipFill>
          <a:blip r:embed="rId3"/>
          <a:stretch>
            <a:fillRect/>
          </a:stretch>
        </p:blipFill>
        <p:spPr>
          <a:xfrm>
            <a:off x="4988266" y="2137371"/>
            <a:ext cx="2578956" cy="1619249"/>
          </a:xfrm>
          <a:prstGeom prst="rect">
            <a:avLst/>
          </a:prstGeom>
          <a:ln w="12700">
            <a:miter lim="400000"/>
          </a:ln>
        </p:spPr>
      </p:pic>
      <p:sp>
        <p:nvSpPr>
          <p:cNvPr id="3311" name="Google Shape;1670;p346"/>
          <p:cNvSpPr txBox="1"/>
          <p:nvPr/>
        </p:nvSpPr>
        <p:spPr>
          <a:xfrm>
            <a:off x="7848734" y="2407545"/>
            <a:ext cx="835501" cy="317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r">
              <a:lnSpc>
                <a:spcPct val="130000"/>
              </a:lnSpc>
              <a:defRPr sz="1800">
                <a:latin typeface="Montserrat-Bold"/>
                <a:ea typeface="Montserrat-Bold"/>
                <a:cs typeface="Montserrat-Bold"/>
                <a:sym typeface="Montserrat-Bold"/>
              </a:defRPr>
            </a:lvl1pPr>
          </a:lstStyle>
          <a:p>
            <a:r>
              <a:t>MILAN</a:t>
            </a:r>
          </a:p>
        </p:txBody>
      </p:sp>
      <p:sp>
        <p:nvSpPr>
          <p:cNvPr id="3312" name="Google Shape;1671;p346"/>
          <p:cNvSpPr txBox="1"/>
          <p:nvPr/>
        </p:nvSpPr>
        <p:spPr>
          <a:xfrm>
            <a:off x="7848735" y="3350993"/>
            <a:ext cx="835354" cy="317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ctr">
            <a:spAutoFit/>
          </a:bodyPr>
          <a:lstStyle>
            <a:lvl1pPr algn="r">
              <a:defRPr sz="1800">
                <a:latin typeface="Montserrat-Bold"/>
                <a:ea typeface="Montserrat-Bold"/>
                <a:cs typeface="Montserrat-Bold"/>
                <a:sym typeface="Montserrat-Bold"/>
              </a:defRPr>
            </a:lvl1pPr>
          </a:lstStyle>
          <a:p>
            <a:r>
              <a:rPr dirty="0"/>
              <a:t>PARIS</a:t>
            </a:r>
          </a:p>
        </p:txBody>
      </p:sp>
      <p:sp>
        <p:nvSpPr>
          <p:cNvPr id="3313" name="Google Shape;1672;p346"/>
          <p:cNvSpPr/>
          <p:nvPr/>
        </p:nvSpPr>
        <p:spPr>
          <a:xfrm>
            <a:off x="6326125" y="2934423"/>
            <a:ext cx="42301" cy="42301"/>
          </a:xfrm>
          <a:prstGeom prst="ellipse">
            <a:avLst/>
          </a:prstGeom>
          <a:solidFill>
            <a:srgbClr val="000000"/>
          </a:solidFill>
          <a:ln w="12700">
            <a:miter lim="400000"/>
          </a:ln>
        </p:spPr>
        <p:txBody>
          <a:bodyPr lIns="0" tIns="0" rIns="0" bIns="0" anchor="ctr"/>
          <a:lstStyle/>
          <a:p>
            <a:pPr algn="ctr">
              <a:defRPr sz="1200">
                <a:solidFill>
                  <a:srgbClr val="FFFFFF"/>
                </a:solidFill>
                <a:latin typeface="Helvetica Neue"/>
                <a:ea typeface="Helvetica Neue"/>
                <a:cs typeface="Helvetica Neue"/>
                <a:sym typeface="Helvetica Neue"/>
              </a:defRPr>
            </a:pPr>
            <a:endParaRPr/>
          </a:p>
        </p:txBody>
      </p:sp>
      <p:sp>
        <p:nvSpPr>
          <p:cNvPr id="3314" name="Google Shape;1673;p346"/>
          <p:cNvSpPr/>
          <p:nvPr/>
        </p:nvSpPr>
        <p:spPr>
          <a:xfrm>
            <a:off x="6347802" y="2735159"/>
            <a:ext cx="2322217" cy="21675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path>
            </a:pathLst>
          </a:custGeom>
          <a:ln>
            <a:solidFill>
              <a:srgbClr val="000000"/>
            </a:solidFill>
            <a:miter lim="400000"/>
          </a:ln>
        </p:spPr>
        <p:txBody>
          <a:bodyPr lIns="0" tIns="0" rIns="0" bIns="0" anchor="ctr"/>
          <a:lstStyle/>
          <a:p>
            <a:pPr algn="ctr">
              <a:defRPr sz="900">
                <a:solidFill>
                  <a:srgbClr val="5E5E5E"/>
                </a:solidFill>
                <a:latin typeface="Helvetica Neue"/>
                <a:ea typeface="Helvetica Neue"/>
                <a:cs typeface="Helvetica Neue"/>
                <a:sym typeface="Helvetica Neue"/>
              </a:defRPr>
            </a:pPr>
            <a:endParaRPr/>
          </a:p>
        </p:txBody>
      </p:sp>
      <p:sp>
        <p:nvSpPr>
          <p:cNvPr id="3315" name="Google Shape;1674;p346"/>
          <p:cNvSpPr/>
          <p:nvPr/>
        </p:nvSpPr>
        <p:spPr>
          <a:xfrm>
            <a:off x="6376435" y="2954784"/>
            <a:ext cx="42301" cy="42301"/>
          </a:xfrm>
          <a:prstGeom prst="ellipse">
            <a:avLst/>
          </a:prstGeom>
          <a:solidFill>
            <a:srgbClr val="000000"/>
          </a:solidFill>
          <a:ln w="12700">
            <a:miter lim="400000"/>
          </a:ln>
        </p:spPr>
        <p:txBody>
          <a:bodyPr lIns="0" tIns="0" rIns="0" bIns="0" anchor="ctr"/>
          <a:lstStyle/>
          <a:p>
            <a:pPr algn="ctr">
              <a:defRPr sz="1200">
                <a:solidFill>
                  <a:srgbClr val="FFFFFF"/>
                </a:solidFill>
                <a:latin typeface="Helvetica Neue"/>
                <a:ea typeface="Helvetica Neue"/>
                <a:cs typeface="Helvetica Neue"/>
                <a:sym typeface="Helvetica Neue"/>
              </a:defRPr>
            </a:pPr>
            <a:endParaRPr/>
          </a:p>
        </p:txBody>
      </p:sp>
      <p:sp>
        <p:nvSpPr>
          <p:cNvPr id="3316" name="Google Shape;1675;p346"/>
          <p:cNvSpPr/>
          <p:nvPr/>
        </p:nvSpPr>
        <p:spPr>
          <a:xfrm rot="10800000" flipH="1">
            <a:off x="6398112" y="2971837"/>
            <a:ext cx="2271889" cy="21794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path>
            </a:pathLst>
          </a:custGeom>
          <a:ln>
            <a:solidFill>
              <a:srgbClr val="000000"/>
            </a:solidFill>
            <a:miter lim="400000"/>
          </a:ln>
        </p:spPr>
        <p:txBody>
          <a:bodyPr lIns="0" tIns="0" rIns="0" bIns="0" anchor="ctr"/>
          <a:lstStyle/>
          <a:p>
            <a:pPr algn="ctr">
              <a:defRPr sz="900">
                <a:solidFill>
                  <a:srgbClr val="5E5E5E"/>
                </a:solidFill>
                <a:latin typeface="Helvetica Neue"/>
                <a:ea typeface="Helvetica Neue"/>
                <a:cs typeface="Helvetica Neue"/>
                <a:sym typeface="Helvetica Neue"/>
              </a:defRPr>
            </a:pPr>
            <a:endParaRPr/>
          </a:p>
        </p:txBody>
      </p:sp>
      <p:sp>
        <p:nvSpPr>
          <p:cNvPr id="3317" name="Google Shape;1676;p346"/>
          <p:cNvSpPr/>
          <p:nvPr/>
        </p:nvSpPr>
        <p:spPr>
          <a:xfrm flipH="1">
            <a:off x="6174401" y="2827392"/>
            <a:ext cx="42301" cy="42301"/>
          </a:xfrm>
          <a:prstGeom prst="ellipse">
            <a:avLst/>
          </a:prstGeom>
          <a:solidFill>
            <a:srgbClr val="000000"/>
          </a:solidFill>
          <a:ln w="12700">
            <a:miter lim="400000"/>
          </a:ln>
        </p:spPr>
        <p:txBody>
          <a:bodyPr lIns="0" tIns="0" rIns="0" bIns="0" anchor="ctr"/>
          <a:lstStyle/>
          <a:p>
            <a:pPr algn="ctr">
              <a:defRPr sz="1200">
                <a:solidFill>
                  <a:srgbClr val="FFFFFF"/>
                </a:solidFill>
                <a:latin typeface="Helvetica Neue"/>
                <a:ea typeface="Helvetica Neue"/>
                <a:cs typeface="Helvetica Neue"/>
                <a:sym typeface="Helvetica Neue"/>
              </a:defRPr>
            </a:pPr>
            <a:endParaRPr/>
          </a:p>
        </p:txBody>
      </p:sp>
      <p:sp>
        <p:nvSpPr>
          <p:cNvPr id="3318" name="Google Shape;1677;p346"/>
          <p:cNvSpPr/>
          <p:nvPr/>
        </p:nvSpPr>
        <p:spPr>
          <a:xfrm flipH="1">
            <a:off x="3872808" y="2468323"/>
            <a:ext cx="2322217" cy="38512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path>
            </a:pathLst>
          </a:custGeom>
          <a:ln>
            <a:solidFill>
              <a:srgbClr val="000000"/>
            </a:solidFill>
            <a:miter lim="400000"/>
          </a:ln>
        </p:spPr>
        <p:txBody>
          <a:bodyPr lIns="0" tIns="0" rIns="0" bIns="0" anchor="ctr"/>
          <a:lstStyle/>
          <a:p>
            <a:pPr algn="ctr">
              <a:defRPr sz="900">
                <a:solidFill>
                  <a:srgbClr val="5E5E5E"/>
                </a:solidFill>
                <a:latin typeface="Helvetica Neue"/>
                <a:ea typeface="Helvetica Neue"/>
                <a:cs typeface="Helvetica Neue"/>
                <a:sym typeface="Helvetica Neue"/>
              </a:defRPr>
            </a:pPr>
            <a:endParaRPr/>
          </a:p>
        </p:txBody>
      </p:sp>
      <p:sp>
        <p:nvSpPr>
          <p:cNvPr id="3319" name="Google Shape;1678;p346"/>
          <p:cNvSpPr txBox="1"/>
          <p:nvPr/>
        </p:nvSpPr>
        <p:spPr>
          <a:xfrm>
            <a:off x="3884550" y="2161262"/>
            <a:ext cx="1122301" cy="317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defRPr sz="1800">
                <a:latin typeface="Montserrat-Bold"/>
                <a:ea typeface="Montserrat-Bold"/>
                <a:cs typeface="Montserrat-Bold"/>
                <a:sym typeface="Montserrat-Bold"/>
              </a:defRPr>
            </a:lvl1pPr>
          </a:lstStyle>
          <a:p>
            <a:r>
              <a:t>LONDON</a:t>
            </a:r>
          </a:p>
        </p:txBody>
      </p:sp>
      <p:sp>
        <p:nvSpPr>
          <p:cNvPr id="3320" name="Google Shape;1679;p346"/>
          <p:cNvSpPr/>
          <p:nvPr/>
        </p:nvSpPr>
        <p:spPr>
          <a:xfrm flipH="1">
            <a:off x="5794974" y="3503417"/>
            <a:ext cx="42301" cy="42301"/>
          </a:xfrm>
          <a:prstGeom prst="ellipse">
            <a:avLst/>
          </a:prstGeom>
          <a:solidFill>
            <a:srgbClr val="000000"/>
          </a:solidFill>
          <a:ln w="12700">
            <a:miter lim="400000"/>
          </a:ln>
        </p:spPr>
        <p:txBody>
          <a:bodyPr lIns="0" tIns="0" rIns="0" bIns="0" anchor="ctr"/>
          <a:lstStyle/>
          <a:p>
            <a:pPr algn="ctr">
              <a:defRPr sz="1200">
                <a:solidFill>
                  <a:srgbClr val="FFFFFF"/>
                </a:solidFill>
                <a:latin typeface="Helvetica Neue"/>
                <a:ea typeface="Helvetica Neue"/>
                <a:cs typeface="Helvetica Neue"/>
                <a:sym typeface="Helvetica Neue"/>
              </a:defRPr>
            </a:pPr>
            <a:endParaRPr/>
          </a:p>
        </p:txBody>
      </p:sp>
      <p:sp>
        <p:nvSpPr>
          <p:cNvPr id="3321" name="Google Shape;1680;p346"/>
          <p:cNvSpPr/>
          <p:nvPr/>
        </p:nvSpPr>
        <p:spPr>
          <a:xfrm rot="10800000">
            <a:off x="3872839" y="3501812"/>
            <a:ext cx="1942759" cy="17620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path>
            </a:pathLst>
          </a:custGeom>
          <a:ln>
            <a:solidFill>
              <a:srgbClr val="000000"/>
            </a:solidFill>
            <a:miter lim="400000"/>
          </a:ln>
        </p:spPr>
        <p:txBody>
          <a:bodyPr lIns="0" tIns="0" rIns="0" bIns="0" anchor="ctr"/>
          <a:lstStyle/>
          <a:p>
            <a:pPr algn="ctr">
              <a:defRPr sz="900">
                <a:solidFill>
                  <a:srgbClr val="5E5E5E"/>
                </a:solidFill>
                <a:latin typeface="Helvetica Neue"/>
                <a:ea typeface="Helvetica Neue"/>
                <a:cs typeface="Helvetica Neue"/>
                <a:sym typeface="Helvetica Neue"/>
              </a:defRPr>
            </a:pPr>
            <a:endParaRPr/>
          </a:p>
        </p:txBody>
      </p:sp>
      <p:sp>
        <p:nvSpPr>
          <p:cNvPr id="3322" name="Google Shape;1681;p346"/>
          <p:cNvSpPr txBox="1"/>
          <p:nvPr/>
        </p:nvSpPr>
        <p:spPr>
          <a:xfrm>
            <a:off x="3884550" y="3366475"/>
            <a:ext cx="1792501" cy="317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defRPr sz="1800">
                <a:latin typeface="Montserrat-Bold"/>
                <a:ea typeface="Montserrat-Bold"/>
                <a:cs typeface="Montserrat-Bold"/>
                <a:sym typeface="Montserrat-Bold"/>
              </a:defRPr>
            </a:lvl1pPr>
          </a:lstStyle>
          <a:p>
            <a:r>
              <a:t>SÃO PAULO</a:t>
            </a:r>
          </a:p>
        </p:txBody>
      </p:sp>
      <p:sp>
        <p:nvSpPr>
          <p:cNvPr id="3323" name="Google Shape;1682;p346"/>
          <p:cNvSpPr/>
          <p:nvPr/>
        </p:nvSpPr>
        <p:spPr>
          <a:xfrm flipH="1">
            <a:off x="6196262" y="2900897"/>
            <a:ext cx="42301" cy="42301"/>
          </a:xfrm>
          <a:prstGeom prst="ellipse">
            <a:avLst/>
          </a:prstGeom>
          <a:solidFill>
            <a:srgbClr val="000000"/>
          </a:solidFill>
          <a:ln w="12700">
            <a:miter lim="400000"/>
          </a:ln>
        </p:spPr>
        <p:txBody>
          <a:bodyPr lIns="0" tIns="0" rIns="0" bIns="0" anchor="ctr"/>
          <a:lstStyle/>
          <a:p>
            <a:pPr algn="ctr">
              <a:defRPr sz="1200">
                <a:solidFill>
                  <a:srgbClr val="FFFFFF"/>
                </a:solidFill>
                <a:latin typeface="Helvetica Neue"/>
                <a:ea typeface="Helvetica Neue"/>
                <a:cs typeface="Helvetica Neue"/>
                <a:sym typeface="Helvetica Neue"/>
              </a:defRPr>
            </a:pPr>
            <a:endParaRPr/>
          </a:p>
        </p:txBody>
      </p:sp>
      <p:sp>
        <p:nvSpPr>
          <p:cNvPr id="3324" name="Google Shape;1683;p346"/>
          <p:cNvSpPr/>
          <p:nvPr/>
        </p:nvSpPr>
        <p:spPr>
          <a:xfrm flipH="1">
            <a:off x="6216596" y="2907578"/>
            <a:ext cx="2438425" cy="77031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path>
            </a:pathLst>
          </a:custGeom>
          <a:ln>
            <a:solidFill>
              <a:srgbClr val="000000"/>
            </a:solidFill>
            <a:miter lim="400000"/>
          </a:ln>
        </p:spPr>
        <p:txBody>
          <a:bodyPr lIns="0" tIns="0" rIns="0" bIns="0" anchor="ctr"/>
          <a:lstStyle/>
          <a:p>
            <a:pPr algn="ctr">
              <a:defRPr sz="900">
                <a:solidFill>
                  <a:srgbClr val="5E5E5E"/>
                </a:solidFill>
                <a:latin typeface="Helvetica Neue"/>
                <a:ea typeface="Helvetica Neue"/>
                <a:cs typeface="Helvetica Neue"/>
                <a:sym typeface="Helvetica Neue"/>
              </a:defRPr>
            </a:pPr>
            <a:endParaRPr/>
          </a:p>
        </p:txBody>
      </p:sp>
      <p:sp>
        <p:nvSpPr>
          <p:cNvPr id="3325" name="Google Shape;1684;p346"/>
          <p:cNvSpPr txBox="1"/>
          <p:nvPr/>
        </p:nvSpPr>
        <p:spPr>
          <a:xfrm>
            <a:off x="7908628" y="2879268"/>
            <a:ext cx="775501" cy="317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r">
              <a:defRPr sz="1800">
                <a:latin typeface="Montserrat-Bold"/>
                <a:ea typeface="Montserrat-Bold"/>
                <a:cs typeface="Montserrat-Bold"/>
                <a:sym typeface="Montserrat-Bold"/>
              </a:defRPr>
            </a:lvl1pPr>
          </a:lstStyle>
          <a:p>
            <a:r>
              <a:t>ROME</a:t>
            </a:r>
          </a:p>
        </p:txBody>
      </p:sp>
      <p:sp>
        <p:nvSpPr>
          <p:cNvPr id="3326" name="Google Shape;1685;p346"/>
          <p:cNvSpPr/>
          <p:nvPr/>
        </p:nvSpPr>
        <p:spPr>
          <a:xfrm>
            <a:off x="249097" y="606378"/>
            <a:ext cx="1166701" cy="1"/>
          </a:xfrm>
          <a:prstGeom prst="line">
            <a:avLst/>
          </a:prstGeom>
          <a:ln w="19050">
            <a:solidFill>
              <a:srgbClr val="75F461"/>
            </a:solidFill>
            <a:miter lim="400000"/>
          </a:ln>
        </p:spPr>
        <p:txBody>
          <a:bodyPr lIns="0" tIns="0" rIns="0" bIns="0"/>
          <a:lstStyle/>
          <a:p>
            <a:endParaRPr/>
          </a:p>
        </p:txBody>
      </p:sp>
      <p:sp>
        <p:nvSpPr>
          <p:cNvPr id="3327" name="Google Shape;1686;p346"/>
          <p:cNvSpPr/>
          <p:nvPr/>
        </p:nvSpPr>
        <p:spPr>
          <a:xfrm>
            <a:off x="6283262" y="2776970"/>
            <a:ext cx="42301" cy="42301"/>
          </a:xfrm>
          <a:prstGeom prst="ellipse">
            <a:avLst/>
          </a:prstGeom>
          <a:solidFill>
            <a:srgbClr val="000000"/>
          </a:solidFill>
          <a:ln w="12700">
            <a:miter lim="400000"/>
          </a:ln>
        </p:spPr>
        <p:txBody>
          <a:bodyPr lIns="0" tIns="0" rIns="0" bIns="0" anchor="ctr"/>
          <a:lstStyle/>
          <a:p>
            <a:pPr algn="ctr">
              <a:defRPr sz="1200">
                <a:solidFill>
                  <a:srgbClr val="FFFFFF"/>
                </a:solidFill>
                <a:latin typeface="Helvetica Neue"/>
                <a:ea typeface="Helvetica Neue"/>
                <a:cs typeface="Helvetica Neue"/>
                <a:sym typeface="Helvetica Neue"/>
              </a:defRPr>
            </a:pPr>
            <a:endParaRPr/>
          </a:p>
        </p:txBody>
      </p:sp>
      <p:sp>
        <p:nvSpPr>
          <p:cNvPr id="3328" name="Google Shape;1687;p346"/>
          <p:cNvSpPr/>
          <p:nvPr/>
        </p:nvSpPr>
        <p:spPr>
          <a:xfrm>
            <a:off x="6304939" y="2257387"/>
            <a:ext cx="2322217" cy="54896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path>
            </a:pathLst>
          </a:custGeom>
          <a:ln>
            <a:solidFill>
              <a:srgbClr val="000000"/>
            </a:solidFill>
            <a:miter lim="400000"/>
          </a:ln>
        </p:spPr>
        <p:txBody>
          <a:bodyPr lIns="0" tIns="0" rIns="0" bIns="0" anchor="ctr"/>
          <a:lstStyle/>
          <a:p>
            <a:pPr algn="ctr">
              <a:defRPr sz="900">
                <a:solidFill>
                  <a:srgbClr val="5E5E5E"/>
                </a:solidFill>
                <a:latin typeface="Helvetica Neue"/>
                <a:ea typeface="Helvetica Neue"/>
                <a:cs typeface="Helvetica Neue"/>
                <a:sym typeface="Helvetica Neue"/>
              </a:defRPr>
            </a:pPr>
            <a:endParaRPr/>
          </a:p>
        </p:txBody>
      </p:sp>
      <p:sp>
        <p:nvSpPr>
          <p:cNvPr id="3329" name="Google Shape;1688;p346"/>
          <p:cNvSpPr txBox="1"/>
          <p:nvPr/>
        </p:nvSpPr>
        <p:spPr>
          <a:xfrm>
            <a:off x="7747235" y="1935822"/>
            <a:ext cx="936901" cy="317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r">
              <a:defRPr sz="1800">
                <a:latin typeface="Montserrat-Bold"/>
                <a:ea typeface="Montserrat-Bold"/>
                <a:cs typeface="Montserrat-Bold"/>
                <a:sym typeface="Montserrat-Bold"/>
              </a:defRPr>
            </a:lvl1pPr>
          </a:lstStyle>
          <a:p>
            <a:r>
              <a:t>BERLIN</a:t>
            </a:r>
          </a:p>
        </p:txBody>
      </p:sp>
      <p:sp>
        <p:nvSpPr>
          <p:cNvPr id="3330" name="Google Shape;1689;p346"/>
          <p:cNvSpPr txBox="1"/>
          <p:nvPr/>
        </p:nvSpPr>
        <p:spPr>
          <a:xfrm>
            <a:off x="3884550" y="2759659"/>
            <a:ext cx="1330501" cy="317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defRPr sz="1800">
                <a:latin typeface="Montserrat-Bold"/>
                <a:ea typeface="Montserrat-Bold"/>
                <a:cs typeface="Montserrat-Bold"/>
                <a:sym typeface="Montserrat-Bold"/>
              </a:defRPr>
            </a:lvl1pPr>
          </a:lstStyle>
          <a:p>
            <a:r>
              <a:t>USA (2023)</a:t>
            </a:r>
          </a:p>
        </p:txBody>
      </p:sp>
      <p:sp>
        <p:nvSpPr>
          <p:cNvPr id="3331" name="Google Shape;1690;p346"/>
          <p:cNvSpPr/>
          <p:nvPr/>
        </p:nvSpPr>
        <p:spPr>
          <a:xfrm rot="10800000">
            <a:off x="3863933" y="2975466"/>
            <a:ext cx="1751545" cy="9833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path>
            </a:pathLst>
          </a:custGeom>
          <a:ln>
            <a:solidFill>
              <a:srgbClr val="000000"/>
            </a:solidFill>
            <a:miter lim="400000"/>
          </a:ln>
        </p:spPr>
        <p:txBody>
          <a:bodyPr lIns="0" tIns="0" rIns="0" bIns="0" anchor="ctr"/>
          <a:lstStyle/>
          <a:p>
            <a:pPr>
              <a:defRPr sz="900">
                <a:solidFill>
                  <a:srgbClr val="5E5E5E"/>
                </a:solidFill>
                <a:latin typeface="Helvetica Neue"/>
                <a:ea typeface="Helvetica Neue"/>
                <a:cs typeface="Helvetica Neue"/>
                <a:sym typeface="Helvetica Neue"/>
              </a:defRPr>
            </a:pPr>
            <a:endParaRPr/>
          </a:p>
        </p:txBody>
      </p:sp>
      <p:sp>
        <p:nvSpPr>
          <p:cNvPr id="3332" name="Google Shape;1691;p346"/>
          <p:cNvSpPr/>
          <p:nvPr/>
        </p:nvSpPr>
        <p:spPr>
          <a:xfrm flipH="1">
            <a:off x="5595225" y="2954820"/>
            <a:ext cx="42301" cy="42301"/>
          </a:xfrm>
          <a:prstGeom prst="ellipse">
            <a:avLst/>
          </a:prstGeom>
          <a:solidFill>
            <a:srgbClr val="000000"/>
          </a:solidFill>
          <a:ln w="12700">
            <a:miter lim="400000"/>
          </a:ln>
        </p:spPr>
        <p:txBody>
          <a:bodyPr lIns="0" tIns="0" rIns="0" bIns="0" anchor="ctr"/>
          <a:lstStyle/>
          <a:p>
            <a:pPr algn="ctr">
              <a:defRPr sz="1200">
                <a:solidFill>
                  <a:srgbClr val="FFFFFF"/>
                </a:solidFill>
                <a:latin typeface="Helvetica Neue"/>
                <a:ea typeface="Helvetica Neue"/>
                <a:cs typeface="Helvetica Neue"/>
                <a:sym typeface="Helvetica Neue"/>
              </a:defRPr>
            </a:pPr>
            <a:endParaRPr/>
          </a:p>
        </p:txBody>
      </p:sp>
      <p:grpSp>
        <p:nvGrpSpPr>
          <p:cNvPr id="3349" name="Google Shape;1692;p346"/>
          <p:cNvGrpSpPr/>
          <p:nvPr/>
        </p:nvGrpSpPr>
        <p:grpSpPr>
          <a:xfrm>
            <a:off x="3884550" y="826368"/>
            <a:ext cx="2116243" cy="740410"/>
            <a:chOff x="0" y="0"/>
            <a:chExt cx="2116242" cy="740409"/>
          </a:xfrm>
        </p:grpSpPr>
        <p:sp>
          <p:nvSpPr>
            <p:cNvPr id="3333" name="Google Shape;1693;p346"/>
            <p:cNvSpPr txBox="1"/>
            <p:nvPr/>
          </p:nvSpPr>
          <p:spPr>
            <a:xfrm>
              <a:off x="848142" y="0"/>
              <a:ext cx="1268101" cy="74041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numCol="1" anchor="ctr">
              <a:spAutoFit/>
            </a:bodyPr>
            <a:lstStyle/>
            <a:p>
              <a:pPr>
                <a:lnSpc>
                  <a:spcPct val="90000"/>
                </a:lnSpc>
                <a:defRPr sz="3000">
                  <a:latin typeface="Montserrat-Bold"/>
                  <a:ea typeface="Montserrat-Bold"/>
                  <a:cs typeface="Montserrat-Bold"/>
                  <a:sym typeface="Montserrat-Bold"/>
                </a:defRPr>
              </a:pPr>
              <a:r>
                <a:t>70%</a:t>
              </a:r>
              <a:endParaRPr sz="500" b="1">
                <a:solidFill>
                  <a:srgbClr val="5E5E5E"/>
                </a:solidFill>
                <a:latin typeface="Helvetica Neue"/>
                <a:ea typeface="Helvetica Neue"/>
                <a:cs typeface="Helvetica Neue"/>
                <a:sym typeface="Helvetica Neue"/>
              </a:endParaRPr>
            </a:p>
            <a:p>
              <a:pPr>
                <a:defRPr sz="900">
                  <a:latin typeface="Montserrat-Regular"/>
                  <a:ea typeface="Montserrat-Regular"/>
                  <a:cs typeface="Montserrat-Regular"/>
                  <a:sym typeface="Montserrat-Regular"/>
                </a:defRPr>
              </a:pPr>
              <a:r>
                <a:t>RULE OF 40</a:t>
              </a:r>
              <a:endParaRPr sz="500">
                <a:solidFill>
                  <a:srgbClr val="5E5E5E"/>
                </a:solidFill>
                <a:latin typeface="Helvetica Neue"/>
                <a:ea typeface="Helvetica Neue"/>
                <a:cs typeface="Helvetica Neue"/>
                <a:sym typeface="Helvetica Neue"/>
              </a:endParaRPr>
            </a:p>
            <a:p>
              <a:pPr>
                <a:defRPr sz="900">
                  <a:latin typeface="Montserrat-Regular"/>
                  <a:ea typeface="Montserrat-Regular"/>
                  <a:cs typeface="Montserrat-Regular"/>
                  <a:sym typeface="Montserrat-Regular"/>
                </a:defRPr>
              </a:pPr>
              <a:r>
                <a:t>(2022)</a:t>
              </a:r>
            </a:p>
          </p:txBody>
        </p:sp>
        <p:grpSp>
          <p:nvGrpSpPr>
            <p:cNvPr id="3348" name="Google Shape;1694;p346"/>
            <p:cNvGrpSpPr/>
            <p:nvPr/>
          </p:nvGrpSpPr>
          <p:grpSpPr>
            <a:xfrm>
              <a:off x="0" y="102645"/>
              <a:ext cx="733008" cy="629372"/>
              <a:chOff x="0" y="0"/>
              <a:chExt cx="733007" cy="629371"/>
            </a:xfrm>
          </p:grpSpPr>
          <p:sp>
            <p:nvSpPr>
              <p:cNvPr id="3334" name="Google Shape;1695;p346"/>
              <p:cNvSpPr/>
              <p:nvPr/>
            </p:nvSpPr>
            <p:spPr>
              <a:xfrm>
                <a:off x="50264" y="135831"/>
                <a:ext cx="546022" cy="19883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7329" y="3537"/>
                    </a:lnTo>
                    <a:lnTo>
                      <a:pt x="14363" y="17843"/>
                    </a:lnTo>
                    <a:lnTo>
                      <a:pt x="21600" y="0"/>
                    </a:lnTo>
                  </a:path>
                </a:pathLst>
              </a:custGeom>
              <a:solidFill>
                <a:srgbClr val="FFFFFF"/>
              </a:solidFill>
              <a:ln w="19050" cap="flat">
                <a:solidFill>
                  <a:srgbClr val="000000"/>
                </a:solidFill>
                <a:prstDash val="solid"/>
                <a:miter lim="400000"/>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sp>
            <p:nvSpPr>
              <p:cNvPr id="3335" name="Google Shape;1696;p346"/>
              <p:cNvSpPr/>
              <p:nvPr/>
            </p:nvSpPr>
            <p:spPr>
              <a:xfrm>
                <a:off x="370840" y="253769"/>
                <a:ext cx="84039" cy="84039"/>
              </a:xfrm>
              <a:prstGeom prst="ellipse">
                <a:avLst/>
              </a:prstGeom>
              <a:solidFill>
                <a:srgbClr val="FFFFFF"/>
              </a:solidFill>
              <a:ln w="19050" cap="flat">
                <a:solidFill>
                  <a:srgbClr val="000000"/>
                </a:solidFill>
                <a:prstDash val="solid"/>
                <a:miter lim="400000"/>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sp>
            <p:nvSpPr>
              <p:cNvPr id="3336" name="Google Shape;1697;p346"/>
              <p:cNvSpPr/>
              <p:nvPr/>
            </p:nvSpPr>
            <p:spPr>
              <a:xfrm>
                <a:off x="0" y="432577"/>
                <a:ext cx="105076" cy="196763"/>
              </a:xfrm>
              <a:prstGeom prst="rect">
                <a:avLst/>
              </a:prstGeom>
              <a:solidFill>
                <a:srgbClr val="75F461"/>
              </a:solidFill>
              <a:ln w="12700" cap="flat">
                <a:noFill/>
                <a:miter lim="400000"/>
              </a:ln>
              <a:effectLst/>
            </p:spPr>
            <p:txBody>
              <a:bodyPr wrap="square" lIns="0" tIns="0" rIns="0" bIns="0" numCol="1" anchor="ctr">
                <a:noAutofit/>
              </a:bodyPr>
              <a:lstStyle/>
              <a:p>
                <a:pPr algn="ctr">
                  <a:defRPr sz="1200">
                    <a:latin typeface="Helvetica Neue"/>
                    <a:ea typeface="Helvetica Neue"/>
                    <a:cs typeface="Helvetica Neue"/>
                    <a:sym typeface="Helvetica Neue"/>
                  </a:defRPr>
                </a:pPr>
                <a:endParaRPr/>
              </a:p>
            </p:txBody>
          </p:sp>
          <p:sp>
            <p:nvSpPr>
              <p:cNvPr id="3337" name="Google Shape;1698;p346"/>
              <p:cNvSpPr/>
              <p:nvPr/>
            </p:nvSpPr>
            <p:spPr>
              <a:xfrm>
                <a:off x="181549" y="259230"/>
                <a:ext cx="105076" cy="370126"/>
              </a:xfrm>
              <a:prstGeom prst="rect">
                <a:avLst/>
              </a:prstGeom>
              <a:solidFill>
                <a:srgbClr val="75F461"/>
              </a:solidFill>
              <a:ln w="12700" cap="flat">
                <a:noFill/>
                <a:miter lim="400000"/>
              </a:ln>
              <a:effectLst/>
            </p:spPr>
            <p:txBody>
              <a:bodyPr wrap="square" lIns="0" tIns="0" rIns="0" bIns="0" numCol="1" anchor="ctr">
                <a:noAutofit/>
              </a:bodyPr>
              <a:lstStyle/>
              <a:p>
                <a:pPr algn="ctr">
                  <a:defRPr sz="1200">
                    <a:latin typeface="Helvetica Neue"/>
                    <a:ea typeface="Helvetica Neue"/>
                    <a:cs typeface="Helvetica Neue"/>
                    <a:sym typeface="Helvetica Neue"/>
                  </a:defRPr>
                </a:pPr>
                <a:endParaRPr/>
              </a:p>
            </p:txBody>
          </p:sp>
          <p:sp>
            <p:nvSpPr>
              <p:cNvPr id="3338" name="Google Shape;1699;p346"/>
              <p:cNvSpPr/>
              <p:nvPr/>
            </p:nvSpPr>
            <p:spPr>
              <a:xfrm>
                <a:off x="363098" y="399084"/>
                <a:ext cx="105076" cy="230288"/>
              </a:xfrm>
              <a:prstGeom prst="rect">
                <a:avLst/>
              </a:prstGeom>
              <a:solidFill>
                <a:srgbClr val="75F461"/>
              </a:solidFill>
              <a:ln w="12700" cap="flat">
                <a:noFill/>
                <a:miter lim="400000"/>
              </a:ln>
              <a:effectLst/>
            </p:spPr>
            <p:txBody>
              <a:bodyPr wrap="square" lIns="0" tIns="0" rIns="0" bIns="0" numCol="1" anchor="ctr">
                <a:noAutofit/>
              </a:bodyPr>
              <a:lstStyle/>
              <a:p>
                <a:pPr algn="ctr">
                  <a:defRPr sz="1200">
                    <a:latin typeface="Helvetica Neue"/>
                    <a:ea typeface="Helvetica Neue"/>
                    <a:cs typeface="Helvetica Neue"/>
                    <a:sym typeface="Helvetica Neue"/>
                  </a:defRPr>
                </a:pPr>
                <a:endParaRPr/>
              </a:p>
            </p:txBody>
          </p:sp>
          <p:sp>
            <p:nvSpPr>
              <p:cNvPr id="3339" name="Google Shape;1700;p346"/>
              <p:cNvSpPr/>
              <p:nvPr/>
            </p:nvSpPr>
            <p:spPr>
              <a:xfrm>
                <a:off x="544648" y="332063"/>
                <a:ext cx="105076" cy="297226"/>
              </a:xfrm>
              <a:prstGeom prst="rect">
                <a:avLst/>
              </a:prstGeom>
              <a:solidFill>
                <a:srgbClr val="75F461"/>
              </a:solidFill>
              <a:ln w="12700" cap="flat">
                <a:noFill/>
                <a:miter lim="400000"/>
              </a:ln>
              <a:effectLst/>
            </p:spPr>
            <p:txBody>
              <a:bodyPr wrap="square" lIns="0" tIns="0" rIns="0" bIns="0" numCol="1" anchor="ctr">
                <a:noAutofit/>
              </a:bodyPr>
              <a:lstStyle/>
              <a:p>
                <a:pPr algn="ctr">
                  <a:defRPr sz="1200">
                    <a:latin typeface="Helvetica Neue"/>
                    <a:ea typeface="Helvetica Neue"/>
                    <a:cs typeface="Helvetica Neue"/>
                    <a:sym typeface="Helvetica Neue"/>
                  </a:defRPr>
                </a:pPr>
                <a:endParaRPr/>
              </a:p>
            </p:txBody>
          </p:sp>
          <p:sp>
            <p:nvSpPr>
              <p:cNvPr id="3340" name="Google Shape;1701;p346"/>
              <p:cNvSpPr/>
              <p:nvPr/>
            </p:nvSpPr>
            <p:spPr>
              <a:xfrm>
                <a:off x="461319" y="-1"/>
                <a:ext cx="271689" cy="271689"/>
              </a:xfrm>
              <a:prstGeom prst="ellipse">
                <a:avLst/>
              </a:prstGeom>
              <a:solidFill>
                <a:srgbClr val="FFFFFF"/>
              </a:solidFill>
              <a:ln w="19050" cap="flat">
                <a:solidFill>
                  <a:srgbClr val="000000"/>
                </a:solidFill>
                <a:prstDash val="solid"/>
                <a:miter lim="400000"/>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sp>
            <p:nvSpPr>
              <p:cNvPr id="3341" name="Google Shape;1702;p346"/>
              <p:cNvSpPr/>
              <p:nvPr/>
            </p:nvSpPr>
            <p:spPr>
              <a:xfrm>
                <a:off x="9525" y="294781"/>
                <a:ext cx="84039" cy="84039"/>
              </a:xfrm>
              <a:prstGeom prst="ellipse">
                <a:avLst/>
              </a:prstGeom>
              <a:solidFill>
                <a:srgbClr val="FFFFFF"/>
              </a:solidFill>
              <a:ln w="19050" cap="flat">
                <a:solidFill>
                  <a:srgbClr val="000000"/>
                </a:solidFill>
                <a:prstDash val="solid"/>
                <a:miter lim="400000"/>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sp>
            <p:nvSpPr>
              <p:cNvPr id="3342" name="Google Shape;1703;p346"/>
              <p:cNvSpPr/>
              <p:nvPr/>
            </p:nvSpPr>
            <p:spPr>
              <a:xfrm>
                <a:off x="192976" y="128914"/>
                <a:ext cx="84039" cy="84039"/>
              </a:xfrm>
              <a:prstGeom prst="ellipse">
                <a:avLst/>
              </a:prstGeom>
              <a:solidFill>
                <a:srgbClr val="FFFFFF"/>
              </a:solidFill>
              <a:ln w="19050" cap="flat">
                <a:solidFill>
                  <a:srgbClr val="000000"/>
                </a:solidFill>
                <a:prstDash val="solid"/>
                <a:miter lim="400000"/>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grpSp>
            <p:nvGrpSpPr>
              <p:cNvPr id="3347" name="Google Shape;1704;p346"/>
              <p:cNvGrpSpPr/>
              <p:nvPr/>
            </p:nvGrpSpPr>
            <p:grpSpPr>
              <a:xfrm>
                <a:off x="527704" y="102123"/>
                <a:ext cx="138980" cy="67501"/>
                <a:chOff x="0" y="0"/>
                <a:chExt cx="138978" cy="67499"/>
              </a:xfrm>
            </p:grpSpPr>
            <p:sp>
              <p:nvSpPr>
                <p:cNvPr id="3343" name="Google Shape;1705;p346"/>
                <p:cNvSpPr/>
                <p:nvPr/>
              </p:nvSpPr>
              <p:spPr>
                <a:xfrm>
                  <a:off x="-1" y="194"/>
                  <a:ext cx="62594" cy="67272"/>
                </a:xfrm>
                <a:custGeom>
                  <a:avLst/>
                  <a:gdLst/>
                  <a:ahLst/>
                  <a:cxnLst>
                    <a:cxn ang="0">
                      <a:pos x="wd2" y="hd2"/>
                    </a:cxn>
                    <a:cxn ang="5400000">
                      <a:pos x="wd2" y="hd2"/>
                    </a:cxn>
                    <a:cxn ang="10800000">
                      <a:pos x="wd2" y="hd2"/>
                    </a:cxn>
                    <a:cxn ang="16200000">
                      <a:pos x="wd2" y="hd2"/>
                    </a:cxn>
                  </a:cxnLst>
                  <a:rect l="0" t="0" r="r" b="b"/>
                  <a:pathLst>
                    <a:path w="21600" h="21600" extrusionOk="0">
                      <a:moveTo>
                        <a:pt x="16781" y="0"/>
                      </a:moveTo>
                      <a:lnTo>
                        <a:pt x="10924" y="0"/>
                      </a:lnTo>
                      <a:lnTo>
                        <a:pt x="0" y="14036"/>
                      </a:lnTo>
                      <a:lnTo>
                        <a:pt x="0" y="17039"/>
                      </a:lnTo>
                      <a:lnTo>
                        <a:pt x="12880" y="17039"/>
                      </a:lnTo>
                      <a:lnTo>
                        <a:pt x="12880" y="21600"/>
                      </a:lnTo>
                      <a:lnTo>
                        <a:pt x="18003" y="21600"/>
                      </a:lnTo>
                      <a:lnTo>
                        <a:pt x="18003" y="17142"/>
                      </a:lnTo>
                      <a:lnTo>
                        <a:pt x="21600" y="17142"/>
                      </a:lnTo>
                      <a:lnTo>
                        <a:pt x="21600" y="13253"/>
                      </a:lnTo>
                      <a:lnTo>
                        <a:pt x="18048" y="13253"/>
                      </a:lnTo>
                      <a:lnTo>
                        <a:pt x="18048" y="9303"/>
                      </a:lnTo>
                      <a:lnTo>
                        <a:pt x="12961" y="9303"/>
                      </a:lnTo>
                      <a:lnTo>
                        <a:pt x="12961" y="12965"/>
                      </a:lnTo>
                      <a:lnTo>
                        <a:pt x="6728" y="13055"/>
                      </a:lnTo>
                      <a:lnTo>
                        <a:pt x="16781" y="0"/>
                      </a:lnTo>
                      <a:close/>
                    </a:path>
                  </a:pathLst>
                </a:custGeom>
                <a:solidFill>
                  <a:srgbClr val="000000"/>
                </a:solidFill>
                <a:ln w="12700" cap="flat">
                  <a:noFill/>
                  <a:miter lim="400000"/>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grpSp>
              <p:nvGrpSpPr>
                <p:cNvPr id="3346" name="Google Shape;1706;p346"/>
                <p:cNvGrpSpPr/>
                <p:nvPr/>
              </p:nvGrpSpPr>
              <p:grpSpPr>
                <a:xfrm>
                  <a:off x="71478" y="0"/>
                  <a:ext cx="67501" cy="67500"/>
                  <a:chOff x="0" y="0"/>
                  <a:chExt cx="67499" cy="67499"/>
                </a:xfrm>
              </p:grpSpPr>
              <p:sp>
                <p:nvSpPr>
                  <p:cNvPr id="3344" name="Google Shape;1707;p346"/>
                  <p:cNvSpPr/>
                  <p:nvPr/>
                </p:nvSpPr>
                <p:spPr>
                  <a:xfrm>
                    <a:off x="0" y="0"/>
                    <a:ext cx="67500" cy="67500"/>
                  </a:xfrm>
                  <a:prstGeom prst="ellipse">
                    <a:avLst/>
                  </a:prstGeom>
                  <a:solidFill>
                    <a:srgbClr val="000000"/>
                  </a:solidFill>
                  <a:ln w="12700" cap="flat">
                    <a:noFill/>
                    <a:miter lim="400000"/>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sp>
                <p:nvSpPr>
                  <p:cNvPr id="3345" name="Google Shape;1708;p346"/>
                  <p:cNvSpPr/>
                  <p:nvPr/>
                </p:nvSpPr>
                <p:spPr>
                  <a:xfrm>
                    <a:off x="14419" y="14419"/>
                    <a:ext cx="38589" cy="38589"/>
                  </a:xfrm>
                  <a:prstGeom prst="ellipse">
                    <a:avLst/>
                  </a:prstGeom>
                  <a:solidFill>
                    <a:srgbClr val="FFFFFF"/>
                  </a:solidFill>
                  <a:ln w="12700" cap="flat">
                    <a:noFill/>
                    <a:miter lim="400000"/>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grpSp>
          </p:grpSp>
        </p:grpSp>
      </p:grpSp>
      <p:pic>
        <p:nvPicPr>
          <p:cNvPr id="3350" name="Google Shape;1709;p346" descr="Google Shape;1709;p346"/>
          <p:cNvPicPr>
            <a:picLocks noChangeAspect="1"/>
          </p:cNvPicPr>
          <p:nvPr/>
        </p:nvPicPr>
        <p:blipFill>
          <a:blip r:embed="rId4"/>
          <a:stretch>
            <a:fillRect/>
          </a:stretch>
        </p:blipFill>
        <p:spPr>
          <a:xfrm>
            <a:off x="430073" y="4521393"/>
            <a:ext cx="804747" cy="213954"/>
          </a:xfrm>
          <a:prstGeom prst="rect">
            <a:avLst/>
          </a:prstGeom>
          <a:ln w="12700">
            <a:miter lim="400000"/>
          </a:ln>
        </p:spPr>
      </p:pic>
      <p:pic>
        <p:nvPicPr>
          <p:cNvPr id="3351" name="Google Shape;1710;p346" descr="Google Shape;1710;p346"/>
          <p:cNvPicPr>
            <a:picLocks noChangeAspect="1"/>
          </p:cNvPicPr>
          <p:nvPr/>
        </p:nvPicPr>
        <p:blipFill>
          <a:blip r:embed="rId5"/>
          <a:stretch>
            <a:fillRect/>
          </a:stretch>
        </p:blipFill>
        <p:spPr>
          <a:xfrm>
            <a:off x="3627423" y="4511642"/>
            <a:ext cx="647850" cy="233454"/>
          </a:xfrm>
          <a:prstGeom prst="rect">
            <a:avLst/>
          </a:prstGeom>
          <a:ln w="12700">
            <a:miter lim="400000"/>
          </a:ln>
        </p:spPr>
      </p:pic>
      <p:pic>
        <p:nvPicPr>
          <p:cNvPr id="3352" name="Google Shape;1711;p346" descr="Google Shape;1711;p346"/>
          <p:cNvPicPr>
            <a:picLocks noChangeAspect="1"/>
          </p:cNvPicPr>
          <p:nvPr/>
        </p:nvPicPr>
        <p:blipFill>
          <a:blip r:embed="rId6"/>
          <a:stretch>
            <a:fillRect/>
          </a:stretch>
        </p:blipFill>
        <p:spPr>
          <a:xfrm>
            <a:off x="8051299" y="4433415"/>
            <a:ext cx="674436" cy="389909"/>
          </a:xfrm>
          <a:prstGeom prst="rect">
            <a:avLst/>
          </a:prstGeom>
          <a:ln w="12700">
            <a:miter lim="400000"/>
          </a:ln>
        </p:spPr>
      </p:pic>
      <p:pic>
        <p:nvPicPr>
          <p:cNvPr id="3353" name="Google Shape;1712;p346" descr="Google Shape;1712;p346"/>
          <p:cNvPicPr>
            <a:picLocks noChangeAspect="1"/>
          </p:cNvPicPr>
          <p:nvPr/>
        </p:nvPicPr>
        <p:blipFill>
          <a:blip r:embed="rId7"/>
          <a:stretch>
            <a:fillRect/>
          </a:stretch>
        </p:blipFill>
        <p:spPr>
          <a:xfrm>
            <a:off x="2221370" y="4433415"/>
            <a:ext cx="501845" cy="389911"/>
          </a:xfrm>
          <a:prstGeom prst="rect">
            <a:avLst/>
          </a:prstGeom>
          <a:ln w="12700">
            <a:miter lim="400000"/>
          </a:ln>
        </p:spPr>
      </p:pic>
      <p:pic>
        <p:nvPicPr>
          <p:cNvPr id="3354" name="Google Shape;1713;p346" descr="Google Shape;1713;p346"/>
          <p:cNvPicPr>
            <a:picLocks noChangeAspect="1"/>
          </p:cNvPicPr>
          <p:nvPr/>
        </p:nvPicPr>
        <p:blipFill>
          <a:blip r:embed="rId8"/>
          <a:stretch>
            <a:fillRect/>
          </a:stretch>
        </p:blipFill>
        <p:spPr>
          <a:xfrm>
            <a:off x="6808864" y="4404836"/>
            <a:ext cx="448479" cy="447078"/>
          </a:xfrm>
          <a:prstGeom prst="rect">
            <a:avLst/>
          </a:prstGeom>
          <a:ln w="12700">
            <a:miter lim="400000"/>
          </a:ln>
        </p:spPr>
      </p:pic>
      <p:pic>
        <p:nvPicPr>
          <p:cNvPr id="3355" name="Google Shape;1714;p346" descr="Google Shape;1714;p346"/>
          <p:cNvPicPr>
            <a:picLocks noChangeAspect="1"/>
          </p:cNvPicPr>
          <p:nvPr/>
        </p:nvPicPr>
        <p:blipFill>
          <a:blip r:embed="rId9"/>
          <a:stretch>
            <a:fillRect/>
          </a:stretch>
        </p:blipFill>
        <p:spPr>
          <a:xfrm>
            <a:off x="5215449" y="4476496"/>
            <a:ext cx="994852" cy="290767"/>
          </a:xfrm>
          <a:prstGeom prst="rect">
            <a:avLst/>
          </a:prstGeom>
          <a:ln w="12700">
            <a:miter lim="400000"/>
          </a:ln>
        </p:spPr>
      </p:pic>
      <p:sp>
        <p:nvSpPr>
          <p:cNvPr id="3356" name="Google Shape;1715;p346"/>
          <p:cNvSpPr txBox="1"/>
          <p:nvPr/>
        </p:nvSpPr>
        <p:spPr>
          <a:xfrm>
            <a:off x="291301" y="2967757"/>
            <a:ext cx="2276700" cy="17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ctr">
              <a:defRPr sz="900">
                <a:latin typeface="Montserrat-Bold"/>
                <a:ea typeface="Montserrat-Bold"/>
                <a:cs typeface="Montserrat-Bold"/>
                <a:sym typeface="Montserrat-Bold"/>
              </a:defRPr>
            </a:lvl1pPr>
          </a:lstStyle>
          <a:p>
            <a:r>
              <a:t>D&amp;I AS CORE COMPANY VALUE</a:t>
            </a:r>
          </a:p>
        </p:txBody>
      </p:sp>
      <p:sp>
        <p:nvSpPr>
          <p:cNvPr id="3357" name="Google Shape;1716;p346"/>
          <p:cNvSpPr txBox="1"/>
          <p:nvPr/>
        </p:nvSpPr>
        <p:spPr>
          <a:xfrm>
            <a:off x="249096" y="164979"/>
            <a:ext cx="8645702"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spAutoFit/>
          </a:bodyPr>
          <a:lstStyle>
            <a:lvl1pPr>
              <a:defRPr sz="2400">
                <a:solidFill>
                  <a:srgbClr val="020001"/>
                </a:solidFill>
                <a:latin typeface="Montserrat-Regular"/>
                <a:ea typeface="Montserrat-Regular"/>
                <a:cs typeface="Montserrat-Regular"/>
                <a:sym typeface="Montserrat-Regular"/>
              </a:defRPr>
            </a:lvl1pPr>
          </a:lstStyle>
          <a:p>
            <a:r>
              <a:t>WHO IS MINT?</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B2B2B"/>
        </a:solidFill>
        <a:effectLst/>
      </p:bgPr>
    </p:bg>
    <p:spTree>
      <p:nvGrpSpPr>
        <p:cNvPr id="1" name=""/>
        <p:cNvGrpSpPr/>
        <p:nvPr/>
      </p:nvGrpSpPr>
      <p:grpSpPr>
        <a:xfrm>
          <a:off x="0" y="0"/>
          <a:ext cx="0" cy="0"/>
          <a:chOff x="0" y="0"/>
          <a:chExt cx="0" cy="0"/>
        </a:xfrm>
      </p:grpSpPr>
      <p:pic>
        <p:nvPicPr>
          <p:cNvPr id="3361" name="Google Shape;1726;p348" descr="Google Shape;1726;p348"/>
          <p:cNvPicPr>
            <a:picLocks noChangeAspect="1"/>
          </p:cNvPicPr>
          <p:nvPr/>
        </p:nvPicPr>
        <p:blipFill>
          <a:blip r:embed="rId3"/>
          <a:srcRect l="5169" r="61382" b="64209"/>
          <a:stretch>
            <a:fillRect/>
          </a:stretch>
        </p:blipFill>
        <p:spPr>
          <a:xfrm>
            <a:off x="4026646" y="634033"/>
            <a:ext cx="1476176" cy="1475174"/>
          </a:xfrm>
          <a:prstGeom prst="rect">
            <a:avLst/>
          </a:prstGeom>
          <a:ln w="12700">
            <a:miter lim="400000"/>
          </a:ln>
        </p:spPr>
      </p:pic>
      <p:pic>
        <p:nvPicPr>
          <p:cNvPr id="3362" name="Google Shape;1727;p348" descr="Google Shape;1727;p348"/>
          <p:cNvPicPr>
            <a:picLocks noChangeAspect="1"/>
          </p:cNvPicPr>
          <p:nvPr/>
        </p:nvPicPr>
        <p:blipFill>
          <a:blip r:embed="rId4"/>
          <a:srcRect l="44" t="5215" r="8968" b="4080"/>
          <a:stretch>
            <a:fillRect/>
          </a:stretch>
        </p:blipFill>
        <p:spPr>
          <a:xfrm>
            <a:off x="3955439" y="558744"/>
            <a:ext cx="4504394" cy="4392427"/>
          </a:xfrm>
          <a:prstGeom prst="rect">
            <a:avLst/>
          </a:prstGeom>
          <a:ln w="12700">
            <a:miter lim="400000"/>
          </a:ln>
        </p:spPr>
      </p:pic>
      <p:sp>
        <p:nvSpPr>
          <p:cNvPr id="3363" name="Google Shape;1728;p348"/>
          <p:cNvSpPr/>
          <p:nvPr/>
        </p:nvSpPr>
        <p:spPr>
          <a:xfrm>
            <a:off x="4213883" y="698042"/>
            <a:ext cx="3983101" cy="3983100"/>
          </a:xfrm>
          <a:prstGeom prst="ellipse">
            <a:avLst/>
          </a:prstGeom>
          <a:solidFill>
            <a:srgbClr val="FFFFFF">
              <a:alpha val="20000"/>
            </a:srgbClr>
          </a:solidFill>
          <a:ln w="12700">
            <a:miter lim="400000"/>
          </a:ln>
        </p:spPr>
        <p:txBody>
          <a:bodyPr lIns="0" tIns="0" rIns="0" bIns="0" anchor="ctr"/>
          <a:lstStyle/>
          <a:p>
            <a:pPr algn="ctr">
              <a:defRPr sz="1200">
                <a:latin typeface="Helvetica Neue"/>
                <a:ea typeface="Helvetica Neue"/>
                <a:cs typeface="Helvetica Neue"/>
                <a:sym typeface="Helvetica Neue"/>
              </a:defRPr>
            </a:pPr>
            <a:endParaRPr/>
          </a:p>
        </p:txBody>
      </p:sp>
      <p:sp>
        <p:nvSpPr>
          <p:cNvPr id="3364" name="Google Shape;1729;p348"/>
          <p:cNvSpPr txBox="1"/>
          <p:nvPr/>
        </p:nvSpPr>
        <p:spPr>
          <a:xfrm>
            <a:off x="237912" y="2263429"/>
            <a:ext cx="3190801" cy="393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p>
            <a:pPr algn="just">
              <a:defRPr sz="1100">
                <a:solidFill>
                  <a:srgbClr val="FFFFFF"/>
                </a:solidFill>
                <a:latin typeface="Montserrat-Regular"/>
                <a:ea typeface="Montserrat-Regular"/>
                <a:cs typeface="Montserrat-Regular"/>
                <a:sym typeface="Montserrat-Regular"/>
              </a:defRPr>
            </a:pPr>
            <a:r>
              <a:t>To manage internal resources, you use an </a:t>
            </a:r>
            <a:r>
              <a:rPr>
                <a:latin typeface="Montserrat-Bold"/>
                <a:ea typeface="Montserrat-Bold"/>
                <a:cs typeface="Montserrat-Bold"/>
                <a:sym typeface="Montserrat-Bold"/>
              </a:rPr>
              <a:t>ERP</a:t>
            </a:r>
            <a:r>
              <a:t>.</a:t>
            </a:r>
          </a:p>
        </p:txBody>
      </p:sp>
      <p:grpSp>
        <p:nvGrpSpPr>
          <p:cNvPr id="3373" name="Google Shape;1730;p348"/>
          <p:cNvGrpSpPr/>
          <p:nvPr/>
        </p:nvGrpSpPr>
        <p:grpSpPr>
          <a:xfrm>
            <a:off x="6233081" y="840739"/>
            <a:ext cx="1816724" cy="1811161"/>
            <a:chOff x="0" y="0"/>
            <a:chExt cx="1816723" cy="1811160"/>
          </a:xfrm>
        </p:grpSpPr>
        <p:sp>
          <p:nvSpPr>
            <p:cNvPr id="3365" name="Google Shape;1731;p348"/>
            <p:cNvSpPr/>
            <p:nvPr/>
          </p:nvSpPr>
          <p:spPr>
            <a:xfrm flipH="1">
              <a:off x="0" y="-1"/>
              <a:ext cx="1816724" cy="181116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cubicBezTo>
                    <a:pt x="149" y="15863"/>
                    <a:pt x="2498" y="10408"/>
                    <a:pt x="6554" y="6379"/>
                  </a:cubicBezTo>
                  <a:cubicBezTo>
                    <a:pt x="10573" y="2388"/>
                    <a:pt x="15958" y="105"/>
                    <a:pt x="21600" y="0"/>
                  </a:cubicBezTo>
                  <a:close/>
                </a:path>
              </a:pathLst>
            </a:custGeom>
            <a:solidFill>
              <a:srgbClr val="B3F49C"/>
            </a:solidFill>
            <a:ln w="12700" cap="flat">
              <a:noFill/>
              <a:miter lim="400000"/>
            </a:ln>
            <a:effectLst/>
          </p:spPr>
          <p:txBody>
            <a:bodyPr wrap="square" lIns="0" tIns="0" rIns="0" bIns="0" numCol="1" anchor="ctr">
              <a:noAutofit/>
            </a:bodyPr>
            <a:lstStyle/>
            <a:p>
              <a:pPr algn="ctr">
                <a:defRPr sz="1200">
                  <a:latin typeface="Montserrat-Regular"/>
                  <a:ea typeface="Montserrat-Regular"/>
                  <a:cs typeface="Montserrat-Regular"/>
                  <a:sym typeface="Montserrat-Regular"/>
                </a:defRPr>
              </a:pPr>
              <a:endParaRPr/>
            </a:p>
          </p:txBody>
        </p:sp>
        <p:pic>
          <p:nvPicPr>
            <p:cNvPr id="3366" name="Google Shape;1732;p348" descr="Google Shape;1732;p348"/>
            <p:cNvPicPr>
              <a:picLocks noChangeAspect="1"/>
            </p:cNvPicPr>
            <p:nvPr/>
          </p:nvPicPr>
          <p:blipFill>
            <a:blip r:embed="rId5"/>
            <a:stretch>
              <a:fillRect/>
            </a:stretch>
          </p:blipFill>
          <p:spPr>
            <a:xfrm>
              <a:off x="1021597" y="1074746"/>
              <a:ext cx="319795" cy="223850"/>
            </a:xfrm>
            <a:prstGeom prst="rect">
              <a:avLst/>
            </a:prstGeom>
            <a:ln w="12700" cap="flat">
              <a:noFill/>
              <a:miter lim="400000"/>
            </a:ln>
            <a:effectLst/>
          </p:spPr>
        </p:pic>
        <p:pic>
          <p:nvPicPr>
            <p:cNvPr id="3367" name="Google Shape;1733;p348" descr="Google Shape;1733;p348"/>
            <p:cNvPicPr>
              <a:picLocks noChangeAspect="1"/>
            </p:cNvPicPr>
            <p:nvPr/>
          </p:nvPicPr>
          <p:blipFill>
            <a:blip r:embed="rId6"/>
            <a:stretch>
              <a:fillRect/>
            </a:stretch>
          </p:blipFill>
          <p:spPr>
            <a:xfrm>
              <a:off x="234804" y="1536570"/>
              <a:ext cx="665998" cy="141807"/>
            </a:xfrm>
            <a:prstGeom prst="rect">
              <a:avLst/>
            </a:prstGeom>
            <a:ln w="12700" cap="flat">
              <a:noFill/>
              <a:miter lim="400000"/>
            </a:ln>
            <a:effectLst/>
          </p:spPr>
        </p:pic>
        <p:pic>
          <p:nvPicPr>
            <p:cNvPr id="3368" name="Google Shape;1734;p348" descr="Google Shape;1734;p348"/>
            <p:cNvPicPr>
              <a:picLocks noChangeAspect="1"/>
            </p:cNvPicPr>
            <p:nvPr/>
          </p:nvPicPr>
          <p:blipFill>
            <a:blip r:embed="rId7"/>
            <a:srcRect t="30357" b="30350"/>
            <a:stretch>
              <a:fillRect/>
            </a:stretch>
          </p:blipFill>
          <p:spPr>
            <a:xfrm>
              <a:off x="222701" y="1207509"/>
              <a:ext cx="641711" cy="141801"/>
            </a:xfrm>
            <a:prstGeom prst="rect">
              <a:avLst/>
            </a:prstGeom>
            <a:ln w="12700" cap="flat">
              <a:noFill/>
              <a:miter lim="400000"/>
            </a:ln>
            <a:effectLst/>
          </p:spPr>
        </p:pic>
        <p:pic>
          <p:nvPicPr>
            <p:cNvPr id="3369" name="Google Shape;1735;p348" descr="Google Shape;1735;p348"/>
            <p:cNvPicPr>
              <a:picLocks noChangeAspect="1"/>
            </p:cNvPicPr>
            <p:nvPr/>
          </p:nvPicPr>
          <p:blipFill>
            <a:blip r:embed="rId8"/>
            <a:stretch>
              <a:fillRect/>
            </a:stretch>
          </p:blipFill>
          <p:spPr>
            <a:xfrm>
              <a:off x="1040192" y="1407497"/>
              <a:ext cx="544303" cy="141907"/>
            </a:xfrm>
            <a:prstGeom prst="rect">
              <a:avLst/>
            </a:prstGeom>
            <a:ln w="12700" cap="flat">
              <a:noFill/>
              <a:miter lim="400000"/>
            </a:ln>
            <a:effectLst/>
          </p:spPr>
        </p:pic>
        <p:grpSp>
          <p:nvGrpSpPr>
            <p:cNvPr id="3372" name="Google Shape;1736;p348"/>
            <p:cNvGrpSpPr/>
            <p:nvPr/>
          </p:nvGrpSpPr>
          <p:grpSpPr>
            <a:xfrm>
              <a:off x="230583" y="670397"/>
              <a:ext cx="674440" cy="349835"/>
              <a:chOff x="0" y="0"/>
              <a:chExt cx="674439" cy="349833"/>
            </a:xfrm>
          </p:grpSpPr>
          <p:sp>
            <p:nvSpPr>
              <p:cNvPr id="3370" name="Google Shape;1737;p348"/>
              <p:cNvSpPr txBox="1"/>
              <p:nvPr/>
            </p:nvSpPr>
            <p:spPr>
              <a:xfrm>
                <a:off x="0" y="0"/>
                <a:ext cx="674440" cy="3429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numCol="1" anchor="ctr">
                <a:spAutoFit/>
              </a:bodyPr>
              <a:lstStyle>
                <a:lvl1pPr algn="ctr">
                  <a:defRPr sz="2000">
                    <a:latin typeface="Montserrat-Bold"/>
                    <a:ea typeface="Montserrat-Bold"/>
                    <a:cs typeface="Montserrat-Bold"/>
                    <a:sym typeface="Montserrat-Bold"/>
                  </a:defRPr>
                </a:lvl1pPr>
              </a:lstStyle>
              <a:p>
                <a:r>
                  <a:t>CRM</a:t>
                </a:r>
              </a:p>
            </p:txBody>
          </p:sp>
          <p:sp>
            <p:nvSpPr>
              <p:cNvPr id="3371" name="Google Shape;1738;p348"/>
              <p:cNvSpPr/>
              <p:nvPr/>
            </p:nvSpPr>
            <p:spPr>
              <a:xfrm>
                <a:off x="24482" y="349833"/>
                <a:ext cx="607052" cy="1"/>
              </a:xfrm>
              <a:prstGeom prst="line">
                <a:avLst/>
              </a:prstGeom>
              <a:noFill/>
              <a:ln w="19050" cap="flat">
                <a:solidFill>
                  <a:srgbClr val="000000"/>
                </a:solidFill>
                <a:prstDash val="solid"/>
                <a:miter lim="400000"/>
              </a:ln>
              <a:effectLst/>
            </p:spPr>
            <p:txBody>
              <a:bodyPr wrap="square" lIns="0" tIns="0" rIns="0" bIns="0" numCol="1" anchor="t">
                <a:noAutofit/>
              </a:bodyPr>
              <a:lstStyle/>
              <a:p>
                <a:endParaRPr/>
              </a:p>
            </p:txBody>
          </p:sp>
        </p:grpSp>
      </p:grpSp>
      <p:grpSp>
        <p:nvGrpSpPr>
          <p:cNvPr id="3381" name="Google Shape;1739;p348"/>
          <p:cNvGrpSpPr/>
          <p:nvPr/>
        </p:nvGrpSpPr>
        <p:grpSpPr>
          <a:xfrm>
            <a:off x="4351046" y="2734659"/>
            <a:ext cx="3708775" cy="1803839"/>
            <a:chOff x="0" y="0"/>
            <a:chExt cx="3708774" cy="1803838"/>
          </a:xfrm>
        </p:grpSpPr>
        <p:sp>
          <p:nvSpPr>
            <p:cNvPr id="3374" name="Google Shape;1740;p348"/>
            <p:cNvSpPr/>
            <p:nvPr/>
          </p:nvSpPr>
          <p:spPr>
            <a:xfrm>
              <a:off x="-1" y="-1"/>
              <a:ext cx="3708776" cy="1803840"/>
            </a:xfrm>
            <a:custGeom>
              <a:avLst/>
              <a:gdLst/>
              <a:ahLst/>
              <a:cxnLst>
                <a:cxn ang="0">
                  <a:pos x="wd2" y="hd2"/>
                </a:cxn>
                <a:cxn ang="5400000">
                  <a:pos x="wd2" y="hd2"/>
                </a:cxn>
                <a:cxn ang="10800000">
                  <a:pos x="wd2" y="hd2"/>
                </a:cxn>
                <a:cxn ang="16200000">
                  <a:pos x="wd2" y="hd2"/>
                </a:cxn>
              </a:cxnLst>
              <a:rect l="0" t="0" r="r" b="b"/>
              <a:pathLst>
                <a:path w="21600" h="21522" extrusionOk="0">
                  <a:moveTo>
                    <a:pt x="21600" y="0"/>
                  </a:moveTo>
                  <a:lnTo>
                    <a:pt x="0" y="0"/>
                  </a:lnTo>
                  <a:cubicBezTo>
                    <a:pt x="157" y="11924"/>
                    <a:pt x="4900" y="21445"/>
                    <a:pt x="10722" y="21522"/>
                  </a:cubicBezTo>
                  <a:cubicBezTo>
                    <a:pt x="16601" y="21600"/>
                    <a:pt x="21433" y="12040"/>
                    <a:pt x="21600" y="0"/>
                  </a:cubicBezTo>
                  <a:close/>
                </a:path>
              </a:pathLst>
            </a:custGeom>
            <a:solidFill>
              <a:srgbClr val="FFFFFF"/>
            </a:solidFill>
            <a:ln w="12700" cap="flat">
              <a:noFill/>
              <a:miter lim="400000"/>
            </a:ln>
            <a:effectLst/>
          </p:spPr>
          <p:txBody>
            <a:bodyPr wrap="square" lIns="0" tIns="0" rIns="0" bIns="0" numCol="1" anchor="ctr">
              <a:noAutofit/>
            </a:bodyPr>
            <a:lstStyle/>
            <a:p>
              <a:pPr algn="ctr">
                <a:defRPr sz="1200">
                  <a:latin typeface="Helvetica Neue"/>
                  <a:ea typeface="Helvetica Neue"/>
                  <a:cs typeface="Helvetica Neue"/>
                  <a:sym typeface="Helvetica Neue"/>
                </a:defRPr>
              </a:pPr>
              <a:endParaRPr/>
            </a:p>
          </p:txBody>
        </p:sp>
        <p:sp>
          <p:nvSpPr>
            <p:cNvPr id="3375" name="Google Shape;1741;p348"/>
            <p:cNvSpPr txBox="1"/>
            <p:nvPr/>
          </p:nvSpPr>
          <p:spPr>
            <a:xfrm>
              <a:off x="775111" y="302459"/>
              <a:ext cx="2024100" cy="342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numCol="1" anchor="ctr">
              <a:spAutoFit/>
            </a:bodyPr>
            <a:lstStyle>
              <a:lvl1pPr algn="ctr">
                <a:defRPr sz="2000">
                  <a:latin typeface="Montserrat-Bold"/>
                  <a:ea typeface="Montserrat-Bold"/>
                  <a:cs typeface="Montserrat-Bold"/>
                  <a:sym typeface="Montserrat-Bold"/>
                </a:defRPr>
              </a:lvl1pPr>
            </a:lstStyle>
            <a:p>
              <a:r>
                <a:t>ERP</a:t>
              </a:r>
            </a:p>
          </p:txBody>
        </p:sp>
        <p:grpSp>
          <p:nvGrpSpPr>
            <p:cNvPr id="3378" name="Google Shape;1742;p348"/>
            <p:cNvGrpSpPr/>
            <p:nvPr/>
          </p:nvGrpSpPr>
          <p:grpSpPr>
            <a:xfrm>
              <a:off x="786587" y="920893"/>
              <a:ext cx="2135640" cy="289466"/>
              <a:chOff x="0" y="0"/>
              <a:chExt cx="2135638" cy="289465"/>
            </a:xfrm>
          </p:grpSpPr>
          <p:pic>
            <p:nvPicPr>
              <p:cNvPr id="3376" name="Google Shape;1743;p348" descr="Google Shape;1743;p348"/>
              <p:cNvPicPr>
                <a:picLocks noChangeAspect="1"/>
              </p:cNvPicPr>
              <p:nvPr/>
            </p:nvPicPr>
            <p:blipFill>
              <a:blip r:embed="rId7"/>
              <a:srcRect t="30357" b="30352"/>
              <a:stretch>
                <a:fillRect/>
              </a:stretch>
            </p:blipFill>
            <p:spPr>
              <a:xfrm>
                <a:off x="0" y="-1"/>
                <a:ext cx="1309872" cy="289467"/>
              </a:xfrm>
              <a:prstGeom prst="rect">
                <a:avLst/>
              </a:prstGeom>
              <a:ln w="12700" cap="flat">
                <a:noFill/>
                <a:miter lim="400000"/>
              </a:ln>
              <a:effectLst/>
            </p:spPr>
          </p:pic>
          <p:pic>
            <p:nvPicPr>
              <p:cNvPr id="3377" name="Google Shape;1744;p348" descr="Google Shape;1744;p348"/>
              <p:cNvPicPr>
                <a:picLocks noChangeAspect="1"/>
              </p:cNvPicPr>
              <p:nvPr/>
            </p:nvPicPr>
            <p:blipFill>
              <a:blip r:embed="rId9"/>
              <a:stretch>
                <a:fillRect/>
              </a:stretch>
            </p:blipFill>
            <p:spPr>
              <a:xfrm>
                <a:off x="1603925" y="13271"/>
                <a:ext cx="531715" cy="262950"/>
              </a:xfrm>
              <a:prstGeom prst="rect">
                <a:avLst/>
              </a:prstGeom>
              <a:ln w="12700" cap="flat">
                <a:noFill/>
                <a:miter lim="400000"/>
              </a:ln>
              <a:effectLst/>
            </p:spPr>
          </p:pic>
        </p:grpSp>
        <p:sp>
          <p:nvSpPr>
            <p:cNvPr id="3379" name="Google Shape;1745;p348"/>
            <p:cNvSpPr/>
            <p:nvPr/>
          </p:nvSpPr>
          <p:spPr>
            <a:xfrm>
              <a:off x="1058153" y="656903"/>
              <a:ext cx="1463701" cy="11101"/>
            </a:xfrm>
            <a:prstGeom prst="line">
              <a:avLst/>
            </a:prstGeom>
            <a:noFill/>
            <a:ln w="19050" cap="flat">
              <a:solidFill>
                <a:srgbClr val="000000"/>
              </a:solidFill>
              <a:prstDash val="solid"/>
              <a:miter lim="400000"/>
            </a:ln>
            <a:effectLst/>
          </p:spPr>
          <p:txBody>
            <a:bodyPr wrap="square" lIns="0" tIns="0" rIns="0" bIns="0" numCol="1" anchor="t">
              <a:noAutofit/>
            </a:bodyPr>
            <a:lstStyle/>
            <a:p>
              <a:endParaRPr/>
            </a:p>
          </p:txBody>
        </p:sp>
        <p:pic>
          <p:nvPicPr>
            <p:cNvPr id="3380" name="Google Shape;1746;p348" descr="Google Shape;1746;p348"/>
            <p:cNvPicPr>
              <a:picLocks noChangeAspect="1"/>
            </p:cNvPicPr>
            <p:nvPr/>
          </p:nvPicPr>
          <p:blipFill>
            <a:blip r:embed="rId6"/>
            <a:stretch>
              <a:fillRect/>
            </a:stretch>
          </p:blipFill>
          <p:spPr>
            <a:xfrm>
              <a:off x="1406033" y="1329026"/>
              <a:ext cx="896708" cy="190929"/>
            </a:xfrm>
            <a:prstGeom prst="rect">
              <a:avLst/>
            </a:prstGeom>
            <a:ln w="12700" cap="flat">
              <a:noFill/>
              <a:miter lim="400000"/>
            </a:ln>
            <a:effectLst/>
          </p:spPr>
        </p:pic>
      </p:grpSp>
      <p:sp>
        <p:nvSpPr>
          <p:cNvPr id="3382" name="Google Shape;1747;p348"/>
          <p:cNvSpPr txBox="1"/>
          <p:nvPr/>
        </p:nvSpPr>
        <p:spPr>
          <a:xfrm>
            <a:off x="228387" y="136325"/>
            <a:ext cx="6594900" cy="774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spAutoFit/>
          </a:bodyPr>
          <a:lstStyle/>
          <a:p>
            <a:pPr>
              <a:defRPr sz="2400">
                <a:solidFill>
                  <a:srgbClr val="FFFFFF"/>
                </a:solidFill>
                <a:latin typeface="Montserrat-Regular"/>
                <a:ea typeface="Montserrat-Regular"/>
                <a:cs typeface="Montserrat-Regular"/>
                <a:sym typeface="Montserrat-Regular"/>
              </a:defRPr>
            </a:pPr>
            <a:r>
              <a:t>THE SOFTWARE </a:t>
            </a:r>
            <a:br/>
            <a:r>
              <a:t>ECOSYSTEM</a:t>
            </a:r>
          </a:p>
        </p:txBody>
      </p:sp>
      <p:sp>
        <p:nvSpPr>
          <p:cNvPr id="3383" name="Google Shape;1748;p348"/>
          <p:cNvSpPr/>
          <p:nvPr/>
        </p:nvSpPr>
        <p:spPr>
          <a:xfrm>
            <a:off x="258622" y="1019975"/>
            <a:ext cx="1166701" cy="1"/>
          </a:xfrm>
          <a:prstGeom prst="line">
            <a:avLst/>
          </a:prstGeom>
          <a:ln w="19050">
            <a:solidFill>
              <a:srgbClr val="75F461"/>
            </a:solidFill>
            <a:miter lim="400000"/>
          </a:ln>
        </p:spPr>
        <p:txBody>
          <a:bodyPr lIns="0" tIns="0" rIns="0" bIns="0"/>
          <a:lstStyle/>
          <a:p>
            <a:endParaRPr/>
          </a:p>
        </p:txBody>
      </p:sp>
      <p:sp>
        <p:nvSpPr>
          <p:cNvPr id="3384" name="Google Shape;1749;p348"/>
          <p:cNvSpPr txBox="1"/>
          <p:nvPr/>
        </p:nvSpPr>
        <p:spPr>
          <a:xfrm>
            <a:off x="3630174" y="683425"/>
            <a:ext cx="1055896" cy="673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p>
            <a:pPr>
              <a:defRPr sz="1000">
                <a:solidFill>
                  <a:srgbClr val="75F461"/>
                </a:solidFill>
                <a:latin typeface="Montserrat-Bold"/>
                <a:ea typeface="Montserrat-Bold"/>
                <a:cs typeface="Montserrat-Bold"/>
                <a:sym typeface="Montserrat-Bold"/>
              </a:defRPr>
            </a:pPr>
            <a:r>
              <a:t>UNIDENTIFIED</a:t>
            </a:r>
            <a:endParaRPr sz="500" b="1">
              <a:solidFill>
                <a:srgbClr val="5E5E5E"/>
              </a:solidFill>
              <a:latin typeface="Helvetica Neue"/>
              <a:ea typeface="Helvetica Neue"/>
              <a:cs typeface="Helvetica Neue"/>
              <a:sym typeface="Helvetica Neue"/>
            </a:endParaRPr>
          </a:p>
          <a:p>
            <a:endParaRPr sz="1000">
              <a:solidFill>
                <a:srgbClr val="75F461"/>
              </a:solidFill>
              <a:latin typeface="Montserrat-Bold"/>
              <a:ea typeface="Montserrat-Bold"/>
              <a:cs typeface="Montserrat-Bold"/>
              <a:sym typeface="Montserrat-Bold"/>
            </a:endParaRPr>
          </a:p>
          <a:p>
            <a:pPr>
              <a:defRPr sz="1000">
                <a:solidFill>
                  <a:srgbClr val="FFFFFF"/>
                </a:solidFill>
                <a:latin typeface="Montserrat Medium"/>
                <a:ea typeface="Montserrat Medium"/>
                <a:cs typeface="Montserrat Medium"/>
                <a:sym typeface="Montserrat Medium"/>
              </a:defRPr>
            </a:pPr>
            <a:r>
              <a:t>Clients</a:t>
            </a:r>
            <a:endParaRPr sz="500">
              <a:solidFill>
                <a:srgbClr val="5E5E5E"/>
              </a:solidFill>
              <a:latin typeface="Helvetica Neue"/>
              <a:ea typeface="Helvetica Neue"/>
              <a:cs typeface="Helvetica Neue"/>
              <a:sym typeface="Helvetica Neue"/>
            </a:endParaRPr>
          </a:p>
          <a:p>
            <a:pPr>
              <a:defRPr sz="1000">
                <a:solidFill>
                  <a:srgbClr val="FFFFFF"/>
                </a:solidFill>
                <a:latin typeface="Montserrat Medium"/>
                <a:ea typeface="Montserrat Medium"/>
                <a:cs typeface="Montserrat Medium"/>
                <a:sym typeface="Montserrat Medium"/>
              </a:defRPr>
            </a:pPr>
            <a:r>
              <a:t>Prospects</a:t>
            </a:r>
          </a:p>
        </p:txBody>
      </p:sp>
      <p:sp>
        <p:nvSpPr>
          <p:cNvPr id="3385" name="Google Shape;1750;p348"/>
          <p:cNvSpPr txBox="1"/>
          <p:nvPr/>
        </p:nvSpPr>
        <p:spPr>
          <a:xfrm>
            <a:off x="7939624" y="683425"/>
            <a:ext cx="842100" cy="673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p>
            <a:pPr algn="r">
              <a:defRPr sz="1000">
                <a:solidFill>
                  <a:srgbClr val="75F461"/>
                </a:solidFill>
                <a:latin typeface="Montserrat-Bold"/>
                <a:ea typeface="Montserrat-Bold"/>
                <a:cs typeface="Montserrat-Bold"/>
                <a:sym typeface="Montserrat-Bold"/>
              </a:defRPr>
            </a:pPr>
            <a:r>
              <a:t>IDENTIFIED</a:t>
            </a:r>
            <a:endParaRPr sz="500" b="1">
              <a:solidFill>
                <a:srgbClr val="5E5E5E"/>
              </a:solidFill>
              <a:latin typeface="Helvetica Neue"/>
              <a:ea typeface="Helvetica Neue"/>
              <a:cs typeface="Helvetica Neue"/>
              <a:sym typeface="Helvetica Neue"/>
            </a:endParaRPr>
          </a:p>
          <a:p>
            <a:pPr algn="r"/>
            <a:endParaRPr sz="1000">
              <a:solidFill>
                <a:srgbClr val="75F461"/>
              </a:solidFill>
              <a:latin typeface="Montserrat-Bold"/>
              <a:ea typeface="Montserrat-Bold"/>
              <a:cs typeface="Montserrat-Bold"/>
              <a:sym typeface="Montserrat-Bold"/>
            </a:endParaRPr>
          </a:p>
          <a:p>
            <a:pPr algn="r">
              <a:defRPr sz="1000">
                <a:solidFill>
                  <a:srgbClr val="FFFFFF"/>
                </a:solidFill>
                <a:latin typeface="Montserrat Medium"/>
                <a:ea typeface="Montserrat Medium"/>
                <a:cs typeface="Montserrat Medium"/>
                <a:sym typeface="Montserrat Medium"/>
              </a:defRPr>
            </a:pPr>
            <a:r>
              <a:t>Clients</a:t>
            </a:r>
            <a:endParaRPr sz="500">
              <a:solidFill>
                <a:srgbClr val="5E5E5E"/>
              </a:solidFill>
              <a:latin typeface="Helvetica Neue"/>
              <a:ea typeface="Helvetica Neue"/>
              <a:cs typeface="Helvetica Neue"/>
              <a:sym typeface="Helvetica Neue"/>
            </a:endParaRPr>
          </a:p>
          <a:p>
            <a:pPr algn="r">
              <a:defRPr sz="1000">
                <a:solidFill>
                  <a:srgbClr val="FFFFFF"/>
                </a:solidFill>
                <a:latin typeface="Montserrat Medium"/>
                <a:ea typeface="Montserrat Medium"/>
                <a:cs typeface="Montserrat Medium"/>
                <a:sym typeface="Montserrat Medium"/>
              </a:defRPr>
            </a:pPr>
            <a:r>
              <a:t>Prospects</a:t>
            </a:r>
          </a:p>
        </p:txBody>
      </p:sp>
      <p:sp>
        <p:nvSpPr>
          <p:cNvPr id="3386" name="Google Shape;1751;p348"/>
          <p:cNvSpPr txBox="1"/>
          <p:nvPr/>
        </p:nvSpPr>
        <p:spPr>
          <a:xfrm>
            <a:off x="237912" y="2616586"/>
            <a:ext cx="3190801" cy="393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p>
            <a:pPr algn="just">
              <a:defRPr sz="1100">
                <a:solidFill>
                  <a:srgbClr val="FFFFFF"/>
                </a:solidFill>
                <a:latin typeface="Montserrat-Regular"/>
                <a:ea typeface="Montserrat-Regular"/>
                <a:cs typeface="Montserrat-Regular"/>
                <a:sym typeface="Montserrat-Regular"/>
              </a:defRPr>
            </a:pPr>
            <a:r>
              <a:rPr dirty="0"/>
              <a:t>To manage identified, external contacts, you use a </a:t>
            </a:r>
            <a:r>
              <a:rPr dirty="0">
                <a:latin typeface="Montserrat-Bold"/>
                <a:ea typeface="Montserrat-Bold"/>
                <a:cs typeface="Montserrat-Bold"/>
                <a:sym typeface="Montserrat-Bold"/>
              </a:rPr>
              <a:t>CRM</a:t>
            </a:r>
            <a:r>
              <a:rPr dirty="0"/>
              <a:t>.</a:t>
            </a:r>
          </a:p>
        </p:txBody>
      </p:sp>
      <p:sp>
        <p:nvSpPr>
          <p:cNvPr id="3387" name="Google Shape;1753;p348"/>
          <p:cNvSpPr txBox="1"/>
          <p:nvPr/>
        </p:nvSpPr>
        <p:spPr>
          <a:xfrm>
            <a:off x="231686" y="1937382"/>
            <a:ext cx="3190801" cy="393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just">
              <a:defRPr sz="1100">
                <a:solidFill>
                  <a:srgbClr val="FFFFFF"/>
                </a:solidFill>
                <a:latin typeface="Montserrat-Regular"/>
                <a:ea typeface="Montserrat-Regular"/>
                <a:cs typeface="Montserrat-Regular"/>
                <a:sym typeface="Montserrat-Regular"/>
              </a:defRPr>
            </a:lvl1pPr>
          </a:lstStyle>
          <a:p>
            <a:r>
              <a:rPr dirty="0"/>
              <a:t>In the broader spectrum of all enterprise management software: </a:t>
            </a:r>
          </a:p>
        </p:txBody>
      </p:sp>
      <p:sp>
        <p:nvSpPr>
          <p:cNvPr id="3388" name="Google Shape;1754;p348"/>
          <p:cNvSpPr txBox="1">
            <a:spLocks noGrp="1"/>
          </p:cNvSpPr>
          <p:nvPr>
            <p:ph type="sldNum" sz="quarter" idx="4294967295"/>
          </p:nvPr>
        </p:nvSpPr>
        <p:spPr>
          <a:xfrm>
            <a:off x="8976368" y="4908639"/>
            <a:ext cx="127001" cy="13721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b">
            <a:spAutoFit/>
          </a:bodyPr>
          <a:lstStyle>
            <a:lvl1pPr algn="ctr">
              <a:defRPr sz="700">
                <a:solidFill>
                  <a:srgbClr val="FFFFFF"/>
                </a:solidFill>
                <a:latin typeface="Helvetica Neue"/>
                <a:ea typeface="Helvetica Neue"/>
                <a:cs typeface="Helvetica Neue"/>
                <a:sym typeface="Helvetica Neue"/>
              </a:defRPr>
            </a:lvl1pPr>
          </a:lstStyle>
          <a:p>
            <a:fld id="{86CB4B4D-7CA3-9044-876B-883B54F8677D}" type="slidenum">
              <a:t>4</a:t>
            </a:fld>
            <a:endParaRPr/>
          </a:p>
        </p:txBody>
      </p:sp>
      <p:sp>
        <p:nvSpPr>
          <p:cNvPr id="3389" name="Google Shape;1755;p348"/>
          <p:cNvSpPr txBox="1"/>
          <p:nvPr/>
        </p:nvSpPr>
        <p:spPr>
          <a:xfrm>
            <a:off x="248241" y="3028669"/>
            <a:ext cx="3190801" cy="57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p>
            <a:pPr>
              <a:defRPr sz="1100">
                <a:solidFill>
                  <a:srgbClr val="FFFFFF"/>
                </a:solidFill>
                <a:latin typeface="Montserrat-Regular"/>
                <a:ea typeface="Montserrat-Regular"/>
                <a:cs typeface="Montserrat-Regular"/>
                <a:sym typeface="Montserrat-Regular"/>
              </a:defRPr>
            </a:pPr>
            <a:r>
              <a:rPr dirty="0"/>
              <a:t>To manage and conquer unidentified clients and prospects, </a:t>
            </a:r>
            <a:r>
              <a:rPr dirty="0">
                <a:latin typeface="Montserrat-Bold"/>
                <a:ea typeface="Montserrat-Bold"/>
                <a:cs typeface="Montserrat-Bold"/>
                <a:sym typeface="Montserrat-Bold"/>
              </a:rPr>
              <a:t>you can now use Advertising Resource Management.</a:t>
            </a:r>
          </a:p>
        </p:txBody>
      </p:sp>
      <p:grpSp>
        <p:nvGrpSpPr>
          <p:cNvPr id="3405" name="Google Shape;1756;p348"/>
          <p:cNvGrpSpPr/>
          <p:nvPr/>
        </p:nvGrpSpPr>
        <p:grpSpPr>
          <a:xfrm>
            <a:off x="4384688" y="989421"/>
            <a:ext cx="1803552" cy="1661360"/>
            <a:chOff x="0" y="0"/>
            <a:chExt cx="1803550" cy="1661359"/>
          </a:xfrm>
        </p:grpSpPr>
        <p:pic>
          <p:nvPicPr>
            <p:cNvPr id="3390" name="Google Shape;1757;p348" descr="Google Shape;1757;p348"/>
            <p:cNvPicPr>
              <a:picLocks noChangeAspect="1"/>
            </p:cNvPicPr>
            <p:nvPr/>
          </p:nvPicPr>
          <p:blipFill>
            <a:blip r:embed="rId10"/>
            <a:stretch>
              <a:fillRect/>
            </a:stretch>
          </p:blipFill>
          <p:spPr>
            <a:xfrm>
              <a:off x="1074880" y="853572"/>
              <a:ext cx="381001" cy="381002"/>
            </a:xfrm>
            <a:prstGeom prst="rect">
              <a:avLst/>
            </a:prstGeom>
            <a:ln w="12700" cap="flat">
              <a:noFill/>
              <a:miter lim="400000"/>
            </a:ln>
            <a:effectLst/>
          </p:spPr>
        </p:pic>
        <p:pic>
          <p:nvPicPr>
            <p:cNvPr id="3391" name="Google Shape;1758;p348" descr="Google Shape;1758;p348"/>
            <p:cNvPicPr>
              <a:picLocks noChangeAspect="1"/>
            </p:cNvPicPr>
            <p:nvPr/>
          </p:nvPicPr>
          <p:blipFill>
            <a:blip r:embed="rId11"/>
            <a:stretch>
              <a:fillRect/>
            </a:stretch>
          </p:blipFill>
          <p:spPr>
            <a:xfrm>
              <a:off x="1074880" y="1280358"/>
              <a:ext cx="381001" cy="381002"/>
            </a:xfrm>
            <a:prstGeom prst="rect">
              <a:avLst/>
            </a:prstGeom>
            <a:ln w="12700" cap="flat">
              <a:noFill/>
              <a:miter lim="400000"/>
            </a:ln>
            <a:effectLst/>
          </p:spPr>
        </p:pic>
        <p:pic>
          <p:nvPicPr>
            <p:cNvPr id="3392" name="Google Shape;1759;p348" descr="Google Shape;1759;p348"/>
            <p:cNvPicPr>
              <a:picLocks noChangeAspect="1"/>
            </p:cNvPicPr>
            <p:nvPr/>
          </p:nvPicPr>
          <p:blipFill>
            <a:blip r:embed="rId12"/>
            <a:stretch>
              <a:fillRect/>
            </a:stretch>
          </p:blipFill>
          <p:spPr>
            <a:xfrm>
              <a:off x="658467" y="1280358"/>
              <a:ext cx="381001" cy="381002"/>
            </a:xfrm>
            <a:prstGeom prst="rect">
              <a:avLst/>
            </a:prstGeom>
            <a:ln w="12700" cap="flat">
              <a:noFill/>
              <a:miter lim="400000"/>
            </a:ln>
            <a:effectLst/>
          </p:spPr>
        </p:pic>
        <p:pic>
          <p:nvPicPr>
            <p:cNvPr id="3393" name="Google Shape;1760;p348" descr="Google Shape;1760;p348"/>
            <p:cNvPicPr>
              <a:picLocks noChangeAspect="1"/>
            </p:cNvPicPr>
            <p:nvPr/>
          </p:nvPicPr>
          <p:blipFill>
            <a:blip r:embed="rId13"/>
            <a:stretch>
              <a:fillRect/>
            </a:stretch>
          </p:blipFill>
          <p:spPr>
            <a:xfrm>
              <a:off x="293809" y="1318458"/>
              <a:ext cx="304800" cy="304802"/>
            </a:xfrm>
            <a:prstGeom prst="rect">
              <a:avLst/>
            </a:prstGeom>
            <a:ln w="12700" cap="flat">
              <a:noFill/>
              <a:miter lim="400000"/>
            </a:ln>
            <a:effectLst/>
          </p:spPr>
        </p:pic>
        <p:pic>
          <p:nvPicPr>
            <p:cNvPr id="3394" name="Google Shape;1761;p348" descr="Google Shape;1761;p348"/>
            <p:cNvPicPr>
              <a:picLocks noChangeAspect="1"/>
            </p:cNvPicPr>
            <p:nvPr/>
          </p:nvPicPr>
          <p:blipFill>
            <a:blip r:embed="rId14"/>
            <a:stretch>
              <a:fillRect/>
            </a:stretch>
          </p:blipFill>
          <p:spPr>
            <a:xfrm>
              <a:off x="0" y="1232264"/>
              <a:ext cx="230544" cy="230544"/>
            </a:xfrm>
            <a:prstGeom prst="rect">
              <a:avLst/>
            </a:prstGeom>
            <a:ln w="12700" cap="flat">
              <a:noFill/>
              <a:miter lim="400000"/>
            </a:ln>
            <a:effectLst/>
          </p:spPr>
        </p:pic>
        <p:pic>
          <p:nvPicPr>
            <p:cNvPr id="3395" name="Google Shape;1762;p348" descr="Google Shape;1762;p348"/>
            <p:cNvPicPr>
              <a:picLocks noChangeAspect="1"/>
            </p:cNvPicPr>
            <p:nvPr/>
          </p:nvPicPr>
          <p:blipFill>
            <a:blip r:embed="rId15"/>
            <a:stretch>
              <a:fillRect/>
            </a:stretch>
          </p:blipFill>
          <p:spPr>
            <a:xfrm>
              <a:off x="1498750" y="895371"/>
              <a:ext cx="304801" cy="304802"/>
            </a:xfrm>
            <a:prstGeom prst="rect">
              <a:avLst/>
            </a:prstGeom>
            <a:ln w="12700" cap="flat">
              <a:noFill/>
              <a:miter lim="400000"/>
            </a:ln>
            <a:effectLst/>
          </p:spPr>
        </p:pic>
        <p:pic>
          <p:nvPicPr>
            <p:cNvPr id="3396" name="Google Shape;1763;p348" descr="Google Shape;1763;p348"/>
            <p:cNvPicPr>
              <a:picLocks noChangeAspect="1"/>
            </p:cNvPicPr>
            <p:nvPr/>
          </p:nvPicPr>
          <p:blipFill>
            <a:blip r:embed="rId16"/>
            <a:stretch>
              <a:fillRect/>
            </a:stretch>
          </p:blipFill>
          <p:spPr>
            <a:xfrm>
              <a:off x="703952" y="899057"/>
              <a:ext cx="290032" cy="290032"/>
            </a:xfrm>
            <a:prstGeom prst="rect">
              <a:avLst/>
            </a:prstGeom>
            <a:ln w="12700" cap="flat">
              <a:noFill/>
              <a:miter lim="400000"/>
            </a:ln>
            <a:effectLst/>
          </p:spPr>
        </p:pic>
        <p:pic>
          <p:nvPicPr>
            <p:cNvPr id="3397" name="Google Shape;1764;p348" descr="Google Shape;1764;p348"/>
            <p:cNvPicPr>
              <a:picLocks noChangeAspect="1"/>
            </p:cNvPicPr>
            <p:nvPr/>
          </p:nvPicPr>
          <p:blipFill>
            <a:blip r:embed="rId17"/>
            <a:stretch>
              <a:fillRect/>
            </a:stretch>
          </p:blipFill>
          <p:spPr>
            <a:xfrm>
              <a:off x="241186" y="1009983"/>
              <a:ext cx="410046" cy="161596"/>
            </a:xfrm>
            <a:prstGeom prst="rect">
              <a:avLst/>
            </a:prstGeom>
            <a:ln w="12700" cap="flat">
              <a:noFill/>
              <a:miter lim="400000"/>
            </a:ln>
            <a:effectLst/>
          </p:spPr>
        </p:pic>
        <p:pic>
          <p:nvPicPr>
            <p:cNvPr id="3398" name="Google Shape;1765;p348" descr="Google Shape;1765;p348"/>
            <p:cNvPicPr>
              <a:picLocks noChangeAspect="1"/>
            </p:cNvPicPr>
            <p:nvPr/>
          </p:nvPicPr>
          <p:blipFill>
            <a:blip r:embed="rId18"/>
            <a:stretch>
              <a:fillRect/>
            </a:stretch>
          </p:blipFill>
          <p:spPr>
            <a:xfrm>
              <a:off x="1506135" y="479668"/>
              <a:ext cx="290031" cy="290031"/>
            </a:xfrm>
            <a:prstGeom prst="rect">
              <a:avLst/>
            </a:prstGeom>
            <a:ln w="12700" cap="flat">
              <a:noFill/>
              <a:miter lim="400000"/>
            </a:ln>
            <a:effectLst/>
          </p:spPr>
        </p:pic>
        <p:pic>
          <p:nvPicPr>
            <p:cNvPr id="3399" name="Google Shape;1766;p348" descr="Google Shape;1766;p348"/>
            <p:cNvPicPr>
              <a:picLocks noChangeAspect="1"/>
            </p:cNvPicPr>
            <p:nvPr/>
          </p:nvPicPr>
          <p:blipFill>
            <a:blip r:embed="rId19"/>
            <a:stretch>
              <a:fillRect/>
            </a:stretch>
          </p:blipFill>
          <p:spPr>
            <a:xfrm>
              <a:off x="1516024" y="1346540"/>
              <a:ext cx="272226" cy="272226"/>
            </a:xfrm>
            <a:prstGeom prst="rect">
              <a:avLst/>
            </a:prstGeom>
            <a:ln w="12700" cap="flat">
              <a:noFill/>
              <a:miter lim="400000"/>
            </a:ln>
            <a:effectLst/>
          </p:spPr>
        </p:pic>
        <p:pic>
          <p:nvPicPr>
            <p:cNvPr id="3400" name="Google Shape;1767;p348" descr="Google Shape;1767;p348"/>
            <p:cNvPicPr>
              <a:picLocks noChangeAspect="1"/>
            </p:cNvPicPr>
            <p:nvPr/>
          </p:nvPicPr>
          <p:blipFill>
            <a:blip r:embed="rId20"/>
            <a:stretch>
              <a:fillRect/>
            </a:stretch>
          </p:blipFill>
          <p:spPr>
            <a:xfrm>
              <a:off x="1103844" y="455210"/>
              <a:ext cx="323073" cy="324154"/>
            </a:xfrm>
            <a:prstGeom prst="rect">
              <a:avLst/>
            </a:prstGeom>
            <a:ln w="12700" cap="flat">
              <a:noFill/>
              <a:miter lim="400000"/>
            </a:ln>
            <a:effectLst/>
          </p:spPr>
        </p:pic>
        <p:pic>
          <p:nvPicPr>
            <p:cNvPr id="3401" name="Google Shape;1768;p348" descr="Google Shape;1768;p348"/>
            <p:cNvPicPr>
              <a:picLocks noChangeAspect="1"/>
            </p:cNvPicPr>
            <p:nvPr/>
          </p:nvPicPr>
          <p:blipFill>
            <a:blip r:embed="rId21"/>
            <a:stretch>
              <a:fillRect/>
            </a:stretch>
          </p:blipFill>
          <p:spPr>
            <a:xfrm>
              <a:off x="677330" y="445649"/>
              <a:ext cx="343275" cy="343275"/>
            </a:xfrm>
            <a:prstGeom prst="rect">
              <a:avLst/>
            </a:prstGeom>
            <a:ln w="12700" cap="flat">
              <a:noFill/>
              <a:miter lim="400000"/>
            </a:ln>
            <a:effectLst/>
          </p:spPr>
        </p:pic>
        <p:pic>
          <p:nvPicPr>
            <p:cNvPr id="3402" name="Google Shape;1769;p348" descr="Google Shape;1769;p348"/>
            <p:cNvPicPr>
              <a:picLocks noChangeAspect="1"/>
            </p:cNvPicPr>
            <p:nvPr/>
          </p:nvPicPr>
          <p:blipFill>
            <a:blip r:embed="rId22"/>
            <a:stretch>
              <a:fillRect/>
            </a:stretch>
          </p:blipFill>
          <p:spPr>
            <a:xfrm>
              <a:off x="1261790" y="0"/>
              <a:ext cx="381001" cy="381001"/>
            </a:xfrm>
            <a:prstGeom prst="rect">
              <a:avLst/>
            </a:prstGeom>
            <a:ln w="12700" cap="flat">
              <a:noFill/>
              <a:miter lim="400000"/>
            </a:ln>
            <a:effectLst/>
          </p:spPr>
        </p:pic>
        <p:pic>
          <p:nvPicPr>
            <p:cNvPr id="3403" name="Google Shape;1770;p348" descr="Google Shape;1770;p348"/>
            <p:cNvPicPr>
              <a:picLocks noChangeAspect="1"/>
            </p:cNvPicPr>
            <p:nvPr/>
          </p:nvPicPr>
          <p:blipFill>
            <a:blip r:embed="rId23"/>
            <a:stretch>
              <a:fillRect/>
            </a:stretch>
          </p:blipFill>
          <p:spPr>
            <a:xfrm>
              <a:off x="672329" y="98208"/>
              <a:ext cx="406401" cy="304802"/>
            </a:xfrm>
            <a:prstGeom prst="rect">
              <a:avLst/>
            </a:prstGeom>
            <a:ln w="12700" cap="flat">
              <a:noFill/>
              <a:miter lim="400000"/>
            </a:ln>
            <a:effectLst/>
          </p:spPr>
        </p:pic>
        <p:pic>
          <p:nvPicPr>
            <p:cNvPr id="3404" name="Google Shape;1771;p348" descr="Google Shape;1771;p348"/>
            <p:cNvPicPr>
              <a:picLocks noChangeAspect="1"/>
            </p:cNvPicPr>
            <p:nvPr/>
          </p:nvPicPr>
          <p:blipFill>
            <a:blip r:embed="rId24"/>
            <a:stretch>
              <a:fillRect/>
            </a:stretch>
          </p:blipFill>
          <p:spPr>
            <a:xfrm>
              <a:off x="322399" y="611884"/>
              <a:ext cx="290025" cy="290040"/>
            </a:xfrm>
            <a:prstGeom prst="rect">
              <a:avLst/>
            </a:prstGeom>
            <a:ln w="12700" cap="flat">
              <a:noFill/>
              <a:miter lim="400000"/>
            </a:ln>
            <a:effectLst/>
          </p:spPr>
        </p:pic>
      </p:grpSp>
      <p:grpSp>
        <p:nvGrpSpPr>
          <p:cNvPr id="3411" name="Google Shape;1772;p348"/>
          <p:cNvGrpSpPr/>
          <p:nvPr/>
        </p:nvGrpSpPr>
        <p:grpSpPr>
          <a:xfrm>
            <a:off x="4351046" y="840739"/>
            <a:ext cx="1816723" cy="1811161"/>
            <a:chOff x="0" y="0"/>
            <a:chExt cx="1816722" cy="1811159"/>
          </a:xfrm>
        </p:grpSpPr>
        <p:sp>
          <p:nvSpPr>
            <p:cNvPr id="3406" name="Google Shape;1773;p348"/>
            <p:cNvSpPr/>
            <p:nvPr/>
          </p:nvSpPr>
          <p:spPr>
            <a:xfrm>
              <a:off x="0" y="-1"/>
              <a:ext cx="1816723" cy="181116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cubicBezTo>
                    <a:pt x="149" y="15863"/>
                    <a:pt x="2498" y="10408"/>
                    <a:pt x="6554" y="6379"/>
                  </a:cubicBezTo>
                  <a:cubicBezTo>
                    <a:pt x="10573" y="2388"/>
                    <a:pt x="15958" y="105"/>
                    <a:pt x="21600" y="0"/>
                  </a:cubicBezTo>
                  <a:close/>
                </a:path>
              </a:pathLst>
            </a:custGeom>
            <a:solidFill>
              <a:srgbClr val="75F461"/>
            </a:solidFill>
            <a:ln w="12700" cap="flat">
              <a:noFill/>
              <a:miter lim="400000"/>
            </a:ln>
            <a:effectLst/>
          </p:spPr>
          <p:txBody>
            <a:bodyPr wrap="square" lIns="0" tIns="0" rIns="0" bIns="0" numCol="1" anchor="ctr">
              <a:noAutofit/>
            </a:bodyPr>
            <a:lstStyle/>
            <a:p>
              <a:pPr algn="ctr">
                <a:defRPr sz="1200">
                  <a:latin typeface="Helvetica Neue"/>
                  <a:ea typeface="Helvetica Neue"/>
                  <a:cs typeface="Helvetica Neue"/>
                  <a:sym typeface="Helvetica Neue"/>
                </a:defRPr>
              </a:pPr>
              <a:endParaRPr/>
            </a:p>
          </p:txBody>
        </p:sp>
        <p:grpSp>
          <p:nvGrpSpPr>
            <p:cNvPr id="3410" name="Google Shape;1774;p348"/>
            <p:cNvGrpSpPr/>
            <p:nvPr/>
          </p:nvGrpSpPr>
          <p:grpSpPr>
            <a:xfrm>
              <a:off x="479640" y="674465"/>
              <a:ext cx="1089690" cy="768248"/>
              <a:chOff x="0" y="0"/>
              <a:chExt cx="1089688" cy="768246"/>
            </a:xfrm>
          </p:grpSpPr>
          <p:sp>
            <p:nvSpPr>
              <p:cNvPr id="3407" name="Google Shape;1775;p348"/>
              <p:cNvSpPr txBox="1"/>
              <p:nvPr/>
            </p:nvSpPr>
            <p:spPr>
              <a:xfrm>
                <a:off x="415251" y="0"/>
                <a:ext cx="674438" cy="3429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numCol="1" anchor="ctr">
                <a:spAutoFit/>
              </a:bodyPr>
              <a:lstStyle>
                <a:lvl1pPr algn="ctr">
                  <a:defRPr sz="2000">
                    <a:latin typeface="Montserrat-Bold"/>
                    <a:ea typeface="Montserrat-Bold"/>
                    <a:cs typeface="Montserrat-Bold"/>
                    <a:sym typeface="Montserrat-Bold"/>
                  </a:defRPr>
                </a:lvl1pPr>
              </a:lstStyle>
              <a:p>
                <a:r>
                  <a:t>ARM</a:t>
                </a:r>
              </a:p>
            </p:txBody>
          </p:sp>
          <p:sp>
            <p:nvSpPr>
              <p:cNvPr id="3408" name="Google Shape;1776;p348"/>
              <p:cNvSpPr/>
              <p:nvPr/>
            </p:nvSpPr>
            <p:spPr>
              <a:xfrm>
                <a:off x="439734" y="345765"/>
                <a:ext cx="607051" cy="1"/>
              </a:xfrm>
              <a:prstGeom prst="line">
                <a:avLst/>
              </a:prstGeom>
              <a:noFill/>
              <a:ln w="19050" cap="flat">
                <a:solidFill>
                  <a:srgbClr val="000000"/>
                </a:solidFill>
                <a:prstDash val="solid"/>
                <a:miter lim="400000"/>
              </a:ln>
              <a:effectLst/>
            </p:spPr>
            <p:txBody>
              <a:bodyPr wrap="square" lIns="0" tIns="0" rIns="0" bIns="0" numCol="1" anchor="t">
                <a:noAutofit/>
              </a:bodyPr>
              <a:lstStyle/>
              <a:p>
                <a:endParaRPr/>
              </a:p>
            </p:txBody>
          </p:sp>
          <p:pic>
            <p:nvPicPr>
              <p:cNvPr id="3409" name="Google Shape;1777;p348" descr="Google Shape;1777;p348"/>
              <p:cNvPicPr>
                <a:picLocks noChangeAspect="1"/>
              </p:cNvPicPr>
              <p:nvPr/>
            </p:nvPicPr>
            <p:blipFill>
              <a:blip r:embed="rId25"/>
              <a:stretch>
                <a:fillRect/>
              </a:stretch>
            </p:blipFill>
            <p:spPr>
              <a:xfrm>
                <a:off x="0" y="630720"/>
                <a:ext cx="1028701" cy="137527"/>
              </a:xfrm>
              <a:prstGeom prst="rect">
                <a:avLst/>
              </a:prstGeom>
              <a:ln w="12700" cap="flat">
                <a:noFill/>
                <a:miter lim="400000"/>
              </a:ln>
              <a:effectLst/>
            </p:spPr>
          </p:pic>
        </p:grpSp>
      </p:grpSp>
      <p:grpSp>
        <p:nvGrpSpPr>
          <p:cNvPr id="3421" name="Google Shape;1778;p348"/>
          <p:cNvGrpSpPr/>
          <p:nvPr/>
        </p:nvGrpSpPr>
        <p:grpSpPr>
          <a:xfrm>
            <a:off x="4436467" y="2485544"/>
            <a:ext cx="3539103" cy="401103"/>
            <a:chOff x="0" y="0"/>
            <a:chExt cx="3539102" cy="401101"/>
          </a:xfrm>
        </p:grpSpPr>
        <p:grpSp>
          <p:nvGrpSpPr>
            <p:cNvPr id="3414" name="Google Shape;1779;p348"/>
            <p:cNvGrpSpPr/>
            <p:nvPr/>
          </p:nvGrpSpPr>
          <p:grpSpPr>
            <a:xfrm>
              <a:off x="1569000" y="0"/>
              <a:ext cx="401103" cy="401102"/>
              <a:chOff x="0" y="0"/>
              <a:chExt cx="401101" cy="401101"/>
            </a:xfrm>
          </p:grpSpPr>
          <p:sp>
            <p:nvSpPr>
              <p:cNvPr id="3412" name="Google Shape;1780;p348"/>
              <p:cNvSpPr/>
              <p:nvPr/>
            </p:nvSpPr>
            <p:spPr>
              <a:xfrm>
                <a:off x="0" y="0"/>
                <a:ext cx="401102" cy="401102"/>
              </a:xfrm>
              <a:prstGeom prst="ellipse">
                <a:avLst/>
              </a:prstGeom>
              <a:solidFill>
                <a:srgbClr val="FFFFFF"/>
              </a:solidFill>
              <a:ln w="19050" cap="flat">
                <a:solidFill>
                  <a:srgbClr val="000000"/>
                </a:solidFill>
                <a:prstDash val="solid"/>
                <a:miter lim="400000"/>
              </a:ln>
              <a:effectLst/>
            </p:spPr>
            <p:txBody>
              <a:bodyPr wrap="square" lIns="0" tIns="0" rIns="0" bIns="0" numCol="1" anchor="ctr">
                <a:noAutofit/>
              </a:bodyPr>
              <a:lstStyle/>
              <a:p>
                <a:pPr algn="ctr">
                  <a:defRPr sz="700"/>
                </a:pPr>
                <a:endParaRPr/>
              </a:p>
            </p:txBody>
          </p:sp>
          <p:sp>
            <p:nvSpPr>
              <p:cNvPr id="3413" name="Google Shape;1781;p348"/>
              <p:cNvSpPr txBox="1"/>
              <p:nvPr/>
            </p:nvSpPr>
            <p:spPr>
              <a:xfrm>
                <a:off x="68265" y="126037"/>
                <a:ext cx="264601" cy="152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numCol="1" anchor="ctr">
                <a:spAutoFit/>
              </a:bodyPr>
              <a:lstStyle>
                <a:lvl1pPr algn="ctr">
                  <a:defRPr sz="700">
                    <a:latin typeface="Montserrat-Bold"/>
                    <a:ea typeface="Montserrat-Bold"/>
                    <a:cs typeface="Montserrat-Bold"/>
                    <a:sym typeface="Montserrat-Bold"/>
                  </a:defRPr>
                </a:lvl1pPr>
              </a:lstStyle>
              <a:p>
                <a:r>
                  <a:t>CTO</a:t>
                </a:r>
              </a:p>
            </p:txBody>
          </p:sp>
        </p:grpSp>
        <p:grpSp>
          <p:nvGrpSpPr>
            <p:cNvPr id="3417" name="Google Shape;1782;p348"/>
            <p:cNvGrpSpPr/>
            <p:nvPr/>
          </p:nvGrpSpPr>
          <p:grpSpPr>
            <a:xfrm>
              <a:off x="0" y="0"/>
              <a:ext cx="401103" cy="401102"/>
              <a:chOff x="0" y="0"/>
              <a:chExt cx="401101" cy="401101"/>
            </a:xfrm>
          </p:grpSpPr>
          <p:sp>
            <p:nvSpPr>
              <p:cNvPr id="3415" name="Google Shape;1783;p348"/>
              <p:cNvSpPr/>
              <p:nvPr/>
            </p:nvSpPr>
            <p:spPr>
              <a:xfrm>
                <a:off x="0" y="0"/>
                <a:ext cx="401102" cy="401102"/>
              </a:xfrm>
              <a:prstGeom prst="ellipse">
                <a:avLst/>
              </a:prstGeom>
              <a:solidFill>
                <a:srgbClr val="FFFFFF"/>
              </a:solidFill>
              <a:ln w="19050" cap="flat">
                <a:solidFill>
                  <a:srgbClr val="000000"/>
                </a:solidFill>
                <a:prstDash val="solid"/>
                <a:miter lim="400000"/>
              </a:ln>
              <a:effectLst/>
            </p:spPr>
            <p:txBody>
              <a:bodyPr wrap="square" lIns="0" tIns="0" rIns="0" bIns="0" numCol="1" anchor="ctr">
                <a:noAutofit/>
              </a:bodyPr>
              <a:lstStyle/>
              <a:p>
                <a:pPr algn="ctr">
                  <a:defRPr sz="700"/>
                </a:pPr>
                <a:endParaRPr/>
              </a:p>
            </p:txBody>
          </p:sp>
          <p:sp>
            <p:nvSpPr>
              <p:cNvPr id="3416" name="Google Shape;1784;p348"/>
              <p:cNvSpPr txBox="1"/>
              <p:nvPr/>
            </p:nvSpPr>
            <p:spPr>
              <a:xfrm>
                <a:off x="68265" y="126037"/>
                <a:ext cx="264601" cy="152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numCol="1" anchor="ctr">
                <a:spAutoFit/>
              </a:bodyPr>
              <a:lstStyle>
                <a:lvl1pPr algn="ctr">
                  <a:defRPr sz="700">
                    <a:latin typeface="Montserrat-Bold"/>
                    <a:ea typeface="Montserrat-Bold"/>
                    <a:cs typeface="Montserrat-Bold"/>
                    <a:sym typeface="Montserrat-Bold"/>
                  </a:defRPr>
                </a:lvl1pPr>
              </a:lstStyle>
              <a:p>
                <a:r>
                  <a:t>CFO</a:t>
                </a:r>
              </a:p>
            </p:txBody>
          </p:sp>
        </p:grpSp>
        <p:grpSp>
          <p:nvGrpSpPr>
            <p:cNvPr id="3420" name="Google Shape;1785;p348"/>
            <p:cNvGrpSpPr/>
            <p:nvPr/>
          </p:nvGrpSpPr>
          <p:grpSpPr>
            <a:xfrm>
              <a:off x="3138000" y="0"/>
              <a:ext cx="401103" cy="401102"/>
              <a:chOff x="0" y="0"/>
              <a:chExt cx="401101" cy="401101"/>
            </a:xfrm>
          </p:grpSpPr>
          <p:sp>
            <p:nvSpPr>
              <p:cNvPr id="3418" name="Google Shape;1786;p348"/>
              <p:cNvSpPr/>
              <p:nvPr/>
            </p:nvSpPr>
            <p:spPr>
              <a:xfrm>
                <a:off x="0" y="0"/>
                <a:ext cx="401102" cy="401102"/>
              </a:xfrm>
              <a:prstGeom prst="ellipse">
                <a:avLst/>
              </a:prstGeom>
              <a:solidFill>
                <a:srgbClr val="FFFFFF"/>
              </a:solidFill>
              <a:ln w="19050" cap="flat">
                <a:solidFill>
                  <a:srgbClr val="000000"/>
                </a:solidFill>
                <a:prstDash val="solid"/>
                <a:miter lim="400000"/>
              </a:ln>
              <a:effectLst/>
            </p:spPr>
            <p:txBody>
              <a:bodyPr wrap="square" lIns="0" tIns="0" rIns="0" bIns="0" numCol="1" anchor="ctr">
                <a:noAutofit/>
              </a:bodyPr>
              <a:lstStyle/>
              <a:p>
                <a:pPr algn="ctr">
                  <a:defRPr sz="700"/>
                </a:pPr>
                <a:endParaRPr/>
              </a:p>
            </p:txBody>
          </p:sp>
          <p:sp>
            <p:nvSpPr>
              <p:cNvPr id="3419" name="Google Shape;1787;p348"/>
              <p:cNvSpPr txBox="1"/>
              <p:nvPr/>
            </p:nvSpPr>
            <p:spPr>
              <a:xfrm>
                <a:off x="68265" y="126037"/>
                <a:ext cx="264601" cy="152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numCol="1" anchor="ctr">
                <a:spAutoFit/>
              </a:bodyPr>
              <a:lstStyle>
                <a:lvl1pPr algn="ctr">
                  <a:defRPr sz="700">
                    <a:latin typeface="Montserrat-Bold"/>
                    <a:ea typeface="Montserrat-Bold"/>
                    <a:cs typeface="Montserrat-Bold"/>
                    <a:sym typeface="Montserrat-Bold"/>
                  </a:defRPr>
                </a:lvl1pPr>
              </a:lstStyle>
              <a:p>
                <a:r>
                  <a:t>CFO</a:t>
                </a:r>
              </a:p>
            </p:txBody>
          </p:sp>
        </p:grpSp>
      </p:grpSp>
      <p:grpSp>
        <p:nvGrpSpPr>
          <p:cNvPr id="3424" name="Google Shape;1788;p348"/>
          <p:cNvGrpSpPr/>
          <p:nvPr/>
        </p:nvGrpSpPr>
        <p:grpSpPr>
          <a:xfrm>
            <a:off x="6005467" y="911976"/>
            <a:ext cx="401103" cy="401103"/>
            <a:chOff x="0" y="0"/>
            <a:chExt cx="401101" cy="401101"/>
          </a:xfrm>
        </p:grpSpPr>
        <p:sp>
          <p:nvSpPr>
            <p:cNvPr id="3422" name="Google Shape;1789;p348"/>
            <p:cNvSpPr/>
            <p:nvPr/>
          </p:nvSpPr>
          <p:spPr>
            <a:xfrm>
              <a:off x="0" y="0"/>
              <a:ext cx="401102" cy="401102"/>
            </a:xfrm>
            <a:prstGeom prst="ellipse">
              <a:avLst/>
            </a:prstGeom>
            <a:solidFill>
              <a:srgbClr val="FFFFFF"/>
            </a:solidFill>
            <a:ln w="19050" cap="flat">
              <a:solidFill>
                <a:srgbClr val="000000"/>
              </a:solidFill>
              <a:prstDash val="solid"/>
              <a:miter lim="400000"/>
            </a:ln>
            <a:effectLst/>
          </p:spPr>
          <p:txBody>
            <a:bodyPr wrap="square" lIns="0" tIns="0" rIns="0" bIns="0" numCol="1" anchor="ctr">
              <a:noAutofit/>
            </a:bodyPr>
            <a:lstStyle/>
            <a:p>
              <a:pPr algn="ctr">
                <a:defRPr sz="700" b="1"/>
              </a:pPr>
              <a:endParaRPr/>
            </a:p>
          </p:txBody>
        </p:sp>
        <p:sp>
          <p:nvSpPr>
            <p:cNvPr id="3423" name="Google Shape;1790;p348"/>
            <p:cNvSpPr txBox="1"/>
            <p:nvPr/>
          </p:nvSpPr>
          <p:spPr>
            <a:xfrm>
              <a:off x="68265" y="126037"/>
              <a:ext cx="264601" cy="152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numCol="1" anchor="ctr">
              <a:spAutoFit/>
            </a:bodyPr>
            <a:lstStyle>
              <a:lvl1pPr algn="ctr">
                <a:defRPr sz="700">
                  <a:latin typeface="Montserrat-Bold"/>
                  <a:ea typeface="Montserrat-Bold"/>
                  <a:cs typeface="Montserrat-Bold"/>
                  <a:sym typeface="Montserrat-Bold"/>
                </a:defRPr>
              </a:lvl1pPr>
            </a:lstStyle>
            <a:p>
              <a:r>
                <a:t>CMO</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3381"/>
                                        </p:tgtEl>
                                        <p:attrNameLst>
                                          <p:attrName>style.visibility</p:attrName>
                                        </p:attrNameLst>
                                      </p:cBhvr>
                                      <p:to>
                                        <p:strVal val="visible"/>
                                      </p:to>
                                    </p:set>
                                    <p:animEffect transition="in" filter="fade">
                                      <p:cBhvr>
                                        <p:cTn id="7" dur="1000"/>
                                        <p:tgtEl>
                                          <p:spTgt spid="3381"/>
                                        </p:tgtEl>
                                      </p:cBhvr>
                                    </p:animEffect>
                                  </p:childTnLst>
                                </p:cTn>
                              </p:par>
                            </p:childTnLst>
                          </p:cTn>
                        </p:par>
                        <p:par>
                          <p:cTn id="8" fill="hold">
                            <p:stCondLst>
                              <p:cond delay="1000"/>
                            </p:stCondLst>
                            <p:childTnLst>
                              <p:par>
                                <p:cTn id="9" presetID="10" presetClass="entr" fill="hold" grpId="2" nodeType="afterEffect">
                                  <p:stCondLst>
                                    <p:cond delay="0"/>
                                  </p:stCondLst>
                                  <p:iterate>
                                    <p:tmAbs val="0"/>
                                  </p:iterate>
                                  <p:childTnLst>
                                    <p:set>
                                      <p:cBhvr>
                                        <p:cTn id="10" fill="hold"/>
                                        <p:tgtEl>
                                          <p:spTgt spid="3364"/>
                                        </p:tgtEl>
                                        <p:attrNameLst>
                                          <p:attrName>style.visibility</p:attrName>
                                        </p:attrNameLst>
                                      </p:cBhvr>
                                      <p:to>
                                        <p:strVal val="visible"/>
                                      </p:to>
                                    </p:set>
                                    <p:animEffect transition="in" filter="fade">
                                      <p:cBhvr>
                                        <p:cTn id="11" dur="1000"/>
                                        <p:tgtEl>
                                          <p:spTgt spid="3364"/>
                                        </p:tgtEl>
                                      </p:cBhvr>
                                    </p:animEffect>
                                  </p:childTnLst>
                                </p:cTn>
                              </p:par>
                            </p:childTnLst>
                          </p:cTn>
                        </p:par>
                        <p:par>
                          <p:cTn id="12" fill="hold">
                            <p:stCondLst>
                              <p:cond delay="2000"/>
                            </p:stCondLst>
                            <p:childTnLst>
                              <p:par>
                                <p:cTn id="13" presetID="10" presetClass="entr" fill="hold" grpId="3" nodeType="afterEffect">
                                  <p:stCondLst>
                                    <p:cond delay="0"/>
                                  </p:stCondLst>
                                  <p:iterate>
                                    <p:tmAbs val="0"/>
                                  </p:iterate>
                                  <p:childTnLst>
                                    <p:set>
                                      <p:cBhvr>
                                        <p:cTn id="14" fill="hold"/>
                                        <p:tgtEl>
                                          <p:spTgt spid="3421"/>
                                        </p:tgtEl>
                                        <p:attrNameLst>
                                          <p:attrName>style.visibility</p:attrName>
                                        </p:attrNameLst>
                                      </p:cBhvr>
                                      <p:to>
                                        <p:strVal val="visible"/>
                                      </p:to>
                                    </p:set>
                                    <p:animEffect transition="in" filter="fade">
                                      <p:cBhvr>
                                        <p:cTn id="15" dur="1000"/>
                                        <p:tgtEl>
                                          <p:spTgt spid="34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fill="hold" grpId="4" nodeType="clickEffect">
                                  <p:stCondLst>
                                    <p:cond delay="0"/>
                                  </p:stCondLst>
                                  <p:iterate>
                                    <p:tmAbs val="0"/>
                                  </p:iterate>
                                  <p:childTnLst>
                                    <p:set>
                                      <p:cBhvr>
                                        <p:cTn id="19" fill="hold"/>
                                        <p:tgtEl>
                                          <p:spTgt spid="3386"/>
                                        </p:tgtEl>
                                        <p:attrNameLst>
                                          <p:attrName>style.visibility</p:attrName>
                                        </p:attrNameLst>
                                      </p:cBhvr>
                                      <p:to>
                                        <p:strVal val="visible"/>
                                      </p:to>
                                    </p:set>
                                    <p:animEffect transition="in" filter="fade">
                                      <p:cBhvr>
                                        <p:cTn id="20" dur="1000"/>
                                        <p:tgtEl>
                                          <p:spTgt spid="3386"/>
                                        </p:tgtEl>
                                      </p:cBhvr>
                                    </p:animEffect>
                                  </p:childTnLst>
                                </p:cTn>
                              </p:par>
                            </p:childTnLst>
                          </p:cTn>
                        </p:par>
                        <p:par>
                          <p:cTn id="21" fill="hold">
                            <p:stCondLst>
                              <p:cond delay="1000"/>
                            </p:stCondLst>
                            <p:childTnLst>
                              <p:par>
                                <p:cTn id="22" presetID="10" presetClass="entr" fill="hold" grpId="5" nodeType="afterEffect">
                                  <p:stCondLst>
                                    <p:cond delay="0"/>
                                  </p:stCondLst>
                                  <p:iterate>
                                    <p:tmAbs val="0"/>
                                  </p:iterate>
                                  <p:childTnLst>
                                    <p:set>
                                      <p:cBhvr>
                                        <p:cTn id="23" fill="hold"/>
                                        <p:tgtEl>
                                          <p:spTgt spid="3373"/>
                                        </p:tgtEl>
                                        <p:attrNameLst>
                                          <p:attrName>style.visibility</p:attrName>
                                        </p:attrNameLst>
                                      </p:cBhvr>
                                      <p:to>
                                        <p:strVal val="visible"/>
                                      </p:to>
                                    </p:set>
                                    <p:animEffect transition="in" filter="fade">
                                      <p:cBhvr>
                                        <p:cTn id="24" dur="1000"/>
                                        <p:tgtEl>
                                          <p:spTgt spid="3373"/>
                                        </p:tgtEl>
                                      </p:cBhvr>
                                    </p:animEffect>
                                  </p:childTnLst>
                                </p:cTn>
                              </p:par>
                            </p:childTnLst>
                          </p:cTn>
                        </p:par>
                        <p:par>
                          <p:cTn id="25" fill="hold">
                            <p:stCondLst>
                              <p:cond delay="2000"/>
                            </p:stCondLst>
                            <p:childTnLst>
                              <p:par>
                                <p:cTn id="26" presetID="10" presetClass="entr" fill="hold" grpId="6" nodeType="afterEffect">
                                  <p:stCondLst>
                                    <p:cond delay="0"/>
                                  </p:stCondLst>
                                  <p:iterate>
                                    <p:tmAbs val="0"/>
                                  </p:iterate>
                                  <p:childTnLst>
                                    <p:set>
                                      <p:cBhvr>
                                        <p:cTn id="27" fill="hold"/>
                                        <p:tgtEl>
                                          <p:spTgt spid="3424"/>
                                        </p:tgtEl>
                                        <p:attrNameLst>
                                          <p:attrName>style.visibility</p:attrName>
                                        </p:attrNameLst>
                                      </p:cBhvr>
                                      <p:to>
                                        <p:strVal val="visible"/>
                                      </p:to>
                                    </p:set>
                                    <p:animEffect transition="in" filter="fade">
                                      <p:cBhvr>
                                        <p:cTn id="28" dur="1000"/>
                                        <p:tgtEl>
                                          <p:spTgt spid="3424"/>
                                        </p:tgtEl>
                                      </p:cBhvr>
                                    </p:animEffect>
                                  </p:childTnLst>
                                </p:cTn>
                              </p:par>
                            </p:childTnLst>
                          </p:cTn>
                        </p:par>
                        <p:par>
                          <p:cTn id="29" fill="hold">
                            <p:stCondLst>
                              <p:cond delay="3000"/>
                            </p:stCondLst>
                            <p:childTnLst>
                              <p:par>
                                <p:cTn id="30" presetID="10" presetClass="entr" fill="hold" grpId="7" nodeType="afterEffect">
                                  <p:stCondLst>
                                    <p:cond delay="0"/>
                                  </p:stCondLst>
                                  <p:iterate>
                                    <p:tmAbs val="0"/>
                                  </p:iterate>
                                  <p:childTnLst>
                                    <p:set>
                                      <p:cBhvr>
                                        <p:cTn id="31" fill="hold"/>
                                        <p:tgtEl>
                                          <p:spTgt spid="3385"/>
                                        </p:tgtEl>
                                        <p:attrNameLst>
                                          <p:attrName>style.visibility</p:attrName>
                                        </p:attrNameLst>
                                      </p:cBhvr>
                                      <p:to>
                                        <p:strVal val="visible"/>
                                      </p:to>
                                    </p:set>
                                    <p:animEffect transition="in" filter="fade">
                                      <p:cBhvr>
                                        <p:cTn id="32" dur="1000"/>
                                        <p:tgtEl>
                                          <p:spTgt spid="3385"/>
                                        </p:tgtEl>
                                      </p:cBhvr>
                                    </p:animEffect>
                                  </p:childTnLst>
                                </p:cTn>
                              </p:par>
                            </p:childTnLst>
                          </p:cTn>
                        </p:par>
                        <p:par>
                          <p:cTn id="33" fill="hold">
                            <p:stCondLst>
                              <p:cond delay="4000"/>
                            </p:stCondLst>
                            <p:childTnLst>
                              <p:par>
                                <p:cTn id="34" presetID="10" presetClass="entr" fill="hold" grpId="8" nodeType="afterEffect">
                                  <p:stCondLst>
                                    <p:cond delay="0"/>
                                  </p:stCondLst>
                                  <p:iterate>
                                    <p:tmAbs val="0"/>
                                  </p:iterate>
                                  <p:childTnLst>
                                    <p:set>
                                      <p:cBhvr>
                                        <p:cTn id="35" fill="hold"/>
                                        <p:tgtEl>
                                          <p:spTgt spid="3384"/>
                                        </p:tgtEl>
                                        <p:attrNameLst>
                                          <p:attrName>style.visibility</p:attrName>
                                        </p:attrNameLst>
                                      </p:cBhvr>
                                      <p:to>
                                        <p:strVal val="visible"/>
                                      </p:to>
                                    </p:set>
                                    <p:animEffect transition="in" filter="fade">
                                      <p:cBhvr>
                                        <p:cTn id="36" dur="1000"/>
                                        <p:tgtEl>
                                          <p:spTgt spid="3384"/>
                                        </p:tgtEl>
                                      </p:cBhvr>
                                    </p:animEffect>
                                  </p:childTnLst>
                                </p:cTn>
                              </p:par>
                            </p:childTnLst>
                          </p:cTn>
                        </p:par>
                        <p:par>
                          <p:cTn id="37" fill="hold">
                            <p:stCondLst>
                              <p:cond delay="5000"/>
                            </p:stCondLst>
                            <p:childTnLst>
                              <p:par>
                                <p:cTn id="38" presetID="10" presetClass="entr" fill="hold" grpId="9" nodeType="afterEffect">
                                  <p:stCondLst>
                                    <p:cond delay="0"/>
                                  </p:stCondLst>
                                  <p:iterate>
                                    <p:tmAbs val="0"/>
                                  </p:iterate>
                                  <p:childTnLst>
                                    <p:set>
                                      <p:cBhvr>
                                        <p:cTn id="39" fill="hold"/>
                                        <p:tgtEl>
                                          <p:spTgt spid="3405"/>
                                        </p:tgtEl>
                                        <p:attrNameLst>
                                          <p:attrName>style.visibility</p:attrName>
                                        </p:attrNameLst>
                                      </p:cBhvr>
                                      <p:to>
                                        <p:strVal val="visible"/>
                                      </p:to>
                                    </p:set>
                                    <p:animEffect transition="in" filter="fade">
                                      <p:cBhvr>
                                        <p:cTn id="40" dur="1000"/>
                                        <p:tgtEl>
                                          <p:spTgt spid="340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fill="hold" grpId="10" nodeType="clickEffect">
                                  <p:stCondLst>
                                    <p:cond delay="0"/>
                                  </p:stCondLst>
                                  <p:iterate>
                                    <p:tmAbs val="0"/>
                                  </p:iterate>
                                  <p:childTnLst>
                                    <p:set>
                                      <p:cBhvr>
                                        <p:cTn id="44" fill="hold"/>
                                        <p:tgtEl>
                                          <p:spTgt spid="3389"/>
                                        </p:tgtEl>
                                        <p:attrNameLst>
                                          <p:attrName>style.visibility</p:attrName>
                                        </p:attrNameLst>
                                      </p:cBhvr>
                                      <p:to>
                                        <p:strVal val="visible"/>
                                      </p:to>
                                    </p:set>
                                    <p:animEffect transition="in" filter="fade">
                                      <p:cBhvr>
                                        <p:cTn id="45" dur="1000"/>
                                        <p:tgtEl>
                                          <p:spTgt spid="3389"/>
                                        </p:tgtEl>
                                      </p:cBhvr>
                                    </p:animEffect>
                                  </p:childTnLst>
                                </p:cTn>
                              </p:par>
                            </p:childTnLst>
                          </p:cTn>
                        </p:par>
                        <p:par>
                          <p:cTn id="46" fill="hold">
                            <p:stCondLst>
                              <p:cond delay="1000"/>
                            </p:stCondLst>
                            <p:childTnLst>
                              <p:par>
                                <p:cTn id="47" presetID="10" presetClass="entr" fill="hold" grpId="11" nodeType="afterEffect">
                                  <p:stCondLst>
                                    <p:cond delay="0"/>
                                  </p:stCondLst>
                                  <p:iterate>
                                    <p:tmAbs val="0"/>
                                  </p:iterate>
                                  <p:childTnLst>
                                    <p:set>
                                      <p:cBhvr>
                                        <p:cTn id="48" fill="hold"/>
                                        <p:tgtEl>
                                          <p:spTgt spid="3411"/>
                                        </p:tgtEl>
                                        <p:attrNameLst>
                                          <p:attrName>style.visibility</p:attrName>
                                        </p:attrNameLst>
                                      </p:cBhvr>
                                      <p:to>
                                        <p:strVal val="visible"/>
                                      </p:to>
                                    </p:set>
                                    <p:animEffect transition="in" filter="fade">
                                      <p:cBhvr>
                                        <p:cTn id="49" dur="1000"/>
                                        <p:tgtEl>
                                          <p:spTgt spid="3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4" grpId="2" animBg="1" advAuto="0"/>
      <p:bldP spid="3373" grpId="5" animBg="1" advAuto="0"/>
      <p:bldP spid="3381" grpId="1" animBg="1" advAuto="0"/>
      <p:bldP spid="3384" grpId="8" animBg="1" advAuto="0"/>
      <p:bldP spid="3385" grpId="7" animBg="1" advAuto="0"/>
      <p:bldP spid="3386" grpId="4" animBg="1" advAuto="0"/>
      <p:bldP spid="3389" grpId="10" animBg="1" advAuto="0"/>
      <p:bldP spid="3405" grpId="9" animBg="1" advAuto="0"/>
      <p:bldP spid="3411" grpId="11" animBg="1" advAuto="0"/>
      <p:bldP spid="3421" grpId="3" animBg="1" advAuto="0"/>
      <p:bldP spid="3424" grpId="6"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8" name="Google Shape;1795;p349"/>
          <p:cNvSpPr txBox="1"/>
          <p:nvPr/>
        </p:nvSpPr>
        <p:spPr>
          <a:xfrm>
            <a:off x="238113" y="657831"/>
            <a:ext cx="8601076" cy="533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p>
            <a:pPr algn="just">
              <a:defRPr sz="1000">
                <a:latin typeface="Montserrat-Bold"/>
                <a:ea typeface="Montserrat-Bold"/>
                <a:cs typeface="Montserrat-Bold"/>
                <a:sym typeface="Montserrat-Bold"/>
              </a:defRPr>
            </a:pPr>
            <a:r>
              <a:t>Advertising Resource Management </a:t>
            </a:r>
            <a:r>
              <a:rPr>
                <a:latin typeface="Montserrat-Regular"/>
                <a:ea typeface="Montserrat-Regular"/>
                <a:cs typeface="Montserrat-Regular"/>
                <a:sym typeface="Montserrat-Regular"/>
              </a:rPr>
              <a:t>is a </a:t>
            </a:r>
            <a:r>
              <a:t>category of marketing</a:t>
            </a:r>
            <a:r>
              <a:rPr>
                <a:latin typeface="Montserrat-Regular"/>
                <a:ea typeface="Montserrat-Regular"/>
                <a:cs typeface="Montserrat-Regular"/>
                <a:sym typeface="Montserrat-Regular"/>
              </a:rPr>
              <a:t> </a:t>
            </a:r>
            <a:r>
              <a:t>technology</a:t>
            </a:r>
            <a:r>
              <a:rPr>
                <a:latin typeface="Montserrat-Regular"/>
                <a:ea typeface="Montserrat-Regular"/>
                <a:cs typeface="Montserrat-Regular"/>
                <a:sym typeface="Montserrat-Regular"/>
              </a:rPr>
              <a:t> that focuses on helping organizations consolidate their resources, their processes, workflows, and information into a single system to better support their advertising operations.</a:t>
            </a:r>
            <a:br>
              <a:rPr>
                <a:latin typeface="Montserrat-Regular"/>
                <a:ea typeface="Montserrat-Regular"/>
                <a:cs typeface="Montserrat-Regular"/>
                <a:sym typeface="Montserrat-Regular"/>
              </a:rPr>
            </a:br>
            <a:endParaRPr>
              <a:latin typeface="Montserrat-Regular"/>
              <a:ea typeface="Montserrat-Regular"/>
              <a:cs typeface="Montserrat-Regular"/>
              <a:sym typeface="Montserrat-Regular"/>
            </a:endParaRPr>
          </a:p>
        </p:txBody>
      </p:sp>
      <p:sp>
        <p:nvSpPr>
          <p:cNvPr id="3429" name="Google Shape;1796;p349"/>
          <p:cNvSpPr txBox="1"/>
          <p:nvPr/>
        </p:nvSpPr>
        <p:spPr>
          <a:xfrm>
            <a:off x="507682" y="4688461"/>
            <a:ext cx="2194201" cy="1955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75" tIns="34275" rIns="34275" bIns="34275">
            <a:spAutoFit/>
          </a:bodyPr>
          <a:lstStyle>
            <a:lvl1pPr>
              <a:defRPr sz="800">
                <a:latin typeface="Montserrat-Bold"/>
                <a:ea typeface="Montserrat-Bold"/>
                <a:cs typeface="Montserrat-Bold"/>
                <a:sym typeface="Montserrat-Bold"/>
              </a:defRPr>
            </a:lvl1pPr>
          </a:lstStyle>
          <a:p>
            <a:r>
              <a:t>ADJACENT TECHNOLOGIES</a:t>
            </a:r>
          </a:p>
        </p:txBody>
      </p:sp>
      <p:sp>
        <p:nvSpPr>
          <p:cNvPr id="3430" name="Google Shape;1797;p349"/>
          <p:cNvSpPr/>
          <p:nvPr/>
        </p:nvSpPr>
        <p:spPr>
          <a:xfrm>
            <a:off x="4905933" y="2289765"/>
            <a:ext cx="878162" cy="101441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929292"/>
          </a:solidFill>
          <a:ln>
            <a:solidFill>
              <a:srgbClr val="000000"/>
            </a:solidFill>
            <a:miter lim="400000"/>
          </a:ln>
        </p:spPr>
        <p:txBody>
          <a:bodyPr lIns="0" tIns="0" rIns="0" bIns="0" anchor="ctr"/>
          <a:lstStyle/>
          <a:p>
            <a:pPr algn="ctr">
              <a:defRPr sz="1200">
                <a:solidFill>
                  <a:srgbClr val="00F900"/>
                </a:solidFill>
                <a:latin typeface="Helvetica Neue"/>
                <a:ea typeface="Helvetica Neue"/>
                <a:cs typeface="Helvetica Neue"/>
                <a:sym typeface="Helvetica Neue"/>
              </a:defRPr>
            </a:pPr>
            <a:endParaRPr/>
          </a:p>
        </p:txBody>
      </p:sp>
      <p:sp>
        <p:nvSpPr>
          <p:cNvPr id="3431" name="Google Shape;1798;p349"/>
          <p:cNvSpPr/>
          <p:nvPr/>
        </p:nvSpPr>
        <p:spPr>
          <a:xfrm>
            <a:off x="2141867" y="2289765"/>
            <a:ext cx="878162" cy="101441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929292"/>
          </a:solidFill>
          <a:ln>
            <a:solidFill>
              <a:srgbClr val="000000"/>
            </a:solidFill>
            <a:miter lim="400000"/>
          </a:ln>
        </p:spPr>
        <p:txBody>
          <a:bodyPr lIns="0" tIns="0" rIns="0" bIns="0" anchor="ctr"/>
          <a:lstStyle/>
          <a:p>
            <a:pPr algn="ctr">
              <a:defRPr sz="1200">
                <a:solidFill>
                  <a:srgbClr val="00F900"/>
                </a:solidFill>
                <a:latin typeface="Helvetica Neue"/>
                <a:ea typeface="Helvetica Neue"/>
                <a:cs typeface="Helvetica Neue"/>
                <a:sym typeface="Helvetica Neue"/>
              </a:defRPr>
            </a:pPr>
            <a:endParaRPr/>
          </a:p>
        </p:txBody>
      </p:sp>
      <p:sp>
        <p:nvSpPr>
          <p:cNvPr id="3432" name="Google Shape;1799;p349"/>
          <p:cNvSpPr/>
          <p:nvPr/>
        </p:nvSpPr>
        <p:spPr>
          <a:xfrm>
            <a:off x="3064189" y="2289765"/>
            <a:ext cx="878162" cy="101441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929292"/>
          </a:solidFill>
          <a:ln>
            <a:solidFill>
              <a:srgbClr val="000000"/>
            </a:solidFill>
            <a:miter lim="400000"/>
          </a:ln>
        </p:spPr>
        <p:txBody>
          <a:bodyPr lIns="0" tIns="0" rIns="0" bIns="0" anchor="ctr"/>
          <a:lstStyle/>
          <a:p>
            <a:pPr algn="ctr">
              <a:defRPr sz="1200">
                <a:solidFill>
                  <a:srgbClr val="00F900"/>
                </a:solidFill>
                <a:latin typeface="Helvetica Neue"/>
                <a:ea typeface="Helvetica Neue"/>
                <a:cs typeface="Helvetica Neue"/>
                <a:sym typeface="Helvetica Neue"/>
              </a:defRPr>
            </a:pPr>
            <a:endParaRPr/>
          </a:p>
        </p:txBody>
      </p:sp>
      <p:sp>
        <p:nvSpPr>
          <p:cNvPr id="3433" name="Google Shape;1800;p349"/>
          <p:cNvSpPr/>
          <p:nvPr/>
        </p:nvSpPr>
        <p:spPr>
          <a:xfrm>
            <a:off x="3986510" y="2289765"/>
            <a:ext cx="878162" cy="101441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929292"/>
          </a:solidFill>
          <a:ln>
            <a:solidFill>
              <a:srgbClr val="000000"/>
            </a:solidFill>
            <a:miter lim="400000"/>
          </a:ln>
        </p:spPr>
        <p:txBody>
          <a:bodyPr lIns="0" tIns="0" rIns="0" bIns="0" anchor="ctr"/>
          <a:lstStyle/>
          <a:p>
            <a:pPr algn="ctr">
              <a:defRPr sz="1200">
                <a:solidFill>
                  <a:srgbClr val="00F900"/>
                </a:solidFill>
                <a:latin typeface="Helvetica Neue"/>
                <a:ea typeface="Helvetica Neue"/>
                <a:cs typeface="Helvetica Neue"/>
                <a:sym typeface="Helvetica Neue"/>
              </a:defRPr>
            </a:pPr>
            <a:endParaRPr/>
          </a:p>
        </p:txBody>
      </p:sp>
      <p:sp>
        <p:nvSpPr>
          <p:cNvPr id="3434" name="Google Shape;1801;p349"/>
          <p:cNvSpPr/>
          <p:nvPr/>
        </p:nvSpPr>
        <p:spPr>
          <a:xfrm>
            <a:off x="4438050" y="3087243"/>
            <a:ext cx="878161" cy="101441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FFFFFF"/>
          </a:solidFill>
          <a:ln>
            <a:solidFill>
              <a:srgbClr val="000000"/>
            </a:solidFill>
            <a:miter lim="400000"/>
          </a:ln>
        </p:spPr>
        <p:txBody>
          <a:bodyPr lIns="0" tIns="0" rIns="0" bIns="0" anchor="ctr"/>
          <a:lstStyle/>
          <a:p>
            <a:pPr algn="ctr">
              <a:defRPr sz="1200">
                <a:solidFill>
                  <a:srgbClr val="FFFFFF"/>
                </a:solidFill>
                <a:latin typeface="Helvetica Neue"/>
                <a:ea typeface="Helvetica Neue"/>
                <a:cs typeface="Helvetica Neue"/>
                <a:sym typeface="Helvetica Neue"/>
              </a:defRPr>
            </a:pPr>
            <a:endParaRPr/>
          </a:p>
        </p:txBody>
      </p:sp>
      <p:sp>
        <p:nvSpPr>
          <p:cNvPr id="3435" name="Google Shape;1802;p349"/>
          <p:cNvSpPr/>
          <p:nvPr/>
        </p:nvSpPr>
        <p:spPr>
          <a:xfrm>
            <a:off x="5352677" y="1488071"/>
            <a:ext cx="878161" cy="101441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FFFFFF"/>
          </a:solidFill>
          <a:ln>
            <a:solidFill>
              <a:srgbClr val="000000"/>
            </a:solidFill>
            <a:miter lim="400000"/>
          </a:ln>
        </p:spPr>
        <p:txBody>
          <a:bodyPr lIns="0" tIns="0" rIns="0" bIns="0" anchor="ctr"/>
          <a:lstStyle/>
          <a:p>
            <a:pPr algn="ctr">
              <a:defRPr sz="1200">
                <a:solidFill>
                  <a:srgbClr val="FFFFFF"/>
                </a:solidFill>
                <a:latin typeface="Helvetica Neue"/>
                <a:ea typeface="Helvetica Neue"/>
                <a:cs typeface="Helvetica Neue"/>
                <a:sym typeface="Helvetica Neue"/>
              </a:defRPr>
            </a:pPr>
            <a:endParaRPr/>
          </a:p>
        </p:txBody>
      </p:sp>
      <p:sp>
        <p:nvSpPr>
          <p:cNvPr id="3436" name="Google Shape;1803;p349"/>
          <p:cNvSpPr/>
          <p:nvPr/>
        </p:nvSpPr>
        <p:spPr>
          <a:xfrm>
            <a:off x="5819056" y="2290310"/>
            <a:ext cx="878162" cy="101441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929292"/>
          </a:solidFill>
          <a:ln>
            <a:solidFill>
              <a:srgbClr val="000000"/>
            </a:solidFill>
            <a:miter lim="400000"/>
          </a:ln>
        </p:spPr>
        <p:txBody>
          <a:bodyPr lIns="0" tIns="0" rIns="0" bIns="0" anchor="ctr"/>
          <a:lstStyle/>
          <a:p>
            <a:pPr algn="ctr">
              <a:defRPr sz="1200">
                <a:solidFill>
                  <a:srgbClr val="00F900"/>
                </a:solidFill>
                <a:latin typeface="Helvetica Neue"/>
                <a:ea typeface="Helvetica Neue"/>
                <a:cs typeface="Helvetica Neue"/>
                <a:sym typeface="Helvetica Neue"/>
              </a:defRPr>
            </a:pPr>
            <a:endParaRPr/>
          </a:p>
        </p:txBody>
      </p:sp>
      <p:sp>
        <p:nvSpPr>
          <p:cNvPr id="3437" name="Google Shape;1804;p349"/>
          <p:cNvSpPr/>
          <p:nvPr/>
        </p:nvSpPr>
        <p:spPr>
          <a:xfrm>
            <a:off x="6753476" y="2289765"/>
            <a:ext cx="878162" cy="101441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FFFFFF"/>
          </a:solidFill>
          <a:ln>
            <a:solidFill>
              <a:srgbClr val="000000"/>
            </a:solidFill>
            <a:miter lim="400000"/>
          </a:ln>
        </p:spPr>
        <p:txBody>
          <a:bodyPr lIns="0" tIns="0" rIns="0" bIns="0" anchor="ctr"/>
          <a:lstStyle/>
          <a:p>
            <a:pPr algn="ctr">
              <a:defRPr sz="1200">
                <a:solidFill>
                  <a:srgbClr val="FFFFFF"/>
                </a:solidFill>
                <a:latin typeface="Helvetica Neue"/>
                <a:ea typeface="Helvetica Neue"/>
                <a:cs typeface="Helvetica Neue"/>
                <a:sym typeface="Helvetica Neue"/>
              </a:defRPr>
            </a:pPr>
            <a:endParaRPr/>
          </a:p>
        </p:txBody>
      </p:sp>
      <p:sp>
        <p:nvSpPr>
          <p:cNvPr id="3438" name="Google Shape;1805;p349"/>
          <p:cNvSpPr/>
          <p:nvPr/>
        </p:nvSpPr>
        <p:spPr>
          <a:xfrm>
            <a:off x="1219545" y="2289765"/>
            <a:ext cx="878162" cy="101441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FFFFFF"/>
          </a:solidFill>
          <a:ln>
            <a:solidFill>
              <a:srgbClr val="000000"/>
            </a:solidFill>
            <a:miter lim="400000"/>
          </a:ln>
        </p:spPr>
        <p:txBody>
          <a:bodyPr lIns="0" tIns="0" rIns="0" bIns="0" anchor="ctr"/>
          <a:lstStyle/>
          <a:p>
            <a:pPr algn="ctr">
              <a:defRPr sz="1200">
                <a:solidFill>
                  <a:srgbClr val="FFFFFF"/>
                </a:solidFill>
                <a:latin typeface="Helvetica Neue"/>
                <a:ea typeface="Helvetica Neue"/>
                <a:cs typeface="Helvetica Neue"/>
                <a:sym typeface="Helvetica Neue"/>
              </a:defRPr>
            </a:pPr>
            <a:endParaRPr/>
          </a:p>
        </p:txBody>
      </p:sp>
      <p:sp>
        <p:nvSpPr>
          <p:cNvPr id="3439" name="Google Shape;1806;p349"/>
          <p:cNvSpPr txBox="1"/>
          <p:nvPr/>
        </p:nvSpPr>
        <p:spPr>
          <a:xfrm>
            <a:off x="2298446" y="2676321"/>
            <a:ext cx="565003" cy="241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ctr">
              <a:defRPr sz="600">
                <a:latin typeface="Montserrat-Bold"/>
                <a:ea typeface="Montserrat-Bold"/>
                <a:cs typeface="Montserrat-Bold"/>
                <a:sym typeface="Montserrat-Bold"/>
              </a:defRPr>
            </a:lvl1pPr>
          </a:lstStyle>
          <a:p>
            <a:r>
              <a:t>STRATEGY &amp; PLANNING</a:t>
            </a:r>
          </a:p>
        </p:txBody>
      </p:sp>
      <p:sp>
        <p:nvSpPr>
          <p:cNvPr id="3440" name="Google Shape;1807;p349"/>
          <p:cNvSpPr txBox="1"/>
          <p:nvPr/>
        </p:nvSpPr>
        <p:spPr>
          <a:xfrm>
            <a:off x="3195842" y="2727121"/>
            <a:ext cx="614855" cy="13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ctr">
              <a:defRPr sz="600">
                <a:latin typeface="Montserrat-Bold"/>
                <a:ea typeface="Montserrat-Bold"/>
                <a:cs typeface="Montserrat-Bold"/>
                <a:sym typeface="Montserrat-Bold"/>
              </a:defRPr>
            </a:lvl1pPr>
          </a:lstStyle>
          <a:p>
            <a:r>
              <a:t>SCHEDULING</a:t>
            </a:r>
          </a:p>
        </p:txBody>
      </p:sp>
      <p:sp>
        <p:nvSpPr>
          <p:cNvPr id="3441" name="Google Shape;1808;p349"/>
          <p:cNvSpPr txBox="1"/>
          <p:nvPr/>
        </p:nvSpPr>
        <p:spPr>
          <a:xfrm>
            <a:off x="4118164" y="2727121"/>
            <a:ext cx="614855" cy="13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ctr">
              <a:defRPr sz="600">
                <a:latin typeface="Montserrat-Bold"/>
                <a:ea typeface="Montserrat-Bold"/>
                <a:cs typeface="Montserrat-Bold"/>
                <a:sym typeface="Montserrat-Bold"/>
              </a:defRPr>
            </a:lvl1pPr>
          </a:lstStyle>
          <a:p>
            <a:r>
              <a:t>ACTIVATION</a:t>
            </a:r>
          </a:p>
        </p:txBody>
      </p:sp>
      <p:sp>
        <p:nvSpPr>
          <p:cNvPr id="3442" name="Google Shape;1809;p349"/>
          <p:cNvSpPr txBox="1"/>
          <p:nvPr/>
        </p:nvSpPr>
        <p:spPr>
          <a:xfrm>
            <a:off x="5046657" y="2727121"/>
            <a:ext cx="614855" cy="13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ctr">
              <a:defRPr sz="600">
                <a:latin typeface="Montserrat-Bold"/>
                <a:ea typeface="Montserrat-Bold"/>
                <a:cs typeface="Montserrat-Bold"/>
                <a:sym typeface="Montserrat-Bold"/>
              </a:defRPr>
            </a:lvl1pPr>
          </a:lstStyle>
          <a:p>
            <a:r>
              <a:t>REPORTING</a:t>
            </a:r>
          </a:p>
        </p:txBody>
      </p:sp>
      <p:sp>
        <p:nvSpPr>
          <p:cNvPr id="3443" name="Google Shape;1810;p349"/>
          <p:cNvSpPr txBox="1"/>
          <p:nvPr/>
        </p:nvSpPr>
        <p:spPr>
          <a:xfrm>
            <a:off x="5808495" y="2732116"/>
            <a:ext cx="878160" cy="1308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ctr">
              <a:defRPr sz="600">
                <a:latin typeface="Montserrat-Bold"/>
                <a:ea typeface="Montserrat-Bold"/>
                <a:cs typeface="Montserrat-Bold"/>
                <a:sym typeface="Montserrat-Bold"/>
              </a:defRPr>
            </a:lvl1pPr>
          </a:lstStyle>
          <a:p>
            <a:r>
              <a:rPr dirty="0"/>
              <a:t>ADMINISTRATION</a:t>
            </a:r>
          </a:p>
        </p:txBody>
      </p:sp>
      <p:sp>
        <p:nvSpPr>
          <p:cNvPr id="3444" name="Google Shape;1811;p349"/>
          <p:cNvSpPr/>
          <p:nvPr/>
        </p:nvSpPr>
        <p:spPr>
          <a:xfrm>
            <a:off x="2604279" y="1488071"/>
            <a:ext cx="878162" cy="101441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FFFFFF"/>
          </a:solidFill>
          <a:ln>
            <a:solidFill>
              <a:srgbClr val="000000"/>
            </a:solidFill>
            <a:miter lim="400000"/>
          </a:ln>
        </p:spPr>
        <p:txBody>
          <a:bodyPr lIns="0" tIns="0" rIns="0" bIns="0" anchor="ctr"/>
          <a:lstStyle/>
          <a:p>
            <a:pPr algn="ctr">
              <a:defRPr sz="1200">
                <a:solidFill>
                  <a:srgbClr val="FFFFFF"/>
                </a:solidFill>
                <a:latin typeface="Helvetica Neue"/>
                <a:ea typeface="Helvetica Neue"/>
                <a:cs typeface="Helvetica Neue"/>
                <a:sym typeface="Helvetica Neue"/>
              </a:defRPr>
            </a:pPr>
            <a:endParaRPr/>
          </a:p>
        </p:txBody>
      </p:sp>
      <p:sp>
        <p:nvSpPr>
          <p:cNvPr id="3445" name="Google Shape;1812;p349"/>
          <p:cNvSpPr txBox="1"/>
          <p:nvPr/>
        </p:nvSpPr>
        <p:spPr>
          <a:xfrm>
            <a:off x="2703441" y="1874627"/>
            <a:ext cx="662419" cy="241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ctr">
              <a:defRPr sz="600">
                <a:latin typeface="Montserrat-Bold"/>
                <a:ea typeface="Montserrat-Bold"/>
                <a:cs typeface="Montserrat-Bold"/>
                <a:sym typeface="Montserrat-Bold"/>
              </a:defRPr>
            </a:lvl1pPr>
          </a:lstStyle>
          <a:p>
            <a:r>
              <a:t>MEDIA MIX MODELLING</a:t>
            </a:r>
          </a:p>
        </p:txBody>
      </p:sp>
      <p:sp>
        <p:nvSpPr>
          <p:cNvPr id="3446" name="Google Shape;1813;p349"/>
          <p:cNvSpPr/>
          <p:nvPr/>
        </p:nvSpPr>
        <p:spPr>
          <a:xfrm>
            <a:off x="3518984" y="3092006"/>
            <a:ext cx="878162" cy="101441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FFFFFF"/>
          </a:solidFill>
          <a:ln>
            <a:solidFill>
              <a:srgbClr val="000000"/>
            </a:solidFill>
            <a:miter lim="400000"/>
          </a:ln>
        </p:spPr>
        <p:txBody>
          <a:bodyPr lIns="0" tIns="0" rIns="0" bIns="0" anchor="ctr"/>
          <a:lstStyle/>
          <a:p>
            <a:pPr algn="ctr">
              <a:defRPr sz="1200">
                <a:solidFill>
                  <a:srgbClr val="FFFFFF"/>
                </a:solidFill>
                <a:latin typeface="Helvetica Neue"/>
                <a:ea typeface="Helvetica Neue"/>
                <a:cs typeface="Helvetica Neue"/>
                <a:sym typeface="Helvetica Neue"/>
              </a:defRPr>
            </a:pPr>
            <a:endParaRPr/>
          </a:p>
        </p:txBody>
      </p:sp>
      <p:sp>
        <p:nvSpPr>
          <p:cNvPr id="3447" name="Google Shape;1814;p349"/>
          <p:cNvSpPr/>
          <p:nvPr/>
        </p:nvSpPr>
        <p:spPr>
          <a:xfrm>
            <a:off x="2595570" y="3092006"/>
            <a:ext cx="878161" cy="101441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FFFFFF"/>
          </a:solidFill>
          <a:ln>
            <a:solidFill>
              <a:srgbClr val="000000"/>
            </a:solidFill>
            <a:miter lim="400000"/>
          </a:ln>
        </p:spPr>
        <p:txBody>
          <a:bodyPr lIns="0" tIns="0" rIns="0" bIns="0" anchor="ctr"/>
          <a:lstStyle/>
          <a:p>
            <a:pPr algn="ctr">
              <a:defRPr sz="1200">
                <a:solidFill>
                  <a:srgbClr val="FFFFFF"/>
                </a:solidFill>
                <a:latin typeface="Helvetica Neue"/>
                <a:ea typeface="Helvetica Neue"/>
                <a:cs typeface="Helvetica Neue"/>
                <a:sym typeface="Helvetica Neue"/>
              </a:defRPr>
            </a:pPr>
            <a:endParaRPr/>
          </a:p>
        </p:txBody>
      </p:sp>
      <p:sp>
        <p:nvSpPr>
          <p:cNvPr id="3448" name="Google Shape;1815;p349"/>
          <p:cNvSpPr/>
          <p:nvPr/>
        </p:nvSpPr>
        <p:spPr>
          <a:xfrm>
            <a:off x="3529526" y="1488071"/>
            <a:ext cx="878162" cy="101441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FFFFFF"/>
          </a:solidFill>
          <a:ln>
            <a:solidFill>
              <a:srgbClr val="000000"/>
            </a:solidFill>
            <a:miter lim="400000"/>
          </a:ln>
        </p:spPr>
        <p:txBody>
          <a:bodyPr lIns="0" tIns="0" rIns="0" bIns="0" anchor="ctr"/>
          <a:lstStyle/>
          <a:p>
            <a:pPr algn="ctr">
              <a:defRPr sz="1200">
                <a:solidFill>
                  <a:srgbClr val="FFFFFF"/>
                </a:solidFill>
                <a:latin typeface="Helvetica Neue"/>
                <a:ea typeface="Helvetica Neue"/>
                <a:cs typeface="Helvetica Neue"/>
                <a:sym typeface="Helvetica Neue"/>
              </a:defRPr>
            </a:pPr>
            <a:endParaRPr/>
          </a:p>
        </p:txBody>
      </p:sp>
      <p:sp>
        <p:nvSpPr>
          <p:cNvPr id="3449" name="Google Shape;1816;p349"/>
          <p:cNvSpPr/>
          <p:nvPr/>
        </p:nvSpPr>
        <p:spPr>
          <a:xfrm>
            <a:off x="6283367" y="3092006"/>
            <a:ext cx="878162" cy="101441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FFFFFF"/>
          </a:solidFill>
          <a:ln>
            <a:solidFill>
              <a:srgbClr val="000000"/>
            </a:solidFill>
            <a:miter lim="400000"/>
          </a:ln>
        </p:spPr>
        <p:txBody>
          <a:bodyPr lIns="0" tIns="0" rIns="0" bIns="0" anchor="ctr"/>
          <a:lstStyle/>
          <a:p>
            <a:pPr algn="ctr">
              <a:defRPr sz="1200">
                <a:solidFill>
                  <a:srgbClr val="FFFFFF"/>
                </a:solidFill>
                <a:latin typeface="Helvetica Neue"/>
                <a:ea typeface="Helvetica Neue"/>
                <a:cs typeface="Helvetica Neue"/>
                <a:sym typeface="Helvetica Neue"/>
              </a:defRPr>
            </a:pPr>
            <a:endParaRPr/>
          </a:p>
        </p:txBody>
      </p:sp>
      <p:sp>
        <p:nvSpPr>
          <p:cNvPr id="3450" name="Google Shape;1817;p349"/>
          <p:cNvSpPr/>
          <p:nvPr/>
        </p:nvSpPr>
        <p:spPr>
          <a:xfrm>
            <a:off x="1672156" y="3092006"/>
            <a:ext cx="878161" cy="101441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FFFFFF"/>
          </a:solidFill>
          <a:ln>
            <a:solidFill>
              <a:srgbClr val="000000"/>
            </a:solidFill>
            <a:miter lim="400000"/>
          </a:ln>
        </p:spPr>
        <p:txBody>
          <a:bodyPr lIns="0" tIns="0" rIns="0" bIns="0" anchor="ctr"/>
          <a:lstStyle/>
          <a:p>
            <a:pPr algn="ctr">
              <a:defRPr sz="1200">
                <a:solidFill>
                  <a:srgbClr val="FFFFFF"/>
                </a:solidFill>
                <a:latin typeface="Helvetica Neue"/>
                <a:ea typeface="Helvetica Neue"/>
                <a:cs typeface="Helvetica Neue"/>
                <a:sym typeface="Helvetica Neue"/>
              </a:defRPr>
            </a:pPr>
            <a:endParaRPr/>
          </a:p>
        </p:txBody>
      </p:sp>
      <p:sp>
        <p:nvSpPr>
          <p:cNvPr id="3451" name="Google Shape;1818;p349"/>
          <p:cNvSpPr txBox="1"/>
          <p:nvPr/>
        </p:nvSpPr>
        <p:spPr>
          <a:xfrm>
            <a:off x="1376125" y="2676321"/>
            <a:ext cx="565002" cy="241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ctr">
              <a:defRPr sz="600">
                <a:latin typeface="Montserrat-Bold"/>
                <a:ea typeface="Montserrat-Bold"/>
                <a:cs typeface="Montserrat-Bold"/>
                <a:sym typeface="Montserrat-Bold"/>
              </a:defRPr>
            </a:lvl1pPr>
          </a:lstStyle>
          <a:p>
            <a:r>
              <a:t>AUDIENCE RESEARCH</a:t>
            </a:r>
          </a:p>
        </p:txBody>
      </p:sp>
      <p:sp>
        <p:nvSpPr>
          <p:cNvPr id="3452" name="Google Shape;1819;p349"/>
          <p:cNvSpPr txBox="1"/>
          <p:nvPr/>
        </p:nvSpPr>
        <p:spPr>
          <a:xfrm>
            <a:off x="6836525" y="2625521"/>
            <a:ext cx="712067"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ctr">
              <a:defRPr sz="600">
                <a:latin typeface="Montserrat-Bold"/>
                <a:ea typeface="Montserrat-Bold"/>
                <a:cs typeface="Montserrat-Bold"/>
                <a:sym typeface="Montserrat-Bold"/>
              </a:defRPr>
            </a:lvl1pPr>
          </a:lstStyle>
          <a:p>
            <a:r>
              <a:t>INVOICE &amp; PAYMENT MANAGEMENT</a:t>
            </a:r>
          </a:p>
        </p:txBody>
      </p:sp>
      <p:sp>
        <p:nvSpPr>
          <p:cNvPr id="3453" name="Google Shape;1820;p349"/>
          <p:cNvSpPr/>
          <p:nvPr/>
        </p:nvSpPr>
        <p:spPr>
          <a:xfrm>
            <a:off x="6278967" y="1488071"/>
            <a:ext cx="878162" cy="101441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FFFFFF"/>
          </a:solidFill>
          <a:ln>
            <a:solidFill>
              <a:srgbClr val="000000"/>
            </a:solidFill>
            <a:miter lim="400000"/>
          </a:ln>
        </p:spPr>
        <p:txBody>
          <a:bodyPr lIns="0" tIns="0" rIns="0" bIns="0" anchor="ctr"/>
          <a:lstStyle/>
          <a:p>
            <a:pPr algn="ctr">
              <a:defRPr sz="1200">
                <a:solidFill>
                  <a:srgbClr val="FFFFFF"/>
                </a:solidFill>
                <a:latin typeface="Helvetica Neue"/>
                <a:ea typeface="Helvetica Neue"/>
                <a:cs typeface="Helvetica Neue"/>
                <a:sym typeface="Helvetica Neue"/>
              </a:defRPr>
            </a:pPr>
            <a:endParaRPr/>
          </a:p>
        </p:txBody>
      </p:sp>
      <p:sp>
        <p:nvSpPr>
          <p:cNvPr id="3454" name="Google Shape;1821;p349"/>
          <p:cNvSpPr/>
          <p:nvPr/>
        </p:nvSpPr>
        <p:spPr>
          <a:xfrm>
            <a:off x="1679031" y="1488071"/>
            <a:ext cx="878161" cy="101441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FFFFFF"/>
          </a:solidFill>
          <a:ln>
            <a:solidFill>
              <a:srgbClr val="000000"/>
            </a:solidFill>
            <a:miter lim="400000"/>
          </a:ln>
        </p:spPr>
        <p:txBody>
          <a:bodyPr lIns="0" tIns="0" rIns="0" bIns="0" anchor="ctr"/>
          <a:lstStyle/>
          <a:p>
            <a:pPr algn="ctr">
              <a:defRPr sz="1200">
                <a:solidFill>
                  <a:srgbClr val="FFFFFF"/>
                </a:solidFill>
                <a:latin typeface="Helvetica Neue"/>
                <a:ea typeface="Helvetica Neue"/>
                <a:cs typeface="Helvetica Neue"/>
                <a:sym typeface="Helvetica Neue"/>
              </a:defRPr>
            </a:pPr>
            <a:endParaRPr/>
          </a:p>
        </p:txBody>
      </p:sp>
      <p:sp>
        <p:nvSpPr>
          <p:cNvPr id="3455" name="Google Shape;1822;p349"/>
          <p:cNvSpPr txBox="1"/>
          <p:nvPr/>
        </p:nvSpPr>
        <p:spPr>
          <a:xfrm>
            <a:off x="1753976" y="1874627"/>
            <a:ext cx="728272" cy="241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ctr">
              <a:defRPr sz="600">
                <a:latin typeface="Montserrat-Bold"/>
                <a:ea typeface="Montserrat-Bold"/>
                <a:cs typeface="Montserrat-Bold"/>
                <a:sym typeface="Montserrat-Bold"/>
              </a:defRPr>
            </a:lvl1pPr>
          </a:lstStyle>
          <a:p>
            <a:r>
              <a:t>COMPETITIVE ANALYSIS</a:t>
            </a:r>
          </a:p>
        </p:txBody>
      </p:sp>
      <p:sp>
        <p:nvSpPr>
          <p:cNvPr id="3456" name="Google Shape;1823;p349"/>
          <p:cNvSpPr/>
          <p:nvPr/>
        </p:nvSpPr>
        <p:spPr>
          <a:xfrm>
            <a:off x="5365815" y="3092006"/>
            <a:ext cx="878161" cy="101441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FFFFFF"/>
          </a:solidFill>
          <a:ln>
            <a:solidFill>
              <a:srgbClr val="000000"/>
            </a:solidFill>
            <a:miter lim="400000"/>
          </a:ln>
        </p:spPr>
        <p:txBody>
          <a:bodyPr lIns="0" tIns="0" rIns="0" bIns="0" anchor="ctr"/>
          <a:lstStyle/>
          <a:p>
            <a:pPr algn="ctr">
              <a:defRPr sz="1200">
                <a:solidFill>
                  <a:srgbClr val="FFFFFF"/>
                </a:solidFill>
                <a:latin typeface="Helvetica Neue"/>
                <a:ea typeface="Helvetica Neue"/>
                <a:cs typeface="Helvetica Neue"/>
                <a:sym typeface="Helvetica Neue"/>
              </a:defRPr>
            </a:pPr>
            <a:endParaRPr/>
          </a:p>
        </p:txBody>
      </p:sp>
      <p:sp>
        <p:nvSpPr>
          <p:cNvPr id="3457" name="Google Shape;1824;p349"/>
          <p:cNvSpPr txBox="1"/>
          <p:nvPr/>
        </p:nvSpPr>
        <p:spPr>
          <a:xfrm>
            <a:off x="4521098" y="3496481"/>
            <a:ext cx="712067" cy="241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ctr">
              <a:defRPr sz="600">
                <a:latin typeface="Montserrat-Bold"/>
                <a:ea typeface="Montserrat-Bold"/>
                <a:cs typeface="Montserrat-Bold"/>
                <a:sym typeface="Montserrat-Bold"/>
              </a:defRPr>
            </a:lvl1pPr>
          </a:lstStyle>
          <a:p>
            <a:r>
              <a:t>ATTRIBUTION MODELS</a:t>
            </a:r>
          </a:p>
        </p:txBody>
      </p:sp>
      <p:sp>
        <p:nvSpPr>
          <p:cNvPr id="3458" name="Google Shape;1825;p349"/>
          <p:cNvSpPr/>
          <p:nvPr/>
        </p:nvSpPr>
        <p:spPr>
          <a:xfrm>
            <a:off x="4441623" y="1488071"/>
            <a:ext cx="878162" cy="101441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FFFFFF"/>
          </a:solidFill>
          <a:ln>
            <a:solidFill>
              <a:srgbClr val="000000"/>
            </a:solidFill>
            <a:miter lim="400000"/>
          </a:ln>
        </p:spPr>
        <p:txBody>
          <a:bodyPr lIns="0" tIns="0" rIns="0" bIns="0" anchor="ctr"/>
          <a:lstStyle/>
          <a:p>
            <a:pPr algn="ctr">
              <a:defRPr sz="1200">
                <a:solidFill>
                  <a:srgbClr val="FFFFFF"/>
                </a:solidFill>
                <a:latin typeface="Helvetica Neue"/>
                <a:ea typeface="Helvetica Neue"/>
                <a:cs typeface="Helvetica Neue"/>
                <a:sym typeface="Helvetica Neue"/>
              </a:defRPr>
            </a:pPr>
            <a:endParaRPr/>
          </a:p>
        </p:txBody>
      </p:sp>
      <p:sp>
        <p:nvSpPr>
          <p:cNvPr id="3459" name="Google Shape;1826;p349"/>
          <p:cNvSpPr txBox="1"/>
          <p:nvPr/>
        </p:nvSpPr>
        <p:spPr>
          <a:xfrm>
            <a:off x="3606948" y="1929642"/>
            <a:ext cx="712067" cy="13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ctr">
              <a:defRPr sz="600">
                <a:latin typeface="Montserrat-Bold"/>
                <a:ea typeface="Montserrat-Bold"/>
                <a:cs typeface="Montserrat-Bold"/>
                <a:sym typeface="Montserrat-Bold"/>
              </a:defRPr>
            </a:lvl1pPr>
          </a:lstStyle>
          <a:p>
            <a:r>
              <a:t>BRAND SAFETY</a:t>
            </a:r>
          </a:p>
        </p:txBody>
      </p:sp>
      <p:sp>
        <p:nvSpPr>
          <p:cNvPr id="3460" name="Google Shape;1827;p349"/>
          <p:cNvSpPr txBox="1"/>
          <p:nvPr/>
        </p:nvSpPr>
        <p:spPr>
          <a:xfrm>
            <a:off x="4480805" y="1925430"/>
            <a:ext cx="825601" cy="13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ctr">
              <a:defRPr sz="600">
                <a:latin typeface="Montserrat-Bold"/>
                <a:ea typeface="Montserrat-Bold"/>
                <a:cs typeface="Montserrat-Bold"/>
                <a:sym typeface="Montserrat-Bold"/>
              </a:defRPr>
            </a:lvl1pPr>
          </a:lstStyle>
          <a:p>
            <a:r>
              <a:t>OPTIMIZATION</a:t>
            </a:r>
          </a:p>
        </p:txBody>
      </p:sp>
      <p:sp>
        <p:nvSpPr>
          <p:cNvPr id="3461" name="Google Shape;1828;p349"/>
          <p:cNvSpPr txBox="1"/>
          <p:nvPr/>
        </p:nvSpPr>
        <p:spPr>
          <a:xfrm>
            <a:off x="6360593" y="1878842"/>
            <a:ext cx="712067" cy="241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ctr">
              <a:defRPr sz="600">
                <a:latin typeface="Montserrat-Bold"/>
                <a:ea typeface="Montserrat-Bold"/>
                <a:cs typeface="Montserrat-Bold"/>
                <a:sym typeface="Montserrat-Bold"/>
              </a:defRPr>
            </a:lvl1pPr>
          </a:lstStyle>
          <a:p>
            <a:r>
              <a:t>BOOKING MANAGEMENT</a:t>
            </a:r>
          </a:p>
        </p:txBody>
      </p:sp>
      <p:sp>
        <p:nvSpPr>
          <p:cNvPr id="3462" name="Google Shape;1829;p349"/>
          <p:cNvSpPr txBox="1"/>
          <p:nvPr/>
        </p:nvSpPr>
        <p:spPr>
          <a:xfrm>
            <a:off x="1835611" y="3478562"/>
            <a:ext cx="565003" cy="241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ctr">
              <a:defRPr sz="600">
                <a:latin typeface="Montserrat-Bold"/>
                <a:ea typeface="Montserrat-Bold"/>
                <a:cs typeface="Montserrat-Bold"/>
                <a:sym typeface="Montserrat-Bold"/>
              </a:defRPr>
            </a:lvl1pPr>
          </a:lstStyle>
          <a:p>
            <a:r>
              <a:t>AUDIENCE PLANNING</a:t>
            </a:r>
          </a:p>
        </p:txBody>
      </p:sp>
      <p:sp>
        <p:nvSpPr>
          <p:cNvPr id="3463" name="Google Shape;1830;p349"/>
          <p:cNvSpPr txBox="1"/>
          <p:nvPr/>
        </p:nvSpPr>
        <p:spPr>
          <a:xfrm>
            <a:off x="2725685" y="3478015"/>
            <a:ext cx="668791" cy="241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ctr">
              <a:defRPr sz="600">
                <a:latin typeface="Montserrat-Bold"/>
                <a:ea typeface="Montserrat-Bold"/>
                <a:cs typeface="Montserrat-Bold"/>
                <a:sym typeface="Montserrat-Bold"/>
              </a:defRPr>
            </a:lvl1pPr>
          </a:lstStyle>
          <a:p>
            <a:r>
              <a:t>CREATIVE AUTOMATION</a:t>
            </a:r>
          </a:p>
        </p:txBody>
      </p:sp>
      <p:sp>
        <p:nvSpPr>
          <p:cNvPr id="3464" name="Google Shape;1831;p349"/>
          <p:cNvSpPr txBox="1"/>
          <p:nvPr/>
        </p:nvSpPr>
        <p:spPr>
          <a:xfrm>
            <a:off x="3638239" y="3529363"/>
            <a:ext cx="668791" cy="13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ctr">
              <a:defRPr sz="600">
                <a:latin typeface="Montserrat-Bold"/>
                <a:ea typeface="Montserrat-Bold"/>
                <a:cs typeface="Montserrat-Bold"/>
                <a:sym typeface="Montserrat-Bold"/>
              </a:defRPr>
            </a:lvl1pPr>
          </a:lstStyle>
          <a:p>
            <a:r>
              <a:t>TRAFFICKING</a:t>
            </a:r>
          </a:p>
        </p:txBody>
      </p:sp>
      <p:sp>
        <p:nvSpPr>
          <p:cNvPr id="3465" name="Google Shape;1832;p349"/>
          <p:cNvSpPr txBox="1"/>
          <p:nvPr/>
        </p:nvSpPr>
        <p:spPr>
          <a:xfrm>
            <a:off x="5447231" y="3445681"/>
            <a:ext cx="712066"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ctr">
              <a:defRPr sz="600">
                <a:latin typeface="Montserrat-Bold"/>
                <a:ea typeface="Montserrat-Bold"/>
                <a:cs typeface="Montserrat-Bold"/>
                <a:sym typeface="Montserrat-Bold"/>
              </a:defRPr>
            </a:lvl1pPr>
          </a:lstStyle>
          <a:p>
            <a:r>
              <a:t>DYNAMIC CONTENT OPTIMIZATION</a:t>
            </a:r>
          </a:p>
        </p:txBody>
      </p:sp>
      <p:sp>
        <p:nvSpPr>
          <p:cNvPr id="3466" name="Google Shape;1833;p349"/>
          <p:cNvSpPr txBox="1"/>
          <p:nvPr/>
        </p:nvSpPr>
        <p:spPr>
          <a:xfrm>
            <a:off x="5422491" y="1878842"/>
            <a:ext cx="712067" cy="241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ctr">
              <a:defRPr sz="600">
                <a:latin typeface="Montserrat-Bold"/>
                <a:ea typeface="Montserrat-Bold"/>
                <a:cs typeface="Montserrat-Bold"/>
                <a:sym typeface="Montserrat-Bold"/>
              </a:defRPr>
            </a:lvl1pPr>
          </a:lstStyle>
          <a:p>
            <a:r>
              <a:t>AUDIENCE ANALYTICS</a:t>
            </a:r>
          </a:p>
        </p:txBody>
      </p:sp>
      <p:sp>
        <p:nvSpPr>
          <p:cNvPr id="3467" name="Google Shape;1834;p349"/>
          <p:cNvSpPr txBox="1"/>
          <p:nvPr/>
        </p:nvSpPr>
        <p:spPr>
          <a:xfrm>
            <a:off x="6395546" y="3431426"/>
            <a:ext cx="712066"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p>
            <a:pPr algn="ctr">
              <a:defRPr sz="600">
                <a:latin typeface="Montserrat-Bold"/>
                <a:ea typeface="Montserrat-Bold"/>
                <a:cs typeface="Montserrat-Bold"/>
                <a:sym typeface="Montserrat-Bold"/>
              </a:defRPr>
            </a:pPr>
            <a:r>
              <a:t>ACCOUNTING</a:t>
            </a:r>
            <a:endParaRPr sz="500"/>
          </a:p>
          <a:p>
            <a:pPr algn="ctr">
              <a:defRPr sz="600">
                <a:latin typeface="Montserrat-Bold"/>
                <a:ea typeface="Montserrat-Bold"/>
                <a:cs typeface="Montserrat-Bold"/>
                <a:sym typeface="Montserrat-Bold"/>
              </a:defRPr>
            </a:pPr>
            <a:r>
              <a:t>SYSTEM </a:t>
            </a:r>
            <a:br/>
            <a:r>
              <a:t>INTEGRATION</a:t>
            </a:r>
          </a:p>
        </p:txBody>
      </p:sp>
      <p:sp>
        <p:nvSpPr>
          <p:cNvPr id="3468" name="Google Shape;1835;p349"/>
          <p:cNvSpPr/>
          <p:nvPr/>
        </p:nvSpPr>
        <p:spPr>
          <a:xfrm>
            <a:off x="308017" y="4427261"/>
            <a:ext cx="181752" cy="20995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929292"/>
          </a:solidFill>
          <a:ln w="6350">
            <a:solidFill>
              <a:srgbClr val="000000"/>
            </a:solidFill>
            <a:miter lim="400000"/>
          </a:ln>
        </p:spPr>
        <p:txBody>
          <a:bodyPr lIns="0" tIns="0" rIns="0" bIns="0" anchor="ctr"/>
          <a:lstStyle/>
          <a:p>
            <a:pPr algn="ctr">
              <a:defRPr sz="1200">
                <a:solidFill>
                  <a:srgbClr val="00F900"/>
                </a:solidFill>
                <a:latin typeface="Helvetica Neue"/>
                <a:ea typeface="Helvetica Neue"/>
                <a:cs typeface="Helvetica Neue"/>
                <a:sym typeface="Helvetica Neue"/>
              </a:defRPr>
            </a:pPr>
            <a:endParaRPr/>
          </a:p>
        </p:txBody>
      </p:sp>
      <p:sp>
        <p:nvSpPr>
          <p:cNvPr id="3469" name="Google Shape;1836;p349"/>
          <p:cNvSpPr txBox="1"/>
          <p:nvPr/>
        </p:nvSpPr>
        <p:spPr>
          <a:xfrm>
            <a:off x="507682" y="4421761"/>
            <a:ext cx="2194201" cy="1955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75" tIns="34275" rIns="34275" bIns="34275">
            <a:spAutoFit/>
          </a:bodyPr>
          <a:lstStyle>
            <a:lvl1pPr>
              <a:defRPr sz="800">
                <a:latin typeface="Montserrat-Bold"/>
                <a:ea typeface="Montserrat-Bold"/>
                <a:cs typeface="Montserrat-Bold"/>
                <a:sym typeface="Montserrat-Bold"/>
              </a:defRPr>
            </a:lvl1pPr>
          </a:lstStyle>
          <a:p>
            <a:r>
              <a:t>BACKBONE PROCESS</a:t>
            </a:r>
          </a:p>
        </p:txBody>
      </p:sp>
      <p:sp>
        <p:nvSpPr>
          <p:cNvPr id="3470" name="Google Shape;1837;p349"/>
          <p:cNvSpPr/>
          <p:nvPr/>
        </p:nvSpPr>
        <p:spPr>
          <a:xfrm>
            <a:off x="308017" y="4693961"/>
            <a:ext cx="181752" cy="20995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FFFFFF"/>
          </a:solidFill>
          <a:ln w="6350">
            <a:solidFill>
              <a:srgbClr val="000000"/>
            </a:solidFill>
            <a:miter lim="400000"/>
          </a:ln>
        </p:spPr>
        <p:txBody>
          <a:bodyPr lIns="0" tIns="0" rIns="0" bIns="0" anchor="ctr"/>
          <a:lstStyle/>
          <a:p>
            <a:pPr algn="ctr">
              <a:defRPr sz="1200">
                <a:solidFill>
                  <a:srgbClr val="00F900"/>
                </a:solidFill>
                <a:latin typeface="Helvetica Neue"/>
                <a:ea typeface="Helvetica Neue"/>
                <a:cs typeface="Helvetica Neue"/>
                <a:sym typeface="Helvetica Neue"/>
              </a:defRPr>
            </a:pPr>
            <a:endParaRPr/>
          </a:p>
        </p:txBody>
      </p:sp>
      <p:sp>
        <p:nvSpPr>
          <p:cNvPr id="3471" name="Google Shape;1838;p349"/>
          <p:cNvSpPr txBox="1"/>
          <p:nvPr/>
        </p:nvSpPr>
        <p:spPr>
          <a:xfrm>
            <a:off x="249096" y="164979"/>
            <a:ext cx="8645702"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spAutoFit/>
          </a:bodyPr>
          <a:lstStyle>
            <a:lvl1pPr>
              <a:defRPr sz="2400">
                <a:latin typeface="Montserrat-Regular"/>
                <a:ea typeface="Montserrat-Regular"/>
                <a:cs typeface="Montserrat-Regular"/>
                <a:sym typeface="Montserrat-Regular"/>
              </a:defRPr>
            </a:lvl1pPr>
          </a:lstStyle>
          <a:p>
            <a:r>
              <a:t>WHAT IS ARM?</a:t>
            </a:r>
          </a:p>
        </p:txBody>
      </p:sp>
      <p:sp>
        <p:nvSpPr>
          <p:cNvPr id="3472" name="Google Shape;1839;p349"/>
          <p:cNvSpPr/>
          <p:nvPr/>
        </p:nvSpPr>
        <p:spPr>
          <a:xfrm>
            <a:off x="249097" y="606378"/>
            <a:ext cx="1166555" cy="1"/>
          </a:xfrm>
          <a:prstGeom prst="line">
            <a:avLst/>
          </a:prstGeom>
          <a:ln w="19050">
            <a:solidFill>
              <a:srgbClr val="75F461"/>
            </a:solidFill>
            <a:miter lim="400000"/>
          </a:ln>
        </p:spPr>
        <p:txBody>
          <a:bodyPr lIns="0" tIns="0" rIns="0" bIns="0"/>
          <a:lstStyle/>
          <a:p>
            <a:endParaRPr/>
          </a:p>
        </p:txBody>
      </p:sp>
      <p:sp>
        <p:nvSpPr>
          <p:cNvPr id="3474" name="Google Shape;1841;p349"/>
          <p:cNvSpPr txBox="1">
            <a:spLocks noGrp="1"/>
          </p:cNvSpPr>
          <p:nvPr>
            <p:ph type="sldNum" sz="quarter" idx="4294967295"/>
          </p:nvPr>
        </p:nvSpPr>
        <p:spPr>
          <a:xfrm>
            <a:off x="8976368" y="4908639"/>
            <a:ext cx="127001" cy="13721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5</a:t>
            </a:fld>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8" name="Google Shape;1846;p350"/>
          <p:cNvSpPr/>
          <p:nvPr/>
        </p:nvSpPr>
        <p:spPr>
          <a:xfrm>
            <a:off x="4905933" y="2289765"/>
            <a:ext cx="878162" cy="101441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000000"/>
          </a:solidFill>
          <a:ln>
            <a:solidFill>
              <a:srgbClr val="000000"/>
            </a:solidFill>
            <a:miter lim="400000"/>
          </a:ln>
        </p:spPr>
        <p:txBody>
          <a:bodyPr lIns="0" tIns="0" rIns="0" bIns="0" anchor="ctr"/>
          <a:lstStyle/>
          <a:p>
            <a:pPr algn="ctr">
              <a:defRPr sz="1200">
                <a:solidFill>
                  <a:srgbClr val="00F900"/>
                </a:solidFill>
                <a:latin typeface="Helvetica Neue"/>
                <a:ea typeface="Helvetica Neue"/>
                <a:cs typeface="Helvetica Neue"/>
                <a:sym typeface="Helvetica Neue"/>
              </a:defRPr>
            </a:pPr>
            <a:endParaRPr/>
          </a:p>
        </p:txBody>
      </p:sp>
      <p:sp>
        <p:nvSpPr>
          <p:cNvPr id="3479" name="Google Shape;1847;p350"/>
          <p:cNvSpPr/>
          <p:nvPr/>
        </p:nvSpPr>
        <p:spPr>
          <a:xfrm>
            <a:off x="2141867" y="2289765"/>
            <a:ext cx="878162" cy="101441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000000"/>
          </a:solidFill>
          <a:ln>
            <a:solidFill>
              <a:srgbClr val="000000"/>
            </a:solidFill>
            <a:miter lim="400000"/>
          </a:ln>
        </p:spPr>
        <p:txBody>
          <a:bodyPr lIns="0" tIns="0" rIns="0" bIns="0" anchor="ctr"/>
          <a:lstStyle/>
          <a:p>
            <a:pPr algn="ctr">
              <a:defRPr sz="1200">
                <a:solidFill>
                  <a:srgbClr val="00F900"/>
                </a:solidFill>
                <a:latin typeface="Helvetica Neue"/>
                <a:ea typeface="Helvetica Neue"/>
                <a:cs typeface="Helvetica Neue"/>
                <a:sym typeface="Helvetica Neue"/>
              </a:defRPr>
            </a:pPr>
            <a:endParaRPr/>
          </a:p>
        </p:txBody>
      </p:sp>
      <p:sp>
        <p:nvSpPr>
          <p:cNvPr id="3480" name="Google Shape;1848;p350"/>
          <p:cNvSpPr/>
          <p:nvPr/>
        </p:nvSpPr>
        <p:spPr>
          <a:xfrm>
            <a:off x="3064189" y="2289765"/>
            <a:ext cx="878162" cy="101441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000000"/>
          </a:solidFill>
          <a:ln>
            <a:solidFill>
              <a:srgbClr val="000000"/>
            </a:solidFill>
            <a:miter lim="400000"/>
          </a:ln>
        </p:spPr>
        <p:txBody>
          <a:bodyPr lIns="0" tIns="0" rIns="0" bIns="0" anchor="ctr"/>
          <a:lstStyle/>
          <a:p>
            <a:pPr algn="ctr">
              <a:defRPr sz="1200">
                <a:solidFill>
                  <a:srgbClr val="00F900"/>
                </a:solidFill>
                <a:latin typeface="Helvetica Neue"/>
                <a:ea typeface="Helvetica Neue"/>
                <a:cs typeface="Helvetica Neue"/>
                <a:sym typeface="Helvetica Neue"/>
              </a:defRPr>
            </a:pPr>
            <a:endParaRPr/>
          </a:p>
        </p:txBody>
      </p:sp>
      <p:sp>
        <p:nvSpPr>
          <p:cNvPr id="3481" name="Google Shape;1849;p350"/>
          <p:cNvSpPr/>
          <p:nvPr/>
        </p:nvSpPr>
        <p:spPr>
          <a:xfrm>
            <a:off x="3986510" y="2289765"/>
            <a:ext cx="878162" cy="101441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000000"/>
          </a:solidFill>
          <a:ln>
            <a:solidFill>
              <a:srgbClr val="000000"/>
            </a:solidFill>
            <a:miter lim="400000"/>
          </a:ln>
        </p:spPr>
        <p:txBody>
          <a:bodyPr lIns="0" tIns="0" rIns="0" bIns="0" anchor="ctr"/>
          <a:lstStyle/>
          <a:p>
            <a:pPr algn="ctr">
              <a:defRPr sz="1200">
                <a:solidFill>
                  <a:srgbClr val="00F900"/>
                </a:solidFill>
                <a:latin typeface="Helvetica Neue"/>
                <a:ea typeface="Helvetica Neue"/>
                <a:cs typeface="Helvetica Neue"/>
                <a:sym typeface="Helvetica Neue"/>
              </a:defRPr>
            </a:pPr>
            <a:endParaRPr/>
          </a:p>
        </p:txBody>
      </p:sp>
      <p:sp>
        <p:nvSpPr>
          <p:cNvPr id="3482" name="Google Shape;1850;p350"/>
          <p:cNvSpPr/>
          <p:nvPr/>
        </p:nvSpPr>
        <p:spPr>
          <a:xfrm>
            <a:off x="4438050" y="3087243"/>
            <a:ext cx="878161" cy="101441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FFFFFF"/>
          </a:solidFill>
          <a:ln>
            <a:solidFill>
              <a:srgbClr val="000000"/>
            </a:solidFill>
            <a:miter lim="400000"/>
          </a:ln>
        </p:spPr>
        <p:txBody>
          <a:bodyPr lIns="0" tIns="0" rIns="0" bIns="0" anchor="ctr"/>
          <a:lstStyle/>
          <a:p>
            <a:pPr algn="ctr">
              <a:defRPr sz="1200">
                <a:solidFill>
                  <a:srgbClr val="FFFFFF"/>
                </a:solidFill>
                <a:latin typeface="Helvetica Neue"/>
                <a:ea typeface="Helvetica Neue"/>
                <a:cs typeface="Helvetica Neue"/>
                <a:sym typeface="Helvetica Neue"/>
              </a:defRPr>
            </a:pPr>
            <a:endParaRPr/>
          </a:p>
        </p:txBody>
      </p:sp>
      <p:sp>
        <p:nvSpPr>
          <p:cNvPr id="3483" name="Google Shape;1851;p350"/>
          <p:cNvSpPr/>
          <p:nvPr/>
        </p:nvSpPr>
        <p:spPr>
          <a:xfrm>
            <a:off x="5352677" y="1488071"/>
            <a:ext cx="878161" cy="101441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FFFFFF"/>
          </a:solidFill>
          <a:ln>
            <a:solidFill>
              <a:srgbClr val="000000"/>
            </a:solidFill>
            <a:miter lim="400000"/>
          </a:ln>
        </p:spPr>
        <p:txBody>
          <a:bodyPr lIns="0" tIns="0" rIns="0" bIns="0" anchor="ctr"/>
          <a:lstStyle/>
          <a:p>
            <a:pPr algn="ctr">
              <a:defRPr sz="1200">
                <a:solidFill>
                  <a:srgbClr val="FFFFFF"/>
                </a:solidFill>
                <a:latin typeface="Helvetica Neue"/>
                <a:ea typeface="Helvetica Neue"/>
                <a:cs typeface="Helvetica Neue"/>
                <a:sym typeface="Helvetica Neue"/>
              </a:defRPr>
            </a:pPr>
            <a:endParaRPr/>
          </a:p>
        </p:txBody>
      </p:sp>
      <p:sp>
        <p:nvSpPr>
          <p:cNvPr id="3484" name="Google Shape;1852;p350"/>
          <p:cNvSpPr/>
          <p:nvPr/>
        </p:nvSpPr>
        <p:spPr>
          <a:xfrm>
            <a:off x="5819056" y="2290310"/>
            <a:ext cx="878162" cy="101441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000000"/>
          </a:solidFill>
          <a:ln>
            <a:solidFill>
              <a:srgbClr val="000000"/>
            </a:solidFill>
            <a:miter lim="400000"/>
          </a:ln>
        </p:spPr>
        <p:txBody>
          <a:bodyPr lIns="0" tIns="0" rIns="0" bIns="0" anchor="ctr"/>
          <a:lstStyle/>
          <a:p>
            <a:pPr algn="ctr">
              <a:defRPr sz="1200">
                <a:solidFill>
                  <a:srgbClr val="00F900"/>
                </a:solidFill>
                <a:latin typeface="Helvetica Neue"/>
                <a:ea typeface="Helvetica Neue"/>
                <a:cs typeface="Helvetica Neue"/>
                <a:sym typeface="Helvetica Neue"/>
              </a:defRPr>
            </a:pPr>
            <a:endParaRPr/>
          </a:p>
        </p:txBody>
      </p:sp>
      <p:sp>
        <p:nvSpPr>
          <p:cNvPr id="3485" name="Google Shape;1853;p350"/>
          <p:cNvSpPr/>
          <p:nvPr/>
        </p:nvSpPr>
        <p:spPr>
          <a:xfrm>
            <a:off x="6753476" y="2289765"/>
            <a:ext cx="878162" cy="101441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FFFFFF"/>
          </a:solidFill>
          <a:ln>
            <a:solidFill>
              <a:srgbClr val="000000"/>
            </a:solidFill>
            <a:miter lim="400000"/>
          </a:ln>
        </p:spPr>
        <p:txBody>
          <a:bodyPr lIns="0" tIns="0" rIns="0" bIns="0" anchor="ctr"/>
          <a:lstStyle/>
          <a:p>
            <a:pPr algn="ctr">
              <a:defRPr sz="1200">
                <a:solidFill>
                  <a:srgbClr val="FFFFFF"/>
                </a:solidFill>
                <a:latin typeface="Helvetica Neue"/>
                <a:ea typeface="Helvetica Neue"/>
                <a:cs typeface="Helvetica Neue"/>
                <a:sym typeface="Helvetica Neue"/>
              </a:defRPr>
            </a:pPr>
            <a:endParaRPr/>
          </a:p>
        </p:txBody>
      </p:sp>
      <p:sp>
        <p:nvSpPr>
          <p:cNvPr id="3486" name="Google Shape;1854;p350"/>
          <p:cNvSpPr/>
          <p:nvPr/>
        </p:nvSpPr>
        <p:spPr>
          <a:xfrm>
            <a:off x="1219545" y="2289765"/>
            <a:ext cx="878162" cy="101441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FFFFFF"/>
          </a:solidFill>
          <a:ln>
            <a:solidFill>
              <a:srgbClr val="000000"/>
            </a:solidFill>
            <a:miter lim="400000"/>
          </a:ln>
        </p:spPr>
        <p:txBody>
          <a:bodyPr lIns="0" tIns="0" rIns="0" bIns="0" anchor="ctr"/>
          <a:lstStyle/>
          <a:p>
            <a:pPr algn="ctr">
              <a:defRPr sz="1200">
                <a:solidFill>
                  <a:srgbClr val="FFFFFF"/>
                </a:solidFill>
                <a:latin typeface="Helvetica Neue"/>
                <a:ea typeface="Helvetica Neue"/>
                <a:cs typeface="Helvetica Neue"/>
                <a:sym typeface="Helvetica Neue"/>
              </a:defRPr>
            </a:pPr>
            <a:endParaRPr/>
          </a:p>
        </p:txBody>
      </p:sp>
      <p:sp>
        <p:nvSpPr>
          <p:cNvPr id="3487" name="Google Shape;1855;p350"/>
          <p:cNvSpPr txBox="1"/>
          <p:nvPr/>
        </p:nvSpPr>
        <p:spPr>
          <a:xfrm>
            <a:off x="2298446" y="2676321"/>
            <a:ext cx="565003" cy="241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ctr">
              <a:defRPr sz="600">
                <a:solidFill>
                  <a:srgbClr val="00F900"/>
                </a:solidFill>
                <a:latin typeface="Montserrat-Bold"/>
                <a:ea typeface="Montserrat-Bold"/>
                <a:cs typeface="Montserrat-Bold"/>
                <a:sym typeface="Montserrat-Bold"/>
              </a:defRPr>
            </a:lvl1pPr>
          </a:lstStyle>
          <a:p>
            <a:r>
              <a:t>STRATEGY &amp; PLANNING</a:t>
            </a:r>
          </a:p>
        </p:txBody>
      </p:sp>
      <p:sp>
        <p:nvSpPr>
          <p:cNvPr id="3488" name="Google Shape;1856;p350"/>
          <p:cNvSpPr txBox="1"/>
          <p:nvPr/>
        </p:nvSpPr>
        <p:spPr>
          <a:xfrm>
            <a:off x="3195842" y="2727121"/>
            <a:ext cx="614855" cy="13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ctr">
              <a:defRPr sz="600">
                <a:solidFill>
                  <a:srgbClr val="00F900"/>
                </a:solidFill>
                <a:latin typeface="Montserrat-Bold"/>
                <a:ea typeface="Montserrat-Bold"/>
                <a:cs typeface="Montserrat-Bold"/>
                <a:sym typeface="Montserrat-Bold"/>
              </a:defRPr>
            </a:lvl1pPr>
          </a:lstStyle>
          <a:p>
            <a:r>
              <a:t>SCHEDULING</a:t>
            </a:r>
          </a:p>
        </p:txBody>
      </p:sp>
      <p:sp>
        <p:nvSpPr>
          <p:cNvPr id="3489" name="Google Shape;1857;p350"/>
          <p:cNvSpPr txBox="1"/>
          <p:nvPr/>
        </p:nvSpPr>
        <p:spPr>
          <a:xfrm>
            <a:off x="4118164" y="2727121"/>
            <a:ext cx="614855" cy="13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ctr">
              <a:defRPr sz="600">
                <a:solidFill>
                  <a:srgbClr val="00F900"/>
                </a:solidFill>
                <a:latin typeface="Montserrat-Bold"/>
                <a:ea typeface="Montserrat-Bold"/>
                <a:cs typeface="Montserrat-Bold"/>
                <a:sym typeface="Montserrat-Bold"/>
              </a:defRPr>
            </a:lvl1pPr>
          </a:lstStyle>
          <a:p>
            <a:r>
              <a:t>ACTIVATION</a:t>
            </a:r>
          </a:p>
        </p:txBody>
      </p:sp>
      <p:sp>
        <p:nvSpPr>
          <p:cNvPr id="3490" name="Google Shape;1858;p350"/>
          <p:cNvSpPr txBox="1"/>
          <p:nvPr/>
        </p:nvSpPr>
        <p:spPr>
          <a:xfrm>
            <a:off x="5046657" y="2727121"/>
            <a:ext cx="614855" cy="13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ctr">
              <a:defRPr sz="600">
                <a:solidFill>
                  <a:srgbClr val="00F900"/>
                </a:solidFill>
                <a:latin typeface="Montserrat-Bold"/>
                <a:ea typeface="Montserrat-Bold"/>
                <a:cs typeface="Montserrat-Bold"/>
                <a:sym typeface="Montserrat-Bold"/>
              </a:defRPr>
            </a:lvl1pPr>
          </a:lstStyle>
          <a:p>
            <a:r>
              <a:t>REPORTING</a:t>
            </a:r>
          </a:p>
        </p:txBody>
      </p:sp>
      <p:sp>
        <p:nvSpPr>
          <p:cNvPr id="3491" name="Google Shape;1859;p350"/>
          <p:cNvSpPr txBox="1"/>
          <p:nvPr/>
        </p:nvSpPr>
        <p:spPr>
          <a:xfrm>
            <a:off x="5808495" y="2727668"/>
            <a:ext cx="878160" cy="13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ctr">
              <a:defRPr sz="600">
                <a:solidFill>
                  <a:srgbClr val="00F900"/>
                </a:solidFill>
                <a:latin typeface="Montserrat-Bold"/>
                <a:ea typeface="Montserrat-Bold"/>
                <a:cs typeface="Montserrat-Bold"/>
                <a:sym typeface="Montserrat-Bold"/>
              </a:defRPr>
            </a:lvl1pPr>
          </a:lstStyle>
          <a:p>
            <a:r>
              <a:t>ADMINISTRATION*</a:t>
            </a:r>
          </a:p>
        </p:txBody>
      </p:sp>
      <p:sp>
        <p:nvSpPr>
          <p:cNvPr id="3492" name="Google Shape;1860;p350"/>
          <p:cNvSpPr/>
          <p:nvPr/>
        </p:nvSpPr>
        <p:spPr>
          <a:xfrm>
            <a:off x="2604279" y="1488071"/>
            <a:ext cx="878162" cy="101441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FFFFFF"/>
          </a:solidFill>
          <a:ln>
            <a:solidFill>
              <a:srgbClr val="000000"/>
            </a:solidFill>
            <a:miter lim="400000"/>
          </a:ln>
        </p:spPr>
        <p:txBody>
          <a:bodyPr lIns="0" tIns="0" rIns="0" bIns="0" anchor="ctr"/>
          <a:lstStyle/>
          <a:p>
            <a:pPr algn="ctr">
              <a:defRPr sz="1200">
                <a:solidFill>
                  <a:srgbClr val="FFFFFF"/>
                </a:solidFill>
                <a:latin typeface="Helvetica Neue"/>
                <a:ea typeface="Helvetica Neue"/>
                <a:cs typeface="Helvetica Neue"/>
                <a:sym typeface="Helvetica Neue"/>
              </a:defRPr>
            </a:pPr>
            <a:endParaRPr/>
          </a:p>
        </p:txBody>
      </p:sp>
      <p:sp>
        <p:nvSpPr>
          <p:cNvPr id="3493" name="Google Shape;1861;p350"/>
          <p:cNvSpPr txBox="1"/>
          <p:nvPr/>
        </p:nvSpPr>
        <p:spPr>
          <a:xfrm>
            <a:off x="2703441" y="1874627"/>
            <a:ext cx="662419" cy="241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ctr">
              <a:defRPr sz="600">
                <a:latin typeface="Montserrat-Bold"/>
                <a:ea typeface="Montserrat-Bold"/>
                <a:cs typeface="Montserrat-Bold"/>
                <a:sym typeface="Montserrat-Bold"/>
              </a:defRPr>
            </a:lvl1pPr>
          </a:lstStyle>
          <a:p>
            <a:r>
              <a:t>MEDIA MIX MODELLING</a:t>
            </a:r>
          </a:p>
        </p:txBody>
      </p:sp>
      <p:sp>
        <p:nvSpPr>
          <p:cNvPr id="3494" name="Google Shape;1862;p350"/>
          <p:cNvSpPr/>
          <p:nvPr/>
        </p:nvSpPr>
        <p:spPr>
          <a:xfrm>
            <a:off x="3518984" y="3092006"/>
            <a:ext cx="878162" cy="101441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000000"/>
          </a:solidFill>
          <a:ln>
            <a:solidFill>
              <a:srgbClr val="000000"/>
            </a:solidFill>
            <a:miter lim="400000"/>
          </a:ln>
        </p:spPr>
        <p:txBody>
          <a:bodyPr lIns="0" tIns="0" rIns="0" bIns="0" anchor="ctr"/>
          <a:lstStyle/>
          <a:p>
            <a:pPr algn="ctr">
              <a:defRPr sz="1200">
                <a:solidFill>
                  <a:srgbClr val="00F900"/>
                </a:solidFill>
                <a:latin typeface="Helvetica Neue"/>
                <a:ea typeface="Helvetica Neue"/>
                <a:cs typeface="Helvetica Neue"/>
                <a:sym typeface="Helvetica Neue"/>
              </a:defRPr>
            </a:pPr>
            <a:endParaRPr/>
          </a:p>
        </p:txBody>
      </p:sp>
      <p:sp>
        <p:nvSpPr>
          <p:cNvPr id="3495" name="Google Shape;1863;p350"/>
          <p:cNvSpPr/>
          <p:nvPr/>
        </p:nvSpPr>
        <p:spPr>
          <a:xfrm>
            <a:off x="2595570" y="3092006"/>
            <a:ext cx="878161" cy="101441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FFFFFF"/>
          </a:solidFill>
          <a:ln>
            <a:solidFill>
              <a:srgbClr val="000000"/>
            </a:solidFill>
            <a:miter lim="400000"/>
          </a:ln>
        </p:spPr>
        <p:txBody>
          <a:bodyPr lIns="0" tIns="0" rIns="0" bIns="0" anchor="ctr"/>
          <a:lstStyle/>
          <a:p>
            <a:pPr algn="ctr">
              <a:defRPr sz="1200">
                <a:solidFill>
                  <a:srgbClr val="FFFFFF"/>
                </a:solidFill>
                <a:latin typeface="Helvetica Neue"/>
                <a:ea typeface="Helvetica Neue"/>
                <a:cs typeface="Helvetica Neue"/>
                <a:sym typeface="Helvetica Neue"/>
              </a:defRPr>
            </a:pPr>
            <a:endParaRPr/>
          </a:p>
        </p:txBody>
      </p:sp>
      <p:sp>
        <p:nvSpPr>
          <p:cNvPr id="3496" name="Google Shape;1864;p350"/>
          <p:cNvSpPr/>
          <p:nvPr/>
        </p:nvSpPr>
        <p:spPr>
          <a:xfrm>
            <a:off x="3529526" y="1488071"/>
            <a:ext cx="878162" cy="101441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FFFFFF"/>
          </a:solidFill>
          <a:ln>
            <a:solidFill>
              <a:srgbClr val="000000"/>
            </a:solidFill>
            <a:miter lim="400000"/>
          </a:ln>
        </p:spPr>
        <p:txBody>
          <a:bodyPr lIns="0" tIns="0" rIns="0" bIns="0" anchor="ctr"/>
          <a:lstStyle/>
          <a:p>
            <a:pPr algn="ctr">
              <a:defRPr sz="1200">
                <a:solidFill>
                  <a:srgbClr val="FFFFFF"/>
                </a:solidFill>
                <a:latin typeface="Helvetica Neue"/>
                <a:ea typeface="Helvetica Neue"/>
                <a:cs typeface="Helvetica Neue"/>
                <a:sym typeface="Helvetica Neue"/>
              </a:defRPr>
            </a:pPr>
            <a:endParaRPr/>
          </a:p>
        </p:txBody>
      </p:sp>
      <p:sp>
        <p:nvSpPr>
          <p:cNvPr id="3497" name="Google Shape;1865;p350"/>
          <p:cNvSpPr/>
          <p:nvPr/>
        </p:nvSpPr>
        <p:spPr>
          <a:xfrm>
            <a:off x="6283367" y="3092006"/>
            <a:ext cx="878162" cy="101441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FFFFFF"/>
          </a:solidFill>
          <a:ln>
            <a:solidFill>
              <a:srgbClr val="000000"/>
            </a:solidFill>
            <a:miter lim="400000"/>
          </a:ln>
        </p:spPr>
        <p:txBody>
          <a:bodyPr lIns="0" tIns="0" rIns="0" bIns="0" anchor="ctr"/>
          <a:lstStyle/>
          <a:p>
            <a:pPr algn="ctr">
              <a:defRPr sz="1200">
                <a:solidFill>
                  <a:srgbClr val="FFFFFF"/>
                </a:solidFill>
                <a:latin typeface="Helvetica Neue"/>
                <a:ea typeface="Helvetica Neue"/>
                <a:cs typeface="Helvetica Neue"/>
                <a:sym typeface="Helvetica Neue"/>
              </a:defRPr>
            </a:pPr>
            <a:endParaRPr/>
          </a:p>
        </p:txBody>
      </p:sp>
      <p:sp>
        <p:nvSpPr>
          <p:cNvPr id="3498" name="Google Shape;1866;p350"/>
          <p:cNvSpPr/>
          <p:nvPr/>
        </p:nvSpPr>
        <p:spPr>
          <a:xfrm>
            <a:off x="1672156" y="3092006"/>
            <a:ext cx="878161" cy="101441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FFFFFF"/>
          </a:solidFill>
          <a:ln>
            <a:solidFill>
              <a:srgbClr val="000000"/>
            </a:solidFill>
            <a:miter lim="400000"/>
          </a:ln>
        </p:spPr>
        <p:txBody>
          <a:bodyPr lIns="0" tIns="0" rIns="0" bIns="0" anchor="ctr"/>
          <a:lstStyle/>
          <a:p>
            <a:pPr algn="ctr">
              <a:defRPr sz="1200">
                <a:solidFill>
                  <a:srgbClr val="FFFFFF"/>
                </a:solidFill>
                <a:latin typeface="Helvetica Neue"/>
                <a:ea typeface="Helvetica Neue"/>
                <a:cs typeface="Helvetica Neue"/>
                <a:sym typeface="Helvetica Neue"/>
              </a:defRPr>
            </a:pPr>
            <a:endParaRPr/>
          </a:p>
        </p:txBody>
      </p:sp>
      <p:sp>
        <p:nvSpPr>
          <p:cNvPr id="3499" name="Google Shape;1867;p350"/>
          <p:cNvSpPr txBox="1"/>
          <p:nvPr/>
        </p:nvSpPr>
        <p:spPr>
          <a:xfrm>
            <a:off x="1376125" y="2676321"/>
            <a:ext cx="565002" cy="241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ctr">
              <a:defRPr sz="600">
                <a:latin typeface="Montserrat-Bold"/>
                <a:ea typeface="Montserrat-Bold"/>
                <a:cs typeface="Montserrat-Bold"/>
                <a:sym typeface="Montserrat-Bold"/>
              </a:defRPr>
            </a:lvl1pPr>
          </a:lstStyle>
          <a:p>
            <a:r>
              <a:t>AUDIENCE RESEARCH</a:t>
            </a:r>
          </a:p>
        </p:txBody>
      </p:sp>
      <p:sp>
        <p:nvSpPr>
          <p:cNvPr id="3500" name="Google Shape;1868;p350"/>
          <p:cNvSpPr txBox="1"/>
          <p:nvPr/>
        </p:nvSpPr>
        <p:spPr>
          <a:xfrm>
            <a:off x="6836525" y="2625521"/>
            <a:ext cx="712067"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ctr">
              <a:defRPr sz="600">
                <a:latin typeface="Montserrat-Bold"/>
                <a:ea typeface="Montserrat-Bold"/>
                <a:cs typeface="Montserrat-Bold"/>
                <a:sym typeface="Montserrat-Bold"/>
              </a:defRPr>
            </a:lvl1pPr>
          </a:lstStyle>
          <a:p>
            <a:r>
              <a:t>INVOICE &amp; PAYMENT MANAGEMENT</a:t>
            </a:r>
          </a:p>
        </p:txBody>
      </p:sp>
      <p:sp>
        <p:nvSpPr>
          <p:cNvPr id="3501" name="Google Shape;1869;p350"/>
          <p:cNvSpPr/>
          <p:nvPr/>
        </p:nvSpPr>
        <p:spPr>
          <a:xfrm>
            <a:off x="6278967" y="1488071"/>
            <a:ext cx="878162" cy="101441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FFFFFF"/>
          </a:solidFill>
          <a:ln>
            <a:solidFill>
              <a:srgbClr val="000000"/>
            </a:solidFill>
            <a:miter lim="400000"/>
          </a:ln>
        </p:spPr>
        <p:txBody>
          <a:bodyPr lIns="0" tIns="0" rIns="0" bIns="0" anchor="ctr"/>
          <a:lstStyle/>
          <a:p>
            <a:pPr algn="ctr">
              <a:defRPr sz="1200">
                <a:solidFill>
                  <a:srgbClr val="FFFFFF"/>
                </a:solidFill>
                <a:latin typeface="Helvetica Neue"/>
                <a:ea typeface="Helvetica Neue"/>
                <a:cs typeface="Helvetica Neue"/>
                <a:sym typeface="Helvetica Neue"/>
              </a:defRPr>
            </a:pPr>
            <a:endParaRPr/>
          </a:p>
        </p:txBody>
      </p:sp>
      <p:sp>
        <p:nvSpPr>
          <p:cNvPr id="3502" name="Google Shape;1870;p350"/>
          <p:cNvSpPr/>
          <p:nvPr/>
        </p:nvSpPr>
        <p:spPr>
          <a:xfrm>
            <a:off x="1679031" y="1488071"/>
            <a:ext cx="878161" cy="101441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FFFFFF"/>
          </a:solidFill>
          <a:ln>
            <a:solidFill>
              <a:srgbClr val="000000"/>
            </a:solidFill>
            <a:miter lim="400000"/>
          </a:ln>
        </p:spPr>
        <p:txBody>
          <a:bodyPr lIns="0" tIns="0" rIns="0" bIns="0" anchor="ctr"/>
          <a:lstStyle/>
          <a:p>
            <a:pPr algn="ctr">
              <a:defRPr sz="1200">
                <a:solidFill>
                  <a:srgbClr val="FFFFFF"/>
                </a:solidFill>
                <a:latin typeface="Helvetica Neue"/>
                <a:ea typeface="Helvetica Neue"/>
                <a:cs typeface="Helvetica Neue"/>
                <a:sym typeface="Helvetica Neue"/>
              </a:defRPr>
            </a:pPr>
            <a:endParaRPr/>
          </a:p>
        </p:txBody>
      </p:sp>
      <p:sp>
        <p:nvSpPr>
          <p:cNvPr id="3503" name="Google Shape;1871;p350"/>
          <p:cNvSpPr txBox="1"/>
          <p:nvPr/>
        </p:nvSpPr>
        <p:spPr>
          <a:xfrm>
            <a:off x="1753976" y="1874627"/>
            <a:ext cx="728272" cy="241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ctr">
              <a:defRPr sz="600">
                <a:latin typeface="Montserrat-Bold"/>
                <a:ea typeface="Montserrat-Bold"/>
                <a:cs typeface="Montserrat-Bold"/>
                <a:sym typeface="Montserrat-Bold"/>
              </a:defRPr>
            </a:lvl1pPr>
          </a:lstStyle>
          <a:p>
            <a:r>
              <a:t>COMPETITIVE ANALYSIS</a:t>
            </a:r>
          </a:p>
        </p:txBody>
      </p:sp>
      <p:sp>
        <p:nvSpPr>
          <p:cNvPr id="3504" name="Google Shape;1872;p350"/>
          <p:cNvSpPr/>
          <p:nvPr/>
        </p:nvSpPr>
        <p:spPr>
          <a:xfrm>
            <a:off x="5365815" y="3092006"/>
            <a:ext cx="878161" cy="101441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FFFFFF"/>
          </a:solidFill>
          <a:ln>
            <a:solidFill>
              <a:srgbClr val="000000"/>
            </a:solidFill>
            <a:miter lim="400000"/>
          </a:ln>
        </p:spPr>
        <p:txBody>
          <a:bodyPr lIns="0" tIns="0" rIns="0" bIns="0" anchor="ctr"/>
          <a:lstStyle/>
          <a:p>
            <a:pPr algn="ctr">
              <a:defRPr sz="1200">
                <a:solidFill>
                  <a:srgbClr val="FFFFFF"/>
                </a:solidFill>
                <a:latin typeface="Helvetica Neue"/>
                <a:ea typeface="Helvetica Neue"/>
                <a:cs typeface="Helvetica Neue"/>
                <a:sym typeface="Helvetica Neue"/>
              </a:defRPr>
            </a:pPr>
            <a:endParaRPr/>
          </a:p>
        </p:txBody>
      </p:sp>
      <p:sp>
        <p:nvSpPr>
          <p:cNvPr id="3505" name="Google Shape;1873;p350"/>
          <p:cNvSpPr txBox="1"/>
          <p:nvPr/>
        </p:nvSpPr>
        <p:spPr>
          <a:xfrm>
            <a:off x="4521098" y="3496481"/>
            <a:ext cx="712067" cy="241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ctr">
              <a:defRPr sz="600">
                <a:latin typeface="Montserrat-Bold"/>
                <a:ea typeface="Montserrat-Bold"/>
                <a:cs typeface="Montserrat-Bold"/>
                <a:sym typeface="Montserrat-Bold"/>
              </a:defRPr>
            </a:lvl1pPr>
          </a:lstStyle>
          <a:p>
            <a:r>
              <a:t>ATTRIBUTION MODELS</a:t>
            </a:r>
          </a:p>
        </p:txBody>
      </p:sp>
      <p:sp>
        <p:nvSpPr>
          <p:cNvPr id="3506" name="Google Shape;1874;p350"/>
          <p:cNvSpPr/>
          <p:nvPr/>
        </p:nvSpPr>
        <p:spPr>
          <a:xfrm>
            <a:off x="4441623" y="1488071"/>
            <a:ext cx="878162" cy="101441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000000"/>
          </a:solidFill>
          <a:ln>
            <a:solidFill>
              <a:srgbClr val="000000"/>
            </a:solidFill>
            <a:miter lim="400000"/>
          </a:ln>
        </p:spPr>
        <p:txBody>
          <a:bodyPr lIns="0" tIns="0" rIns="0" bIns="0" anchor="ctr"/>
          <a:lstStyle/>
          <a:p>
            <a:pPr algn="ctr">
              <a:defRPr sz="1200">
                <a:solidFill>
                  <a:srgbClr val="00F900"/>
                </a:solidFill>
                <a:latin typeface="Helvetica Neue"/>
                <a:ea typeface="Helvetica Neue"/>
                <a:cs typeface="Helvetica Neue"/>
                <a:sym typeface="Helvetica Neue"/>
              </a:defRPr>
            </a:pPr>
            <a:endParaRPr/>
          </a:p>
        </p:txBody>
      </p:sp>
      <p:sp>
        <p:nvSpPr>
          <p:cNvPr id="3507" name="Google Shape;1875;p350"/>
          <p:cNvSpPr txBox="1"/>
          <p:nvPr/>
        </p:nvSpPr>
        <p:spPr>
          <a:xfrm>
            <a:off x="3606948" y="1929642"/>
            <a:ext cx="712067" cy="13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ctr">
              <a:defRPr sz="600">
                <a:latin typeface="Montserrat-Bold"/>
                <a:ea typeface="Montserrat-Bold"/>
                <a:cs typeface="Montserrat-Bold"/>
                <a:sym typeface="Montserrat-Bold"/>
              </a:defRPr>
            </a:lvl1pPr>
          </a:lstStyle>
          <a:p>
            <a:r>
              <a:t>BRAND SAFETY</a:t>
            </a:r>
          </a:p>
        </p:txBody>
      </p:sp>
      <p:sp>
        <p:nvSpPr>
          <p:cNvPr id="3508" name="Google Shape;1876;p350"/>
          <p:cNvSpPr txBox="1"/>
          <p:nvPr/>
        </p:nvSpPr>
        <p:spPr>
          <a:xfrm>
            <a:off x="4463979" y="1925430"/>
            <a:ext cx="859201" cy="13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ctr">
              <a:defRPr sz="600">
                <a:solidFill>
                  <a:srgbClr val="00F900"/>
                </a:solidFill>
                <a:latin typeface="Montserrat-Bold"/>
                <a:ea typeface="Montserrat-Bold"/>
                <a:cs typeface="Montserrat-Bold"/>
                <a:sym typeface="Montserrat-Bold"/>
              </a:defRPr>
            </a:lvl1pPr>
          </a:lstStyle>
          <a:p>
            <a:r>
              <a:t>OPTIMIZATION</a:t>
            </a:r>
          </a:p>
        </p:txBody>
      </p:sp>
      <p:sp>
        <p:nvSpPr>
          <p:cNvPr id="3509" name="Google Shape;1877;p350"/>
          <p:cNvSpPr txBox="1"/>
          <p:nvPr/>
        </p:nvSpPr>
        <p:spPr>
          <a:xfrm>
            <a:off x="1835611" y="3478562"/>
            <a:ext cx="565003" cy="241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ctr">
              <a:defRPr sz="600">
                <a:latin typeface="Montserrat-Bold"/>
                <a:ea typeface="Montserrat-Bold"/>
                <a:cs typeface="Montserrat-Bold"/>
                <a:sym typeface="Montserrat-Bold"/>
              </a:defRPr>
            </a:lvl1pPr>
          </a:lstStyle>
          <a:p>
            <a:r>
              <a:t>AUDIENCE PLANNING</a:t>
            </a:r>
          </a:p>
        </p:txBody>
      </p:sp>
      <p:sp>
        <p:nvSpPr>
          <p:cNvPr id="3510" name="Google Shape;1878;p350"/>
          <p:cNvSpPr txBox="1"/>
          <p:nvPr/>
        </p:nvSpPr>
        <p:spPr>
          <a:xfrm>
            <a:off x="2725685" y="3478015"/>
            <a:ext cx="668791" cy="241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ctr">
              <a:defRPr sz="600">
                <a:latin typeface="Montserrat-Bold"/>
                <a:ea typeface="Montserrat-Bold"/>
                <a:cs typeface="Montserrat-Bold"/>
                <a:sym typeface="Montserrat-Bold"/>
              </a:defRPr>
            </a:lvl1pPr>
          </a:lstStyle>
          <a:p>
            <a:r>
              <a:t>CREATIVE AUTOMATION</a:t>
            </a:r>
          </a:p>
        </p:txBody>
      </p:sp>
      <p:sp>
        <p:nvSpPr>
          <p:cNvPr id="3511" name="Google Shape;1879;p350"/>
          <p:cNvSpPr txBox="1"/>
          <p:nvPr/>
        </p:nvSpPr>
        <p:spPr>
          <a:xfrm>
            <a:off x="3638239" y="3529363"/>
            <a:ext cx="668791" cy="13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ctr">
              <a:defRPr sz="600">
                <a:solidFill>
                  <a:srgbClr val="00F900"/>
                </a:solidFill>
                <a:latin typeface="Montserrat-Bold"/>
                <a:ea typeface="Montserrat-Bold"/>
                <a:cs typeface="Montserrat-Bold"/>
                <a:sym typeface="Montserrat-Bold"/>
              </a:defRPr>
            </a:lvl1pPr>
          </a:lstStyle>
          <a:p>
            <a:r>
              <a:t>TRAFFICKING</a:t>
            </a:r>
          </a:p>
        </p:txBody>
      </p:sp>
      <p:sp>
        <p:nvSpPr>
          <p:cNvPr id="3512" name="Google Shape;1880;p350"/>
          <p:cNvSpPr txBox="1"/>
          <p:nvPr/>
        </p:nvSpPr>
        <p:spPr>
          <a:xfrm>
            <a:off x="5447231" y="3445681"/>
            <a:ext cx="712066"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ctr">
              <a:defRPr sz="600">
                <a:latin typeface="Montserrat-Bold"/>
                <a:ea typeface="Montserrat-Bold"/>
                <a:cs typeface="Montserrat-Bold"/>
                <a:sym typeface="Montserrat-Bold"/>
              </a:defRPr>
            </a:lvl1pPr>
          </a:lstStyle>
          <a:p>
            <a:r>
              <a:t>DYNAMIC CONTENT OPTIMIZATION</a:t>
            </a:r>
          </a:p>
        </p:txBody>
      </p:sp>
      <p:sp>
        <p:nvSpPr>
          <p:cNvPr id="3513" name="Google Shape;1881;p350"/>
          <p:cNvSpPr txBox="1"/>
          <p:nvPr/>
        </p:nvSpPr>
        <p:spPr>
          <a:xfrm>
            <a:off x="6395546" y="3431426"/>
            <a:ext cx="712066"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p>
            <a:pPr algn="ctr">
              <a:defRPr sz="600">
                <a:latin typeface="Montserrat-Bold"/>
                <a:ea typeface="Montserrat-Bold"/>
                <a:cs typeface="Montserrat-Bold"/>
                <a:sym typeface="Montserrat-Bold"/>
              </a:defRPr>
            </a:pPr>
            <a:r>
              <a:t>ACCOUNTING</a:t>
            </a:r>
            <a:endParaRPr sz="500"/>
          </a:p>
          <a:p>
            <a:pPr algn="ctr">
              <a:defRPr sz="600">
                <a:latin typeface="Montserrat-Bold"/>
                <a:ea typeface="Montserrat-Bold"/>
                <a:cs typeface="Montserrat-Bold"/>
                <a:sym typeface="Montserrat-Bold"/>
              </a:defRPr>
            </a:pPr>
            <a:r>
              <a:t>SYSTEM </a:t>
            </a:r>
            <a:br/>
            <a:r>
              <a:t>INTEGRATION</a:t>
            </a:r>
          </a:p>
        </p:txBody>
      </p:sp>
      <p:sp>
        <p:nvSpPr>
          <p:cNvPr id="3514" name="Google Shape;1882;p350"/>
          <p:cNvSpPr txBox="1"/>
          <p:nvPr/>
        </p:nvSpPr>
        <p:spPr>
          <a:xfrm>
            <a:off x="244735" y="660381"/>
            <a:ext cx="8594402" cy="533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p>
            <a:pPr algn="just">
              <a:defRPr sz="1000">
                <a:latin typeface="Montserrat-Bold"/>
                <a:ea typeface="Montserrat-Bold"/>
                <a:cs typeface="Montserrat-Bold"/>
                <a:sym typeface="Montserrat-Bold"/>
              </a:defRPr>
            </a:pPr>
            <a:r>
              <a:t>MINT is the backbone of ARM, connecting </a:t>
            </a:r>
            <a:r>
              <a:rPr>
                <a:latin typeface="Montserrat-Regular"/>
                <a:ea typeface="Montserrat-Regular"/>
                <a:cs typeface="Montserrat-Regular"/>
                <a:sym typeface="Montserrat-Regular"/>
              </a:rPr>
              <a:t>all advertising resources across internal and external processes, providing a </a:t>
            </a:r>
            <a:r>
              <a:t>single source of truth</a:t>
            </a:r>
            <a:r>
              <a:rPr>
                <a:latin typeface="Montserrat-Regular"/>
                <a:ea typeface="Montserrat-Regular"/>
                <a:cs typeface="Montserrat-Regular"/>
                <a:sym typeface="Montserrat-Regular"/>
              </a:rPr>
              <a:t> and </a:t>
            </a:r>
            <a:r>
              <a:t>streamlining operations</a:t>
            </a:r>
            <a:r>
              <a:rPr>
                <a:latin typeface="Montserrat-Regular"/>
                <a:ea typeface="Montserrat-Regular"/>
                <a:cs typeface="Montserrat-Regular"/>
                <a:sym typeface="Montserrat-Regular"/>
              </a:rPr>
              <a:t> across the enterprise. It’s capable of </a:t>
            </a:r>
            <a:r>
              <a:t>integrating and connecting every core step</a:t>
            </a:r>
            <a:r>
              <a:rPr>
                <a:latin typeface="Montserrat-Regular"/>
                <a:ea typeface="Montserrat-Regular"/>
                <a:cs typeface="Montserrat-Regular"/>
                <a:sym typeface="Montserrat-Regular"/>
              </a:rPr>
              <a:t> </a:t>
            </a:r>
            <a:r>
              <a:t>of the advertising ecosystem</a:t>
            </a:r>
            <a:r>
              <a:rPr>
                <a:latin typeface="Montserrat-Regular"/>
                <a:ea typeface="Montserrat-Regular"/>
                <a:cs typeface="Montserrat-Regular"/>
                <a:sym typeface="Montserrat-Regular"/>
              </a:rPr>
              <a:t> in one platform and breaking down information silos.</a:t>
            </a:r>
          </a:p>
        </p:txBody>
      </p:sp>
      <p:sp>
        <p:nvSpPr>
          <p:cNvPr id="3515" name="Google Shape;1883;p350"/>
          <p:cNvSpPr txBox="1"/>
          <p:nvPr/>
        </p:nvSpPr>
        <p:spPr>
          <a:xfrm>
            <a:off x="507681" y="4688461"/>
            <a:ext cx="2932348" cy="1955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75" tIns="34275" rIns="34275" bIns="34275">
            <a:spAutoFit/>
          </a:bodyPr>
          <a:lstStyle>
            <a:lvl1pPr>
              <a:defRPr sz="800">
                <a:latin typeface="Montserrat-Bold"/>
                <a:ea typeface="Montserrat-Bold"/>
                <a:cs typeface="Montserrat-Bold"/>
                <a:sym typeface="Montserrat-Bold"/>
              </a:defRPr>
            </a:lvl1pPr>
          </a:lstStyle>
          <a:p>
            <a:r>
              <a:t>EXTERNAL ADDONS / FUTURE DEVELOPMENTS</a:t>
            </a:r>
          </a:p>
        </p:txBody>
      </p:sp>
      <p:sp>
        <p:nvSpPr>
          <p:cNvPr id="3516" name="Google Shape;1884;p350"/>
          <p:cNvSpPr/>
          <p:nvPr/>
        </p:nvSpPr>
        <p:spPr>
          <a:xfrm>
            <a:off x="308017" y="4427261"/>
            <a:ext cx="181752" cy="20995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000000"/>
          </a:solidFill>
          <a:ln w="25400">
            <a:solidFill>
              <a:srgbClr val="000000"/>
            </a:solidFill>
            <a:miter lim="400000"/>
          </a:ln>
        </p:spPr>
        <p:txBody>
          <a:bodyPr lIns="0" tIns="0" rIns="0" bIns="0" anchor="ctr"/>
          <a:lstStyle/>
          <a:p>
            <a:pPr algn="ctr">
              <a:defRPr sz="1200">
                <a:solidFill>
                  <a:srgbClr val="00F900"/>
                </a:solidFill>
                <a:latin typeface="Helvetica Neue"/>
                <a:ea typeface="Helvetica Neue"/>
                <a:cs typeface="Helvetica Neue"/>
                <a:sym typeface="Helvetica Neue"/>
              </a:defRPr>
            </a:pPr>
            <a:endParaRPr/>
          </a:p>
        </p:txBody>
      </p:sp>
      <p:sp>
        <p:nvSpPr>
          <p:cNvPr id="3517" name="Google Shape;1885;p350"/>
          <p:cNvSpPr txBox="1"/>
          <p:nvPr/>
        </p:nvSpPr>
        <p:spPr>
          <a:xfrm>
            <a:off x="507682" y="4421761"/>
            <a:ext cx="2194201" cy="1955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75" tIns="34275" rIns="34275" bIns="34275">
            <a:spAutoFit/>
          </a:bodyPr>
          <a:lstStyle>
            <a:lvl1pPr>
              <a:defRPr sz="800">
                <a:latin typeface="Montserrat-Bold"/>
                <a:ea typeface="Montserrat-Bold"/>
                <a:cs typeface="Montserrat-Bold"/>
                <a:sym typeface="Montserrat-Bold"/>
              </a:defRPr>
            </a:lvl1pPr>
          </a:lstStyle>
          <a:p>
            <a:r>
              <a:t>COVERED BY MINT</a:t>
            </a:r>
          </a:p>
        </p:txBody>
      </p:sp>
      <p:sp>
        <p:nvSpPr>
          <p:cNvPr id="3518" name="Google Shape;1886;p350"/>
          <p:cNvSpPr/>
          <p:nvPr/>
        </p:nvSpPr>
        <p:spPr>
          <a:xfrm>
            <a:off x="308017" y="4693961"/>
            <a:ext cx="181752" cy="20995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FFFFFF"/>
          </a:solidFill>
          <a:ln>
            <a:solidFill>
              <a:srgbClr val="000000"/>
            </a:solidFill>
            <a:miter lim="400000"/>
          </a:ln>
        </p:spPr>
        <p:txBody>
          <a:bodyPr lIns="0" tIns="0" rIns="0" bIns="0" anchor="ctr"/>
          <a:lstStyle/>
          <a:p>
            <a:pPr algn="ctr">
              <a:defRPr sz="1200">
                <a:solidFill>
                  <a:srgbClr val="00F900"/>
                </a:solidFill>
                <a:latin typeface="Helvetica Neue"/>
                <a:ea typeface="Helvetica Neue"/>
                <a:cs typeface="Helvetica Neue"/>
                <a:sym typeface="Helvetica Neue"/>
              </a:defRPr>
            </a:pPr>
            <a:endParaRPr/>
          </a:p>
        </p:txBody>
      </p:sp>
      <p:sp>
        <p:nvSpPr>
          <p:cNvPr id="3519" name="Google Shape;1887;p350"/>
          <p:cNvSpPr txBox="1"/>
          <p:nvPr/>
        </p:nvSpPr>
        <p:spPr>
          <a:xfrm>
            <a:off x="6360593" y="1878842"/>
            <a:ext cx="712067" cy="241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ctr">
              <a:defRPr sz="600">
                <a:latin typeface="Montserrat-Bold"/>
                <a:ea typeface="Montserrat-Bold"/>
                <a:cs typeface="Montserrat-Bold"/>
                <a:sym typeface="Montserrat-Bold"/>
              </a:defRPr>
            </a:lvl1pPr>
          </a:lstStyle>
          <a:p>
            <a:r>
              <a:t>BOOKING MANAGEMENT</a:t>
            </a:r>
          </a:p>
        </p:txBody>
      </p:sp>
      <p:sp>
        <p:nvSpPr>
          <p:cNvPr id="3520" name="Google Shape;1888;p350"/>
          <p:cNvSpPr txBox="1"/>
          <p:nvPr/>
        </p:nvSpPr>
        <p:spPr>
          <a:xfrm>
            <a:off x="5422491" y="1878842"/>
            <a:ext cx="712067" cy="241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ctr">
              <a:defRPr sz="600">
                <a:latin typeface="Montserrat-Bold"/>
                <a:ea typeface="Montserrat-Bold"/>
                <a:cs typeface="Montserrat-Bold"/>
                <a:sym typeface="Montserrat-Bold"/>
              </a:defRPr>
            </a:lvl1pPr>
          </a:lstStyle>
          <a:p>
            <a:r>
              <a:t>AUDIENCE ANALYTICS</a:t>
            </a:r>
          </a:p>
        </p:txBody>
      </p:sp>
      <p:sp>
        <p:nvSpPr>
          <p:cNvPr id="3521" name="Google Shape;1889;p350"/>
          <p:cNvSpPr txBox="1"/>
          <p:nvPr/>
        </p:nvSpPr>
        <p:spPr>
          <a:xfrm>
            <a:off x="249096" y="164979"/>
            <a:ext cx="8645702"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spAutoFit/>
          </a:bodyPr>
          <a:lstStyle>
            <a:lvl1pPr>
              <a:defRPr sz="2400">
                <a:latin typeface="Montserrat-Regular"/>
                <a:ea typeface="Montserrat-Regular"/>
                <a:cs typeface="Montserrat-Regular"/>
                <a:sym typeface="Montserrat-Regular"/>
              </a:defRPr>
            </a:lvl1pPr>
          </a:lstStyle>
          <a:p>
            <a:r>
              <a:t>WHAT WE CREATED</a:t>
            </a:r>
          </a:p>
        </p:txBody>
      </p:sp>
      <p:sp>
        <p:nvSpPr>
          <p:cNvPr id="3522" name="Google Shape;1890;p350"/>
          <p:cNvSpPr/>
          <p:nvPr/>
        </p:nvSpPr>
        <p:spPr>
          <a:xfrm>
            <a:off x="249097" y="606378"/>
            <a:ext cx="1166555" cy="1"/>
          </a:xfrm>
          <a:prstGeom prst="line">
            <a:avLst/>
          </a:prstGeom>
          <a:ln w="19050">
            <a:solidFill>
              <a:srgbClr val="75F461"/>
            </a:solidFill>
            <a:miter lim="400000"/>
          </a:ln>
        </p:spPr>
        <p:txBody>
          <a:bodyPr lIns="0" tIns="0" rIns="0" bIns="0"/>
          <a:lstStyle/>
          <a:p>
            <a:endParaRPr/>
          </a:p>
        </p:txBody>
      </p:sp>
      <p:sp>
        <p:nvSpPr>
          <p:cNvPr id="3523" name="Google Shape;1891;p350"/>
          <p:cNvSpPr txBox="1"/>
          <p:nvPr/>
        </p:nvSpPr>
        <p:spPr>
          <a:xfrm>
            <a:off x="8395854" y="4966247"/>
            <a:ext cx="699613" cy="13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defRPr sz="600">
                <a:latin typeface="Montserrat-Bold"/>
                <a:ea typeface="Montserrat-Bold"/>
                <a:cs typeface="Montserrat-Bold"/>
                <a:sym typeface="Montserrat-Bold"/>
              </a:defRPr>
            </a:lvl1pPr>
          </a:lstStyle>
          <a:p>
            <a:r>
              <a:t>* IN ROADMAP</a:t>
            </a:r>
          </a:p>
        </p:txBody>
      </p:sp>
      <p:sp>
        <p:nvSpPr>
          <p:cNvPr id="3524" name="Google Shape;1892;p350"/>
          <p:cNvSpPr txBox="1">
            <a:spLocks noGrp="1"/>
          </p:cNvSpPr>
          <p:nvPr>
            <p:ph type="sldNum" sz="quarter" idx="4294967295"/>
          </p:nvPr>
        </p:nvSpPr>
        <p:spPr>
          <a:xfrm>
            <a:off x="8976368" y="4908639"/>
            <a:ext cx="127001" cy="13721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6</a:t>
            </a:fld>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8" name="Google Shape;1897;p351" descr="Google Shape;1897;p351"/>
          <p:cNvPicPr>
            <a:picLocks noChangeAspect="1"/>
          </p:cNvPicPr>
          <p:nvPr/>
        </p:nvPicPr>
        <p:blipFill>
          <a:blip r:embed="rId3"/>
          <a:stretch>
            <a:fillRect/>
          </a:stretch>
        </p:blipFill>
        <p:spPr>
          <a:xfrm>
            <a:off x="4240808" y="2037376"/>
            <a:ext cx="2021665" cy="1328049"/>
          </a:xfrm>
          <a:prstGeom prst="rect">
            <a:avLst/>
          </a:prstGeom>
          <a:ln w="12700">
            <a:miter lim="400000"/>
          </a:ln>
        </p:spPr>
      </p:pic>
      <p:sp>
        <p:nvSpPr>
          <p:cNvPr id="3529" name="Google Shape;1898;p351"/>
          <p:cNvSpPr txBox="1"/>
          <p:nvPr/>
        </p:nvSpPr>
        <p:spPr>
          <a:xfrm>
            <a:off x="241917" y="1125247"/>
            <a:ext cx="2650502" cy="9067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75" tIns="34275" rIns="34275" bIns="34275">
            <a:spAutoFit/>
          </a:bodyPr>
          <a:lstStyle/>
          <a:p>
            <a:pPr>
              <a:defRPr sz="1800">
                <a:latin typeface="Montserrat-Bold"/>
                <a:ea typeface="Montserrat-Bold"/>
                <a:cs typeface="Montserrat-Bold"/>
                <a:sym typeface="Montserrat-Bold"/>
              </a:defRPr>
            </a:pPr>
            <a:r>
              <a:t>350+ INTEGRATIONS</a:t>
            </a:r>
            <a:endParaRPr sz="500" b="1">
              <a:solidFill>
                <a:srgbClr val="5E5E5E"/>
              </a:solidFill>
              <a:latin typeface="Helvetica Neue"/>
              <a:ea typeface="Helvetica Neue"/>
              <a:cs typeface="Helvetica Neue"/>
              <a:sym typeface="Helvetica Neue"/>
            </a:endParaRPr>
          </a:p>
          <a:p>
            <a:pPr>
              <a:defRPr sz="1800">
                <a:latin typeface="Montserrat-Bold"/>
                <a:ea typeface="Montserrat-Bold"/>
                <a:cs typeface="Montserrat-Bold"/>
                <a:sym typeface="Montserrat-Bold"/>
              </a:defRPr>
            </a:pPr>
            <a:r>
              <a:t>12 CHANNELS</a:t>
            </a:r>
          </a:p>
          <a:p>
            <a:pPr>
              <a:defRPr sz="1800">
                <a:latin typeface="Montserrat-Bold"/>
                <a:ea typeface="Montserrat-Bold"/>
                <a:cs typeface="Montserrat-Bold"/>
                <a:sym typeface="Montserrat-Bold"/>
              </a:defRPr>
            </a:pPr>
            <a:r>
              <a:t>ONE PLATFORM</a:t>
            </a:r>
          </a:p>
        </p:txBody>
      </p:sp>
      <p:pic>
        <p:nvPicPr>
          <p:cNvPr id="3530" name="Google Shape;1899;p351" descr="Google Shape;1899;p351"/>
          <p:cNvPicPr>
            <a:picLocks noChangeAspect="1"/>
          </p:cNvPicPr>
          <p:nvPr/>
        </p:nvPicPr>
        <p:blipFill>
          <a:blip r:embed="rId4"/>
          <a:stretch>
            <a:fillRect/>
          </a:stretch>
        </p:blipFill>
        <p:spPr>
          <a:xfrm>
            <a:off x="5896550" y="750748"/>
            <a:ext cx="2396613" cy="1583447"/>
          </a:xfrm>
          <a:prstGeom prst="rect">
            <a:avLst/>
          </a:prstGeom>
          <a:ln w="12700">
            <a:miter lim="400000"/>
          </a:ln>
        </p:spPr>
      </p:pic>
      <p:pic>
        <p:nvPicPr>
          <p:cNvPr id="3531" name="Google Shape;1900;p351" descr="Google Shape;1900;p351"/>
          <p:cNvPicPr>
            <a:picLocks noChangeAspect="1"/>
          </p:cNvPicPr>
          <p:nvPr/>
        </p:nvPicPr>
        <p:blipFill>
          <a:blip r:embed="rId5"/>
          <a:stretch>
            <a:fillRect/>
          </a:stretch>
        </p:blipFill>
        <p:spPr>
          <a:xfrm>
            <a:off x="2071066" y="1159645"/>
            <a:ext cx="2501815" cy="1626478"/>
          </a:xfrm>
          <a:prstGeom prst="rect">
            <a:avLst/>
          </a:prstGeom>
          <a:ln w="12700">
            <a:miter lim="400000"/>
          </a:ln>
        </p:spPr>
      </p:pic>
      <p:pic>
        <p:nvPicPr>
          <p:cNvPr id="3532" name="Google Shape;1901;p351" descr="Google Shape;1901;p351"/>
          <p:cNvPicPr>
            <a:picLocks noChangeAspect="1"/>
          </p:cNvPicPr>
          <p:nvPr/>
        </p:nvPicPr>
        <p:blipFill>
          <a:blip r:embed="rId6"/>
          <a:stretch>
            <a:fillRect/>
          </a:stretch>
        </p:blipFill>
        <p:spPr>
          <a:xfrm>
            <a:off x="4124600" y="3539890"/>
            <a:ext cx="2435761" cy="1452329"/>
          </a:xfrm>
          <a:prstGeom prst="rect">
            <a:avLst/>
          </a:prstGeom>
          <a:ln w="12700">
            <a:miter lim="400000"/>
          </a:ln>
        </p:spPr>
      </p:pic>
      <p:sp>
        <p:nvSpPr>
          <p:cNvPr id="3533" name="Google Shape;1902;p351"/>
          <p:cNvSpPr txBox="1"/>
          <p:nvPr/>
        </p:nvSpPr>
        <p:spPr>
          <a:xfrm>
            <a:off x="241925" y="142449"/>
            <a:ext cx="4100402" cy="774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spAutoFit/>
          </a:bodyPr>
          <a:lstStyle/>
          <a:p>
            <a:pPr>
              <a:defRPr sz="2400">
                <a:solidFill>
                  <a:srgbClr val="2B2B2B"/>
                </a:solidFill>
                <a:latin typeface="Montserrat-Regular"/>
                <a:ea typeface="Montserrat-Regular"/>
                <a:cs typeface="Montserrat-Regular"/>
                <a:sym typeface="Montserrat-Regular"/>
              </a:defRPr>
            </a:pPr>
            <a:r>
              <a:t>ORCHESTRATING </a:t>
            </a:r>
            <a:endParaRPr sz="600"/>
          </a:p>
          <a:p>
            <a:pPr>
              <a:defRPr sz="2400">
                <a:solidFill>
                  <a:srgbClr val="2B2B2B"/>
                </a:solidFill>
                <a:latin typeface="Montserrat-Regular"/>
                <a:ea typeface="Montserrat-Regular"/>
                <a:cs typeface="Montserrat-Regular"/>
                <a:sym typeface="Montserrat-Regular"/>
              </a:defRPr>
            </a:pPr>
            <a:r>
              <a:t>ALL DIGITAL CHANNELS</a:t>
            </a:r>
          </a:p>
        </p:txBody>
      </p:sp>
      <p:sp>
        <p:nvSpPr>
          <p:cNvPr id="3534" name="Google Shape;1903;p351"/>
          <p:cNvSpPr/>
          <p:nvPr/>
        </p:nvSpPr>
        <p:spPr>
          <a:xfrm>
            <a:off x="241918" y="934092"/>
            <a:ext cx="1166558" cy="1"/>
          </a:xfrm>
          <a:prstGeom prst="line">
            <a:avLst/>
          </a:prstGeom>
          <a:ln w="19050">
            <a:solidFill>
              <a:srgbClr val="75F461"/>
            </a:solidFill>
            <a:miter lim="400000"/>
          </a:ln>
        </p:spPr>
        <p:txBody>
          <a:bodyPr lIns="0" tIns="0" rIns="0" bIns="0"/>
          <a:lstStyle/>
          <a:p>
            <a:endParaRPr/>
          </a:p>
        </p:txBody>
      </p:sp>
      <p:pic>
        <p:nvPicPr>
          <p:cNvPr id="3535" name="Google Shape;1904;p351" descr="Google Shape;1904;p351"/>
          <p:cNvPicPr>
            <a:picLocks noChangeAspect="1"/>
          </p:cNvPicPr>
          <p:nvPr/>
        </p:nvPicPr>
        <p:blipFill>
          <a:blip r:embed="rId7"/>
          <a:srcRect l="124" r="124"/>
          <a:stretch>
            <a:fillRect/>
          </a:stretch>
        </p:blipFill>
        <p:spPr>
          <a:xfrm>
            <a:off x="5510055" y="2157190"/>
            <a:ext cx="3594182" cy="2283723"/>
          </a:xfrm>
          <a:prstGeom prst="rect">
            <a:avLst/>
          </a:prstGeom>
          <a:ln w="12700">
            <a:miter lim="400000"/>
          </a:ln>
        </p:spPr>
      </p:pic>
      <p:pic>
        <p:nvPicPr>
          <p:cNvPr id="3536" name="Google Shape;1905;p351" descr="Google Shape;1905;p351"/>
          <p:cNvPicPr>
            <a:picLocks noChangeAspect="1"/>
          </p:cNvPicPr>
          <p:nvPr/>
        </p:nvPicPr>
        <p:blipFill>
          <a:blip r:embed="rId8"/>
          <a:stretch>
            <a:fillRect/>
          </a:stretch>
        </p:blipFill>
        <p:spPr>
          <a:xfrm>
            <a:off x="4091501" y="84523"/>
            <a:ext cx="2501951" cy="1699138"/>
          </a:xfrm>
          <a:prstGeom prst="rect">
            <a:avLst/>
          </a:prstGeom>
          <a:ln w="12700">
            <a:miter lim="400000"/>
          </a:ln>
        </p:spPr>
      </p:pic>
      <p:pic>
        <p:nvPicPr>
          <p:cNvPr id="3537" name="Google Shape;1906;p351" descr="Google Shape;1906;p351"/>
          <p:cNvPicPr>
            <a:picLocks noChangeAspect="1"/>
          </p:cNvPicPr>
          <p:nvPr/>
        </p:nvPicPr>
        <p:blipFill>
          <a:blip r:embed="rId9"/>
          <a:stretch>
            <a:fillRect/>
          </a:stretch>
        </p:blipFill>
        <p:spPr>
          <a:xfrm>
            <a:off x="2750154" y="2785872"/>
            <a:ext cx="1750425" cy="1296518"/>
          </a:xfrm>
          <a:prstGeom prst="rect">
            <a:avLst/>
          </a:prstGeom>
          <a:ln w="12700">
            <a:miter lim="400000"/>
          </a:ln>
        </p:spPr>
      </p:pic>
      <p:pic>
        <p:nvPicPr>
          <p:cNvPr id="3538" name="Google Shape;1907;p351" descr="Google Shape;1907;p351"/>
          <p:cNvPicPr>
            <a:picLocks noChangeAspect="1"/>
          </p:cNvPicPr>
          <p:nvPr/>
        </p:nvPicPr>
        <p:blipFill>
          <a:blip r:embed="rId10"/>
          <a:stretch>
            <a:fillRect/>
          </a:stretch>
        </p:blipFill>
        <p:spPr>
          <a:xfrm>
            <a:off x="4560308" y="1731418"/>
            <a:ext cx="1276563" cy="1421883"/>
          </a:xfrm>
          <a:prstGeom prst="rect">
            <a:avLst/>
          </a:prstGeom>
          <a:ln w="12700">
            <a:miter lim="400000"/>
          </a:ln>
        </p:spPr>
      </p:pic>
      <p:sp>
        <p:nvSpPr>
          <p:cNvPr id="3539" name="Google Shape;1908;p351"/>
          <p:cNvSpPr txBox="1">
            <a:spLocks noGrp="1"/>
          </p:cNvSpPr>
          <p:nvPr>
            <p:ph type="sldNum" sz="quarter" idx="4294967295"/>
          </p:nvPr>
        </p:nvSpPr>
        <p:spPr>
          <a:xfrm>
            <a:off x="8976368" y="4908639"/>
            <a:ext cx="127001" cy="13721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7</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3531"/>
                                        </p:tgtEl>
                                        <p:attrNameLst>
                                          <p:attrName>style.visibility</p:attrName>
                                        </p:attrNameLst>
                                      </p:cBhvr>
                                      <p:to>
                                        <p:strVal val="visible"/>
                                      </p:to>
                                    </p:set>
                                    <p:animEffect transition="in" filter="fade">
                                      <p:cBhvr>
                                        <p:cTn id="7" dur="1000"/>
                                        <p:tgtEl>
                                          <p:spTgt spid="3531"/>
                                        </p:tgtEl>
                                      </p:cBhvr>
                                    </p:animEffect>
                                  </p:childTnLst>
                                </p:cTn>
                              </p:par>
                            </p:childTnLst>
                          </p:cTn>
                        </p:par>
                        <p:par>
                          <p:cTn id="8" fill="hold">
                            <p:stCondLst>
                              <p:cond delay="1000"/>
                            </p:stCondLst>
                            <p:childTnLst>
                              <p:par>
                                <p:cTn id="9" presetID="10" presetClass="entr" fill="hold" grpId="2" nodeType="afterEffect">
                                  <p:stCondLst>
                                    <p:cond delay="0"/>
                                  </p:stCondLst>
                                  <p:iterate>
                                    <p:tmAbs val="0"/>
                                  </p:iterate>
                                  <p:childTnLst>
                                    <p:set>
                                      <p:cBhvr>
                                        <p:cTn id="10" fill="hold"/>
                                        <p:tgtEl>
                                          <p:spTgt spid="3532"/>
                                        </p:tgtEl>
                                        <p:attrNameLst>
                                          <p:attrName>style.visibility</p:attrName>
                                        </p:attrNameLst>
                                      </p:cBhvr>
                                      <p:to>
                                        <p:strVal val="visible"/>
                                      </p:to>
                                    </p:set>
                                    <p:animEffect transition="in" filter="fade">
                                      <p:cBhvr>
                                        <p:cTn id="11" dur="1000"/>
                                        <p:tgtEl>
                                          <p:spTgt spid="3532"/>
                                        </p:tgtEl>
                                      </p:cBhvr>
                                    </p:animEffect>
                                  </p:childTnLst>
                                </p:cTn>
                              </p:par>
                            </p:childTnLst>
                          </p:cTn>
                        </p:par>
                        <p:par>
                          <p:cTn id="12" fill="hold">
                            <p:stCondLst>
                              <p:cond delay="2000"/>
                            </p:stCondLst>
                            <p:childTnLst>
                              <p:par>
                                <p:cTn id="13" presetID="10" presetClass="entr" fill="hold" grpId="3" nodeType="afterEffect">
                                  <p:stCondLst>
                                    <p:cond delay="0"/>
                                  </p:stCondLst>
                                  <p:iterate>
                                    <p:tmAbs val="0"/>
                                  </p:iterate>
                                  <p:childTnLst>
                                    <p:set>
                                      <p:cBhvr>
                                        <p:cTn id="14" fill="hold"/>
                                        <p:tgtEl>
                                          <p:spTgt spid="3535"/>
                                        </p:tgtEl>
                                        <p:attrNameLst>
                                          <p:attrName>style.visibility</p:attrName>
                                        </p:attrNameLst>
                                      </p:cBhvr>
                                      <p:to>
                                        <p:strVal val="visible"/>
                                      </p:to>
                                    </p:set>
                                    <p:animEffect transition="in" filter="fade">
                                      <p:cBhvr>
                                        <p:cTn id="15" dur="1000"/>
                                        <p:tgtEl>
                                          <p:spTgt spid="3535"/>
                                        </p:tgtEl>
                                      </p:cBhvr>
                                    </p:animEffect>
                                  </p:childTnLst>
                                </p:cTn>
                              </p:par>
                            </p:childTnLst>
                          </p:cTn>
                        </p:par>
                        <p:par>
                          <p:cTn id="16" fill="hold">
                            <p:stCondLst>
                              <p:cond delay="3000"/>
                            </p:stCondLst>
                            <p:childTnLst>
                              <p:par>
                                <p:cTn id="17" presetID="10" presetClass="entr" fill="hold" grpId="4" nodeType="afterEffect">
                                  <p:stCondLst>
                                    <p:cond delay="0"/>
                                  </p:stCondLst>
                                  <p:iterate>
                                    <p:tmAbs val="0"/>
                                  </p:iterate>
                                  <p:childTnLst>
                                    <p:set>
                                      <p:cBhvr>
                                        <p:cTn id="18" fill="hold"/>
                                        <p:tgtEl>
                                          <p:spTgt spid="3530"/>
                                        </p:tgtEl>
                                        <p:attrNameLst>
                                          <p:attrName>style.visibility</p:attrName>
                                        </p:attrNameLst>
                                      </p:cBhvr>
                                      <p:to>
                                        <p:strVal val="visible"/>
                                      </p:to>
                                    </p:set>
                                    <p:animEffect transition="in" filter="fade">
                                      <p:cBhvr>
                                        <p:cTn id="19" dur="1000"/>
                                        <p:tgtEl>
                                          <p:spTgt spid="3530"/>
                                        </p:tgtEl>
                                      </p:cBhvr>
                                    </p:animEffect>
                                  </p:childTnLst>
                                </p:cTn>
                              </p:par>
                            </p:childTnLst>
                          </p:cTn>
                        </p:par>
                        <p:par>
                          <p:cTn id="20" fill="hold">
                            <p:stCondLst>
                              <p:cond delay="4000"/>
                            </p:stCondLst>
                            <p:childTnLst>
                              <p:par>
                                <p:cTn id="21" presetID="10" presetClass="entr" fill="hold" grpId="5" nodeType="afterEffect">
                                  <p:stCondLst>
                                    <p:cond delay="0"/>
                                  </p:stCondLst>
                                  <p:iterate>
                                    <p:tmAbs val="0"/>
                                  </p:iterate>
                                  <p:childTnLst>
                                    <p:set>
                                      <p:cBhvr>
                                        <p:cTn id="22" fill="hold"/>
                                        <p:tgtEl>
                                          <p:spTgt spid="3536"/>
                                        </p:tgtEl>
                                        <p:attrNameLst>
                                          <p:attrName>style.visibility</p:attrName>
                                        </p:attrNameLst>
                                      </p:cBhvr>
                                      <p:to>
                                        <p:strVal val="visible"/>
                                      </p:to>
                                    </p:set>
                                    <p:animEffect transition="in" filter="fade">
                                      <p:cBhvr>
                                        <p:cTn id="23" dur="1000"/>
                                        <p:tgtEl>
                                          <p:spTgt spid="3536"/>
                                        </p:tgtEl>
                                      </p:cBhvr>
                                    </p:animEffect>
                                  </p:childTnLst>
                                </p:cTn>
                              </p:par>
                            </p:childTnLst>
                          </p:cTn>
                        </p:par>
                        <p:par>
                          <p:cTn id="24" fill="hold">
                            <p:stCondLst>
                              <p:cond delay="5000"/>
                            </p:stCondLst>
                            <p:childTnLst>
                              <p:par>
                                <p:cTn id="25" presetID="10" presetClass="entr" fill="hold" grpId="6" nodeType="afterEffect">
                                  <p:stCondLst>
                                    <p:cond delay="0"/>
                                  </p:stCondLst>
                                  <p:iterate>
                                    <p:tmAbs val="0"/>
                                  </p:iterate>
                                  <p:childTnLst>
                                    <p:set>
                                      <p:cBhvr>
                                        <p:cTn id="26" fill="hold"/>
                                        <p:tgtEl>
                                          <p:spTgt spid="3537"/>
                                        </p:tgtEl>
                                        <p:attrNameLst>
                                          <p:attrName>style.visibility</p:attrName>
                                        </p:attrNameLst>
                                      </p:cBhvr>
                                      <p:to>
                                        <p:strVal val="visible"/>
                                      </p:to>
                                    </p:set>
                                    <p:animEffect transition="in" filter="fade">
                                      <p:cBhvr>
                                        <p:cTn id="27" dur="1000"/>
                                        <p:tgtEl>
                                          <p:spTgt spid="3537"/>
                                        </p:tgtEl>
                                      </p:cBhvr>
                                    </p:animEffect>
                                  </p:childTnLst>
                                </p:cTn>
                              </p:par>
                            </p:childTnLst>
                          </p:cTn>
                        </p:par>
                        <p:par>
                          <p:cTn id="28" fill="hold">
                            <p:stCondLst>
                              <p:cond delay="6000"/>
                            </p:stCondLst>
                            <p:childTnLst>
                              <p:par>
                                <p:cTn id="29" presetID="2" presetClass="entr" presetSubtype="1" fill="hold" grpId="7" nodeType="afterEffect">
                                  <p:stCondLst>
                                    <p:cond delay="0"/>
                                  </p:stCondLst>
                                  <p:iterate>
                                    <p:tmAbs val="0"/>
                                  </p:iterate>
                                  <p:childTnLst>
                                    <p:set>
                                      <p:cBhvr>
                                        <p:cTn id="30" fill="hold"/>
                                        <p:tgtEl>
                                          <p:spTgt spid="3538"/>
                                        </p:tgtEl>
                                        <p:attrNameLst>
                                          <p:attrName>style.visibility</p:attrName>
                                        </p:attrNameLst>
                                      </p:cBhvr>
                                      <p:to>
                                        <p:strVal val="visible"/>
                                      </p:to>
                                    </p:set>
                                    <p:anim calcmode="lin" valueType="num">
                                      <p:cBhvr>
                                        <p:cTn id="31" dur="1000" fill="hold"/>
                                        <p:tgtEl>
                                          <p:spTgt spid="3538"/>
                                        </p:tgtEl>
                                        <p:attrNameLst>
                                          <p:attrName>ppt_x</p:attrName>
                                        </p:attrNameLst>
                                      </p:cBhvr>
                                      <p:tavLst>
                                        <p:tav tm="0">
                                          <p:val>
                                            <p:strVal val="#ppt_x"/>
                                          </p:val>
                                        </p:tav>
                                        <p:tav tm="100000">
                                          <p:val>
                                            <p:strVal val="#ppt_x"/>
                                          </p:val>
                                        </p:tav>
                                      </p:tavLst>
                                    </p:anim>
                                    <p:anim calcmode="lin" valueType="num">
                                      <p:cBhvr>
                                        <p:cTn id="32" dur="1000" fill="hold"/>
                                        <p:tgtEl>
                                          <p:spTgt spid="3538"/>
                                        </p:tgtEl>
                                        <p:attrNameLst>
                                          <p:attrName>ppt_y</p:attrName>
                                        </p:attrNameLst>
                                      </p:cBhvr>
                                      <p:tavLst>
                                        <p:tav tm="0">
                                          <p:val>
                                            <p:strVal val="0-#ppt_h/2"/>
                                          </p:val>
                                        </p:tav>
                                        <p:tav tm="100000">
                                          <p:val>
                                            <p:strVal val="#ppt_y"/>
                                          </p:val>
                                        </p:tav>
                                      </p:tavLst>
                                    </p:anim>
                                  </p:childTnLst>
                                </p:cTn>
                              </p:par>
                            </p:childTnLst>
                          </p:cTn>
                        </p:par>
                        <p:par>
                          <p:cTn id="33" fill="hold">
                            <p:stCondLst>
                              <p:cond delay="7000"/>
                            </p:stCondLst>
                            <p:childTnLst>
                              <p:par>
                                <p:cTn id="34" presetID="10" presetClass="entr" fill="hold" grpId="8" nodeType="afterEffect">
                                  <p:stCondLst>
                                    <p:cond delay="0"/>
                                  </p:stCondLst>
                                  <p:iterate>
                                    <p:tmAbs val="0"/>
                                  </p:iterate>
                                  <p:childTnLst>
                                    <p:set>
                                      <p:cBhvr>
                                        <p:cTn id="35" fill="hold"/>
                                        <p:tgtEl>
                                          <p:spTgt spid="3528"/>
                                        </p:tgtEl>
                                        <p:attrNameLst>
                                          <p:attrName>style.visibility</p:attrName>
                                        </p:attrNameLst>
                                      </p:cBhvr>
                                      <p:to>
                                        <p:strVal val="visible"/>
                                      </p:to>
                                    </p:set>
                                    <p:animEffect transition="in" filter="fade">
                                      <p:cBhvr>
                                        <p:cTn id="36" dur="1000"/>
                                        <p:tgtEl>
                                          <p:spTgt spid="3528"/>
                                        </p:tgtEl>
                                      </p:cBhvr>
                                    </p:animEffect>
                                  </p:childTnLst>
                                </p:cTn>
                              </p:par>
                            </p:childTnLst>
                          </p:cTn>
                        </p:par>
                        <p:par>
                          <p:cTn id="37" fill="hold">
                            <p:stCondLst>
                              <p:cond delay="8000"/>
                            </p:stCondLst>
                            <p:childTnLst>
                              <p:par>
                                <p:cTn id="38" presetID="10" presetClass="entr" fill="hold" grpId="9" nodeType="afterEffect">
                                  <p:stCondLst>
                                    <p:cond delay="0"/>
                                  </p:stCondLst>
                                  <p:iterate>
                                    <p:tmAbs val="0"/>
                                  </p:iterate>
                                  <p:childTnLst>
                                    <p:set>
                                      <p:cBhvr>
                                        <p:cTn id="39" fill="hold"/>
                                        <p:tgtEl>
                                          <p:spTgt spid="3529"/>
                                        </p:tgtEl>
                                        <p:attrNameLst>
                                          <p:attrName>style.visibility</p:attrName>
                                        </p:attrNameLst>
                                      </p:cBhvr>
                                      <p:to>
                                        <p:strVal val="visible"/>
                                      </p:to>
                                    </p:set>
                                    <p:animEffect transition="in" filter="fade">
                                      <p:cBhvr>
                                        <p:cTn id="40" dur="1000"/>
                                        <p:tgtEl>
                                          <p:spTgt spid="35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28" grpId="8" animBg="1" advAuto="0"/>
      <p:bldP spid="3529" grpId="9" animBg="1" advAuto="0"/>
      <p:bldP spid="3530" grpId="4" animBg="1" advAuto="0"/>
      <p:bldP spid="3531" grpId="1" animBg="1" advAuto="0"/>
      <p:bldP spid="3532" grpId="2" animBg="1" advAuto="0"/>
      <p:bldP spid="3535" grpId="3" animBg="1" advAuto="0"/>
      <p:bldP spid="3536" grpId="5" animBg="1" advAuto="0"/>
      <p:bldP spid="3537" grpId="6" animBg="1" advAuto="0"/>
      <p:bldP spid="3538" grpId="7"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 name="Google Shape;1913;p352"/>
          <p:cNvSpPr txBox="1"/>
          <p:nvPr/>
        </p:nvSpPr>
        <p:spPr>
          <a:xfrm>
            <a:off x="246968" y="1520864"/>
            <a:ext cx="3958987" cy="7975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spAutoFit/>
          </a:bodyPr>
          <a:lstStyle/>
          <a:p>
            <a:pPr algn="just">
              <a:lnSpc>
                <a:spcPct val="120000"/>
              </a:lnSpc>
              <a:defRPr sz="1000">
                <a:latin typeface="Montserrat-Regular"/>
                <a:ea typeface="Montserrat-Regular"/>
                <a:cs typeface="Montserrat-Regular"/>
                <a:sym typeface="Montserrat-Regular"/>
              </a:defRPr>
            </a:pPr>
            <a:r>
              <a:t>By providing an easy-to-use collaborative environment the teams can have improved </a:t>
            </a:r>
            <a:r>
              <a:rPr>
                <a:latin typeface="Montserrat-Bold"/>
                <a:ea typeface="Montserrat-Bold"/>
                <a:cs typeface="Montserrat-Bold"/>
                <a:sym typeface="Montserrat-Bold"/>
              </a:rPr>
              <a:t>workflow efficiency, automating mundane tasks and improving governance</a:t>
            </a:r>
            <a:r>
              <a:t> across the entire campaign lifecycle.</a:t>
            </a:r>
          </a:p>
        </p:txBody>
      </p:sp>
      <p:sp>
        <p:nvSpPr>
          <p:cNvPr id="3544" name="Google Shape;1914;p352"/>
          <p:cNvSpPr/>
          <p:nvPr/>
        </p:nvSpPr>
        <p:spPr>
          <a:xfrm>
            <a:off x="4968662" y="706855"/>
            <a:ext cx="3959011" cy="2303209"/>
          </a:xfrm>
          <a:custGeom>
            <a:avLst/>
            <a:gdLst/>
            <a:ahLst/>
            <a:cxnLst>
              <a:cxn ang="0">
                <a:pos x="wd2" y="hd2"/>
              </a:cxn>
              <a:cxn ang="5400000">
                <a:pos x="wd2" y="hd2"/>
              </a:cxn>
              <a:cxn ang="10800000">
                <a:pos x="wd2" y="hd2"/>
              </a:cxn>
              <a:cxn ang="16200000">
                <a:pos x="wd2" y="hd2"/>
              </a:cxn>
            </a:cxnLst>
            <a:rect l="0" t="0" r="r" b="b"/>
            <a:pathLst>
              <a:path w="21600" h="21600" extrusionOk="0">
                <a:moveTo>
                  <a:pt x="9025" y="0"/>
                </a:moveTo>
                <a:lnTo>
                  <a:pt x="0" y="9099"/>
                </a:lnTo>
                <a:lnTo>
                  <a:pt x="12511" y="21600"/>
                </a:lnTo>
                <a:lnTo>
                  <a:pt x="21600" y="12489"/>
                </a:lnTo>
                <a:lnTo>
                  <a:pt x="9025" y="0"/>
                </a:lnTo>
                <a:close/>
              </a:path>
            </a:pathLst>
          </a:custGeom>
          <a:solidFill>
            <a:srgbClr val="D5D5D5">
              <a:alpha val="34901"/>
            </a:srgbClr>
          </a:solidFill>
          <a:ln w="12700">
            <a:miter lim="400000"/>
          </a:ln>
        </p:spPr>
        <p:txBody>
          <a:bodyPr lIns="0" tIns="0" rIns="0" bIns="0"/>
          <a:lstStyle/>
          <a:p>
            <a:pPr>
              <a:defRPr>
                <a:solidFill>
                  <a:srgbClr val="FFFFFF"/>
                </a:solidFill>
              </a:defRPr>
            </a:pPr>
            <a:endParaRPr/>
          </a:p>
        </p:txBody>
      </p:sp>
      <p:grpSp>
        <p:nvGrpSpPr>
          <p:cNvPr id="3558" name="Google Shape;1915;p352"/>
          <p:cNvGrpSpPr/>
          <p:nvPr/>
        </p:nvGrpSpPr>
        <p:grpSpPr>
          <a:xfrm>
            <a:off x="5864275" y="1048532"/>
            <a:ext cx="2435527" cy="1457592"/>
            <a:chOff x="0" y="0"/>
            <a:chExt cx="2435526" cy="1457591"/>
          </a:xfrm>
        </p:grpSpPr>
        <p:sp>
          <p:nvSpPr>
            <p:cNvPr id="3545" name="Google Shape;1916;p352"/>
            <p:cNvSpPr/>
            <p:nvPr/>
          </p:nvSpPr>
          <p:spPr>
            <a:xfrm>
              <a:off x="0" y="-1"/>
              <a:ext cx="2435527" cy="1457593"/>
            </a:xfrm>
            <a:custGeom>
              <a:avLst/>
              <a:gdLst/>
              <a:ahLst/>
              <a:cxnLst>
                <a:cxn ang="0">
                  <a:pos x="wd2" y="hd2"/>
                </a:cxn>
                <a:cxn ang="5400000">
                  <a:pos x="wd2" y="hd2"/>
                </a:cxn>
                <a:cxn ang="10800000">
                  <a:pos x="wd2" y="hd2"/>
                </a:cxn>
                <a:cxn ang="16200000">
                  <a:pos x="wd2" y="hd2"/>
                </a:cxn>
              </a:cxnLst>
              <a:rect l="0" t="0" r="r" b="b"/>
              <a:pathLst>
                <a:path w="21600" h="21600" extrusionOk="0">
                  <a:moveTo>
                    <a:pt x="5092" y="0"/>
                  </a:moveTo>
                  <a:lnTo>
                    <a:pt x="10213" y="5076"/>
                  </a:lnTo>
                  <a:lnTo>
                    <a:pt x="8260" y="7030"/>
                  </a:lnTo>
                  <a:lnTo>
                    <a:pt x="8882" y="7633"/>
                  </a:lnTo>
                  <a:lnTo>
                    <a:pt x="10796" y="5684"/>
                  </a:lnTo>
                  <a:lnTo>
                    <a:pt x="15920" y="10819"/>
                  </a:lnTo>
                  <a:lnTo>
                    <a:pt x="13920" y="12756"/>
                  </a:lnTo>
                  <a:lnTo>
                    <a:pt x="14546" y="13366"/>
                  </a:lnTo>
                  <a:lnTo>
                    <a:pt x="16482" y="11424"/>
                  </a:lnTo>
                  <a:lnTo>
                    <a:pt x="21600" y="16510"/>
                  </a:lnTo>
                  <a:lnTo>
                    <a:pt x="16487" y="21600"/>
                  </a:lnTo>
                  <a:lnTo>
                    <a:pt x="11398" y="16494"/>
                  </a:lnTo>
                  <a:lnTo>
                    <a:pt x="13386" y="14504"/>
                  </a:lnTo>
                  <a:lnTo>
                    <a:pt x="12800" y="13902"/>
                  </a:lnTo>
                  <a:lnTo>
                    <a:pt x="10774" y="15903"/>
                  </a:lnTo>
                  <a:lnTo>
                    <a:pt x="5703" y="10770"/>
                  </a:lnTo>
                  <a:lnTo>
                    <a:pt x="7718" y="8761"/>
                  </a:lnTo>
                  <a:lnTo>
                    <a:pt x="7113" y="8170"/>
                  </a:lnTo>
                  <a:lnTo>
                    <a:pt x="5089" y="10211"/>
                  </a:lnTo>
                  <a:lnTo>
                    <a:pt x="0" y="5085"/>
                  </a:lnTo>
                  <a:lnTo>
                    <a:pt x="5092" y="0"/>
                  </a:lnTo>
                  <a:close/>
                </a:path>
              </a:pathLst>
            </a:custGeom>
            <a:solidFill>
              <a:srgbClr val="3B5F30">
                <a:alpha val="49803"/>
              </a:srgbClr>
            </a:solidFill>
            <a:ln w="12700" cap="flat">
              <a:noFill/>
              <a:miter lim="400000"/>
            </a:ln>
            <a:effectLst/>
          </p:spPr>
          <p:txBody>
            <a:bodyPr wrap="square" lIns="0" tIns="0" rIns="0" bIns="0" numCol="1" anchor="ctr">
              <a:noAutofit/>
            </a:bodyPr>
            <a:lstStyle/>
            <a:p>
              <a:pPr algn="ctr">
                <a:defRPr sz="1200">
                  <a:solidFill>
                    <a:srgbClr val="FFFFFF"/>
                  </a:solidFill>
                  <a:latin typeface="Montserrat-Bold"/>
                  <a:ea typeface="Montserrat-Bold"/>
                  <a:cs typeface="Montserrat-Bold"/>
                  <a:sym typeface="Montserrat-Bold"/>
                </a:defRPr>
              </a:pPr>
              <a:endParaRPr/>
            </a:p>
          </p:txBody>
        </p:sp>
        <p:grpSp>
          <p:nvGrpSpPr>
            <p:cNvPr id="3549" name="Google Shape;1917;p352"/>
            <p:cNvGrpSpPr/>
            <p:nvPr/>
          </p:nvGrpSpPr>
          <p:grpSpPr>
            <a:xfrm>
              <a:off x="476217" y="297507"/>
              <a:ext cx="567762" cy="328914"/>
              <a:chOff x="0" y="0"/>
              <a:chExt cx="567761" cy="328913"/>
            </a:xfrm>
          </p:grpSpPr>
          <p:sp>
            <p:nvSpPr>
              <p:cNvPr id="3546" name="Google Shape;1918;p352"/>
              <p:cNvSpPr/>
              <p:nvPr/>
            </p:nvSpPr>
            <p:spPr>
              <a:xfrm>
                <a:off x="331123" y="189101"/>
                <a:ext cx="184533" cy="109918"/>
              </a:xfrm>
              <a:prstGeom prst="line">
                <a:avLst/>
              </a:prstGeom>
              <a:noFill/>
              <a:ln w="19050" cap="flat">
                <a:solidFill>
                  <a:srgbClr val="FFFFFF"/>
                </a:solidFill>
                <a:prstDash val="solid"/>
                <a:miter lim="400000"/>
              </a:ln>
              <a:effectLst/>
            </p:spPr>
            <p:txBody>
              <a:bodyPr wrap="square" lIns="0" tIns="0" rIns="0" bIns="0" numCol="1" anchor="t">
                <a:noAutofit/>
              </a:bodyPr>
              <a:lstStyle/>
              <a:p>
                <a:endParaRPr/>
              </a:p>
            </p:txBody>
          </p:sp>
          <p:sp>
            <p:nvSpPr>
              <p:cNvPr id="3547" name="Google Shape;1919;p352"/>
              <p:cNvSpPr/>
              <p:nvPr/>
            </p:nvSpPr>
            <p:spPr>
              <a:xfrm flipH="1">
                <a:off x="305362" y="174308"/>
                <a:ext cx="51331" cy="30817"/>
              </a:xfrm>
              <a:prstGeom prst="ellipse">
                <a:avLst/>
              </a:prstGeom>
              <a:solidFill>
                <a:srgbClr val="FFFFFF"/>
              </a:solidFill>
              <a:ln w="12700" cap="flat">
                <a:noFill/>
                <a:miter lim="400000"/>
              </a:ln>
              <a:effectLst/>
            </p:spPr>
            <p:txBody>
              <a:bodyPr wrap="square" lIns="0" tIns="0" rIns="0" bIns="0" numCol="1" anchor="t">
                <a:noAutofit/>
              </a:bodyPr>
              <a:lstStyle/>
              <a:p>
                <a:pPr algn="ctr">
                  <a:defRPr sz="1200">
                    <a:solidFill>
                      <a:srgbClr val="FFFFFF"/>
                    </a:solidFill>
                    <a:latin typeface="Helvetica Neue"/>
                    <a:ea typeface="Helvetica Neue"/>
                    <a:cs typeface="Helvetica Neue"/>
                    <a:sym typeface="Helvetica Neue"/>
                  </a:defRPr>
                </a:pPr>
                <a:endParaRPr/>
              </a:p>
            </p:txBody>
          </p:sp>
          <p:sp>
            <p:nvSpPr>
              <p:cNvPr id="3548" name="Google Shape;1920;p352"/>
              <p:cNvSpPr/>
              <p:nvPr/>
            </p:nvSpPr>
            <p:spPr>
              <a:xfrm>
                <a:off x="-1" y="0"/>
                <a:ext cx="567763" cy="328914"/>
              </a:xfrm>
              <a:custGeom>
                <a:avLst/>
                <a:gdLst/>
                <a:ahLst/>
                <a:cxnLst>
                  <a:cxn ang="0">
                    <a:pos x="wd2" y="hd2"/>
                  </a:cxn>
                  <a:cxn ang="5400000">
                    <a:pos x="wd2" y="hd2"/>
                  </a:cxn>
                  <a:cxn ang="10800000">
                    <a:pos x="wd2" y="hd2"/>
                  </a:cxn>
                  <a:cxn ang="16200000">
                    <a:pos x="wd2" y="hd2"/>
                  </a:cxn>
                </a:cxnLst>
                <a:rect l="0" t="0" r="r" b="b"/>
                <a:pathLst>
                  <a:path w="21600" h="21600" extrusionOk="0">
                    <a:moveTo>
                      <a:pt x="0" y="18235"/>
                    </a:moveTo>
                    <a:lnTo>
                      <a:pt x="3468" y="21600"/>
                    </a:lnTo>
                    <a:lnTo>
                      <a:pt x="21600" y="3059"/>
                    </a:lnTo>
                    <a:lnTo>
                      <a:pt x="18620" y="0"/>
                    </a:lnTo>
                  </a:path>
                </a:pathLst>
              </a:custGeom>
              <a:noFill/>
              <a:ln w="19050" cap="flat">
                <a:solidFill>
                  <a:srgbClr val="FFFFFF"/>
                </a:solidFill>
                <a:prstDash val="solid"/>
                <a:miter lim="400000"/>
              </a:ln>
              <a:effectLst/>
            </p:spPr>
            <p:txBody>
              <a:bodyPr wrap="square" lIns="0" tIns="0" rIns="0" bIns="0" numCol="1" anchor="ctr">
                <a:noAutofit/>
              </a:bodyPr>
              <a:lstStyle/>
              <a:p>
                <a:pPr algn="ctr">
                  <a:defRPr sz="900">
                    <a:solidFill>
                      <a:srgbClr val="5E5E5E"/>
                    </a:solidFill>
                    <a:latin typeface="Helvetica Neue"/>
                    <a:ea typeface="Helvetica Neue"/>
                    <a:cs typeface="Helvetica Neue"/>
                    <a:sym typeface="Helvetica Neue"/>
                  </a:defRPr>
                </a:pPr>
                <a:endParaRPr/>
              </a:p>
            </p:txBody>
          </p:sp>
        </p:grpSp>
        <p:grpSp>
          <p:nvGrpSpPr>
            <p:cNvPr id="3553" name="Google Shape;1921;p352"/>
            <p:cNvGrpSpPr/>
            <p:nvPr/>
          </p:nvGrpSpPr>
          <p:grpSpPr>
            <a:xfrm>
              <a:off x="1397207" y="837414"/>
              <a:ext cx="556970" cy="333291"/>
              <a:chOff x="0" y="0"/>
              <a:chExt cx="556968" cy="333290"/>
            </a:xfrm>
          </p:grpSpPr>
          <p:sp>
            <p:nvSpPr>
              <p:cNvPr id="3550" name="Google Shape;1922;p352"/>
              <p:cNvSpPr/>
              <p:nvPr/>
            </p:nvSpPr>
            <p:spPr>
              <a:xfrm flipH="1">
                <a:off x="205653" y="125985"/>
                <a:ext cx="51331" cy="30817"/>
              </a:xfrm>
              <a:prstGeom prst="ellipse">
                <a:avLst/>
              </a:prstGeom>
              <a:solidFill>
                <a:srgbClr val="FFFFFF"/>
              </a:solidFill>
              <a:ln w="12700" cap="flat">
                <a:noFill/>
                <a:miter lim="400000"/>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sp>
            <p:nvSpPr>
              <p:cNvPr id="3551" name="Google Shape;1923;p352"/>
              <p:cNvSpPr/>
              <p:nvPr/>
            </p:nvSpPr>
            <p:spPr>
              <a:xfrm>
                <a:off x="-1" y="-1"/>
                <a:ext cx="556970" cy="333292"/>
              </a:xfrm>
              <a:custGeom>
                <a:avLst/>
                <a:gdLst/>
                <a:ahLst/>
                <a:cxnLst>
                  <a:cxn ang="0">
                    <a:pos x="wd2" y="hd2"/>
                  </a:cxn>
                  <a:cxn ang="5400000">
                    <a:pos x="wd2" y="hd2"/>
                  </a:cxn>
                  <a:cxn ang="10800000">
                    <a:pos x="wd2" y="hd2"/>
                  </a:cxn>
                  <a:cxn ang="16200000">
                    <a:pos x="wd2" y="hd2"/>
                  </a:cxn>
                </a:cxnLst>
                <a:rect l="0" t="0" r="r" b="b"/>
                <a:pathLst>
                  <a:path w="21600" h="21600" extrusionOk="0">
                    <a:moveTo>
                      <a:pt x="21600" y="3181"/>
                    </a:moveTo>
                    <a:lnTo>
                      <a:pt x="18188" y="0"/>
                    </a:lnTo>
                    <a:lnTo>
                      <a:pt x="0" y="18228"/>
                    </a:lnTo>
                    <a:lnTo>
                      <a:pt x="3486" y="21600"/>
                    </a:lnTo>
                  </a:path>
                </a:pathLst>
              </a:custGeom>
              <a:noFill/>
              <a:ln w="19050" cap="flat">
                <a:solidFill>
                  <a:srgbClr val="FFFFFF"/>
                </a:solidFill>
                <a:prstDash val="solid"/>
                <a:miter lim="400000"/>
              </a:ln>
              <a:effectLst/>
            </p:spPr>
            <p:txBody>
              <a:bodyPr wrap="square" lIns="0" tIns="0" rIns="0" bIns="0" numCol="1" anchor="ctr">
                <a:noAutofit/>
              </a:bodyPr>
              <a:lstStyle/>
              <a:p>
                <a:pPr algn="ctr">
                  <a:defRPr sz="900">
                    <a:solidFill>
                      <a:srgbClr val="5E5E5E"/>
                    </a:solidFill>
                    <a:latin typeface="Helvetica Neue"/>
                    <a:ea typeface="Helvetica Neue"/>
                    <a:cs typeface="Helvetica Neue"/>
                    <a:sym typeface="Helvetica Neue"/>
                  </a:defRPr>
                </a:pPr>
                <a:endParaRPr/>
              </a:p>
            </p:txBody>
          </p:sp>
          <p:sp>
            <p:nvSpPr>
              <p:cNvPr id="3552" name="Google Shape;1924;p352"/>
              <p:cNvSpPr/>
              <p:nvPr/>
            </p:nvSpPr>
            <p:spPr>
              <a:xfrm>
                <a:off x="40402" y="26056"/>
                <a:ext cx="184533" cy="109918"/>
              </a:xfrm>
              <a:prstGeom prst="line">
                <a:avLst/>
              </a:prstGeom>
              <a:noFill/>
              <a:ln w="25400" cap="flat">
                <a:solidFill>
                  <a:srgbClr val="FFFFFF"/>
                </a:solidFill>
                <a:prstDash val="solid"/>
                <a:miter lim="400000"/>
              </a:ln>
              <a:effectLst/>
            </p:spPr>
            <p:txBody>
              <a:bodyPr wrap="square" lIns="0" tIns="0" rIns="0" bIns="0" numCol="1" anchor="t">
                <a:noAutofit/>
              </a:bodyPr>
              <a:lstStyle/>
              <a:p>
                <a:endParaRPr/>
              </a:p>
            </p:txBody>
          </p:sp>
        </p:grpSp>
        <p:grpSp>
          <p:nvGrpSpPr>
            <p:cNvPr id="3557" name="Google Shape;1925;p352"/>
            <p:cNvGrpSpPr/>
            <p:nvPr/>
          </p:nvGrpSpPr>
          <p:grpSpPr>
            <a:xfrm>
              <a:off x="774976" y="459064"/>
              <a:ext cx="902608" cy="539465"/>
              <a:chOff x="0" y="0"/>
              <a:chExt cx="902606" cy="539464"/>
            </a:xfrm>
          </p:grpSpPr>
          <p:sp>
            <p:nvSpPr>
              <p:cNvPr id="3554" name="Google Shape;1926;p352"/>
              <p:cNvSpPr/>
              <p:nvPr/>
            </p:nvSpPr>
            <p:spPr>
              <a:xfrm>
                <a:off x="0" y="-1"/>
                <a:ext cx="902607" cy="539466"/>
              </a:xfrm>
              <a:custGeom>
                <a:avLst/>
                <a:gdLst/>
                <a:ahLst/>
                <a:cxnLst>
                  <a:cxn ang="0">
                    <a:pos x="wd2" y="hd2"/>
                  </a:cxn>
                  <a:cxn ang="5400000">
                    <a:pos x="wd2" y="hd2"/>
                  </a:cxn>
                  <a:cxn ang="10800000">
                    <a:pos x="wd2" y="hd2"/>
                  </a:cxn>
                  <a:cxn ang="16200000">
                    <a:pos x="wd2" y="hd2"/>
                  </a:cxn>
                </a:cxnLst>
                <a:rect l="0" t="0" r="r" b="b"/>
                <a:pathLst>
                  <a:path w="21600" h="21600" extrusionOk="0">
                    <a:moveTo>
                      <a:pt x="10778" y="0"/>
                    </a:moveTo>
                    <a:lnTo>
                      <a:pt x="0" y="10720"/>
                    </a:lnTo>
                    <a:lnTo>
                      <a:pt x="10774" y="21600"/>
                    </a:lnTo>
                    <a:lnTo>
                      <a:pt x="21600" y="10716"/>
                    </a:lnTo>
                    <a:lnTo>
                      <a:pt x="10778" y="0"/>
                    </a:lnTo>
                    <a:close/>
                  </a:path>
                </a:pathLst>
              </a:custGeom>
              <a:solidFill>
                <a:srgbClr val="96F175"/>
              </a:solidFill>
              <a:ln w="12700" cap="flat">
                <a:noFill/>
                <a:miter lim="400000"/>
              </a:ln>
              <a:effectLst/>
            </p:spPr>
            <p:txBody>
              <a:bodyPr wrap="square" lIns="0" tIns="0" rIns="0" bIns="0" numCol="1" anchor="t">
                <a:noAutofit/>
              </a:bodyPr>
              <a:lstStyle/>
              <a:p>
                <a:pPr>
                  <a:defRPr>
                    <a:solidFill>
                      <a:srgbClr val="FFFFFF"/>
                    </a:solidFill>
                  </a:defRPr>
                </a:pPr>
                <a:endParaRPr/>
              </a:p>
            </p:txBody>
          </p:sp>
          <p:sp>
            <p:nvSpPr>
              <p:cNvPr id="3555" name="Google Shape;1927;p352"/>
              <p:cNvSpPr/>
              <p:nvPr/>
            </p:nvSpPr>
            <p:spPr>
              <a:xfrm>
                <a:off x="61725" y="36891"/>
                <a:ext cx="779156" cy="465682"/>
              </a:xfrm>
              <a:custGeom>
                <a:avLst/>
                <a:gdLst/>
                <a:ahLst/>
                <a:cxnLst>
                  <a:cxn ang="0">
                    <a:pos x="wd2" y="hd2"/>
                  </a:cxn>
                  <a:cxn ang="5400000">
                    <a:pos x="wd2" y="hd2"/>
                  </a:cxn>
                  <a:cxn ang="10800000">
                    <a:pos x="wd2" y="hd2"/>
                  </a:cxn>
                  <a:cxn ang="16200000">
                    <a:pos x="wd2" y="hd2"/>
                  </a:cxn>
                </a:cxnLst>
                <a:rect l="0" t="0" r="r" b="b"/>
                <a:pathLst>
                  <a:path w="21600" h="21600" extrusionOk="0">
                    <a:moveTo>
                      <a:pt x="10778" y="0"/>
                    </a:moveTo>
                    <a:lnTo>
                      <a:pt x="0" y="10720"/>
                    </a:lnTo>
                    <a:lnTo>
                      <a:pt x="10774" y="21600"/>
                    </a:lnTo>
                    <a:lnTo>
                      <a:pt x="21600" y="10716"/>
                    </a:lnTo>
                    <a:lnTo>
                      <a:pt x="10778" y="0"/>
                    </a:lnTo>
                    <a:close/>
                  </a:path>
                </a:pathLst>
              </a:custGeom>
              <a:solidFill>
                <a:srgbClr val="000000"/>
              </a:solidFill>
              <a:ln w="12700" cap="flat">
                <a:noFill/>
                <a:miter lim="400000"/>
              </a:ln>
              <a:effectLst/>
            </p:spPr>
            <p:txBody>
              <a:bodyPr wrap="square" lIns="0" tIns="0" rIns="0" bIns="0" numCol="1" anchor="t">
                <a:noAutofit/>
              </a:bodyPr>
              <a:lstStyle/>
              <a:p>
                <a:pPr algn="ctr">
                  <a:defRPr sz="1200">
                    <a:solidFill>
                      <a:srgbClr val="FFFFFF"/>
                    </a:solidFill>
                    <a:latin typeface="Helvetica Neue"/>
                    <a:ea typeface="Helvetica Neue"/>
                    <a:cs typeface="Helvetica Neue"/>
                    <a:sym typeface="Helvetica Neue"/>
                  </a:defRPr>
                </a:pPr>
                <a:endParaRPr/>
              </a:p>
            </p:txBody>
          </p:sp>
          <p:pic>
            <p:nvPicPr>
              <p:cNvPr id="3556" name="Google Shape;1928;p352" descr="Google Shape;1928;p352"/>
              <p:cNvPicPr>
                <a:picLocks noChangeAspect="1"/>
              </p:cNvPicPr>
              <p:nvPr/>
            </p:nvPicPr>
            <p:blipFill>
              <a:blip r:embed="rId3"/>
              <a:srcRect l="9645" r="9644"/>
              <a:stretch>
                <a:fillRect/>
              </a:stretch>
            </p:blipFill>
            <p:spPr>
              <a:xfrm>
                <a:off x="302002" y="169489"/>
                <a:ext cx="298586" cy="164377"/>
              </a:xfrm>
              <a:prstGeom prst="rect">
                <a:avLst/>
              </a:prstGeom>
              <a:ln w="12700" cap="flat">
                <a:noFill/>
                <a:miter lim="400000"/>
              </a:ln>
              <a:effectLst/>
            </p:spPr>
          </p:pic>
        </p:grpSp>
      </p:grpSp>
      <p:grpSp>
        <p:nvGrpSpPr>
          <p:cNvPr id="3571" name="Google Shape;1929;p352"/>
          <p:cNvGrpSpPr/>
          <p:nvPr/>
        </p:nvGrpSpPr>
        <p:grpSpPr>
          <a:xfrm>
            <a:off x="6046842" y="713550"/>
            <a:ext cx="2061948" cy="1689163"/>
            <a:chOff x="0" y="0"/>
            <a:chExt cx="2061946" cy="1689161"/>
          </a:xfrm>
        </p:grpSpPr>
        <p:grpSp>
          <p:nvGrpSpPr>
            <p:cNvPr id="3564" name="Google Shape;1930;p352"/>
            <p:cNvGrpSpPr/>
            <p:nvPr/>
          </p:nvGrpSpPr>
          <p:grpSpPr>
            <a:xfrm>
              <a:off x="-1" y="0"/>
              <a:ext cx="762333" cy="903467"/>
              <a:chOff x="0" y="0"/>
              <a:chExt cx="762331" cy="903466"/>
            </a:xfrm>
          </p:grpSpPr>
          <p:grpSp>
            <p:nvGrpSpPr>
              <p:cNvPr id="3562" name="Google Shape;1931;p352"/>
              <p:cNvGrpSpPr/>
              <p:nvPr/>
            </p:nvGrpSpPr>
            <p:grpSpPr>
              <a:xfrm>
                <a:off x="-1" y="0"/>
                <a:ext cx="762333" cy="903467"/>
                <a:chOff x="0" y="0"/>
                <a:chExt cx="762331" cy="903466"/>
              </a:xfrm>
            </p:grpSpPr>
            <p:sp>
              <p:nvSpPr>
                <p:cNvPr id="3559" name="Google Shape;1932;p352"/>
                <p:cNvSpPr/>
                <p:nvPr/>
              </p:nvSpPr>
              <p:spPr>
                <a:xfrm>
                  <a:off x="381021" y="225933"/>
                  <a:ext cx="381311" cy="677534"/>
                </a:xfrm>
                <a:custGeom>
                  <a:avLst/>
                  <a:gdLst/>
                  <a:ahLst/>
                  <a:cxnLst>
                    <a:cxn ang="0">
                      <a:pos x="wd2" y="hd2"/>
                    </a:cxn>
                    <a:cxn ang="5400000">
                      <a:pos x="wd2" y="hd2"/>
                    </a:cxn>
                    <a:cxn ang="10800000">
                      <a:pos x="wd2" y="hd2"/>
                    </a:cxn>
                    <a:cxn ang="16200000">
                      <a:pos x="wd2" y="hd2"/>
                    </a:cxn>
                  </a:cxnLst>
                  <a:rect l="0" t="0" r="r" b="b"/>
                  <a:pathLst>
                    <a:path w="21600" h="21600" extrusionOk="0">
                      <a:moveTo>
                        <a:pt x="21563" y="0"/>
                      </a:moveTo>
                      <a:lnTo>
                        <a:pt x="21600" y="14395"/>
                      </a:lnTo>
                      <a:lnTo>
                        <a:pt x="75" y="21600"/>
                      </a:lnTo>
                      <a:lnTo>
                        <a:pt x="0" y="7241"/>
                      </a:lnTo>
                      <a:lnTo>
                        <a:pt x="21563" y="0"/>
                      </a:lnTo>
                      <a:close/>
                    </a:path>
                  </a:pathLst>
                </a:custGeom>
                <a:solidFill>
                  <a:srgbClr val="96F175"/>
                </a:solidFill>
                <a:ln w="12700" cap="flat">
                  <a:noFill/>
                  <a:miter lim="400000"/>
                </a:ln>
                <a:effectLst/>
              </p:spPr>
              <p:txBody>
                <a:bodyPr wrap="square" lIns="0" tIns="0" rIns="0" bIns="0" numCol="1" anchor="t">
                  <a:noAutofit/>
                </a:bodyPr>
                <a:lstStyle/>
                <a:p>
                  <a:pPr>
                    <a:defRPr>
                      <a:solidFill>
                        <a:srgbClr val="FFFFFF"/>
                      </a:solidFill>
                    </a:defRPr>
                  </a:pPr>
                  <a:endParaRPr/>
                </a:p>
              </p:txBody>
            </p:sp>
            <p:sp>
              <p:nvSpPr>
                <p:cNvPr id="3560" name="Google Shape;1933;p352"/>
                <p:cNvSpPr/>
                <p:nvPr/>
              </p:nvSpPr>
              <p:spPr>
                <a:xfrm flipH="1">
                  <a:off x="-1" y="226780"/>
                  <a:ext cx="381538" cy="675840"/>
                </a:xfrm>
                <a:custGeom>
                  <a:avLst/>
                  <a:gdLst/>
                  <a:ahLst/>
                  <a:cxnLst>
                    <a:cxn ang="0">
                      <a:pos x="wd2" y="hd2"/>
                    </a:cxn>
                    <a:cxn ang="5400000">
                      <a:pos x="wd2" y="hd2"/>
                    </a:cxn>
                    <a:cxn ang="10800000">
                      <a:pos x="wd2" y="hd2"/>
                    </a:cxn>
                    <a:cxn ang="16200000">
                      <a:pos x="wd2" y="hd2"/>
                    </a:cxn>
                  </a:cxnLst>
                  <a:rect l="0" t="0" r="r" b="b"/>
                  <a:pathLst>
                    <a:path w="21600" h="21600" extrusionOk="0">
                      <a:moveTo>
                        <a:pt x="21563" y="0"/>
                      </a:moveTo>
                      <a:lnTo>
                        <a:pt x="21600" y="14431"/>
                      </a:lnTo>
                      <a:lnTo>
                        <a:pt x="0" y="21600"/>
                      </a:lnTo>
                      <a:lnTo>
                        <a:pt x="62" y="7229"/>
                      </a:lnTo>
                      <a:lnTo>
                        <a:pt x="21563" y="0"/>
                      </a:lnTo>
                      <a:close/>
                    </a:path>
                  </a:pathLst>
                </a:custGeom>
                <a:solidFill>
                  <a:srgbClr val="D2F9C5"/>
                </a:solidFill>
                <a:ln w="12700" cap="flat">
                  <a:noFill/>
                  <a:miter lim="400000"/>
                </a:ln>
                <a:effectLst/>
              </p:spPr>
              <p:txBody>
                <a:bodyPr wrap="square" lIns="0" tIns="0" rIns="0" bIns="0" numCol="1" anchor="t">
                  <a:noAutofit/>
                </a:bodyPr>
                <a:lstStyle/>
                <a:p>
                  <a:pPr>
                    <a:defRPr>
                      <a:solidFill>
                        <a:srgbClr val="FFFFFF"/>
                      </a:solidFill>
                    </a:defRPr>
                  </a:pPr>
                  <a:endParaRPr/>
                </a:p>
              </p:txBody>
            </p:sp>
            <p:sp>
              <p:nvSpPr>
                <p:cNvPr id="3561" name="Google Shape;1934;p352"/>
                <p:cNvSpPr/>
                <p:nvPr/>
              </p:nvSpPr>
              <p:spPr>
                <a:xfrm>
                  <a:off x="-1" y="-1"/>
                  <a:ext cx="761343" cy="455035"/>
                </a:xfrm>
                <a:custGeom>
                  <a:avLst/>
                  <a:gdLst/>
                  <a:ahLst/>
                  <a:cxnLst>
                    <a:cxn ang="0">
                      <a:pos x="wd2" y="hd2"/>
                    </a:cxn>
                    <a:cxn ang="5400000">
                      <a:pos x="wd2" y="hd2"/>
                    </a:cxn>
                    <a:cxn ang="10800000">
                      <a:pos x="wd2" y="hd2"/>
                    </a:cxn>
                    <a:cxn ang="16200000">
                      <a:pos x="wd2" y="hd2"/>
                    </a:cxn>
                  </a:cxnLst>
                  <a:rect l="0" t="0" r="r" b="b"/>
                  <a:pathLst>
                    <a:path w="21600" h="21600" extrusionOk="0">
                      <a:moveTo>
                        <a:pt x="10778" y="0"/>
                      </a:moveTo>
                      <a:lnTo>
                        <a:pt x="0" y="10720"/>
                      </a:lnTo>
                      <a:lnTo>
                        <a:pt x="10774" y="21600"/>
                      </a:lnTo>
                      <a:lnTo>
                        <a:pt x="21600" y="10716"/>
                      </a:lnTo>
                      <a:lnTo>
                        <a:pt x="10778" y="0"/>
                      </a:lnTo>
                      <a:close/>
                    </a:path>
                  </a:pathLst>
                </a:custGeom>
                <a:solidFill>
                  <a:srgbClr val="B3F39C"/>
                </a:solidFill>
                <a:ln w="12700" cap="flat">
                  <a:noFill/>
                  <a:miter lim="400000"/>
                </a:ln>
                <a:effectLst/>
              </p:spPr>
              <p:txBody>
                <a:bodyPr wrap="square" lIns="0" tIns="0" rIns="0" bIns="0" numCol="1" anchor="t">
                  <a:noAutofit/>
                </a:bodyPr>
                <a:lstStyle/>
                <a:p>
                  <a:pPr>
                    <a:defRPr>
                      <a:solidFill>
                        <a:srgbClr val="FFFFFF"/>
                      </a:solidFill>
                    </a:defRPr>
                  </a:pPr>
                  <a:endParaRPr/>
                </a:p>
              </p:txBody>
            </p:sp>
          </p:grpSp>
          <p:pic>
            <p:nvPicPr>
              <p:cNvPr id="3563" name="Google Shape;1935;p352" descr="Google Shape;1935;p352"/>
              <p:cNvPicPr>
                <a:picLocks noChangeAspect="1"/>
              </p:cNvPicPr>
              <p:nvPr/>
            </p:nvPicPr>
            <p:blipFill>
              <a:blip r:embed="rId4"/>
              <a:srcRect l="13247" t="3455" r="13247" b="3455"/>
              <a:stretch>
                <a:fillRect/>
              </a:stretch>
            </p:blipFill>
            <p:spPr>
              <a:xfrm>
                <a:off x="62500" y="480992"/>
                <a:ext cx="263314" cy="194695"/>
              </a:xfrm>
              <a:prstGeom prst="rect">
                <a:avLst/>
              </a:prstGeom>
              <a:ln w="12700" cap="flat">
                <a:noFill/>
                <a:miter lim="400000"/>
              </a:ln>
              <a:effectLst/>
            </p:spPr>
          </p:pic>
        </p:grpSp>
        <p:grpSp>
          <p:nvGrpSpPr>
            <p:cNvPr id="3570" name="Google Shape;1936;p352"/>
            <p:cNvGrpSpPr/>
            <p:nvPr/>
          </p:nvGrpSpPr>
          <p:grpSpPr>
            <a:xfrm>
              <a:off x="1299615" y="785695"/>
              <a:ext cx="762332" cy="903468"/>
              <a:chOff x="0" y="0"/>
              <a:chExt cx="762331" cy="903466"/>
            </a:xfrm>
          </p:grpSpPr>
          <p:grpSp>
            <p:nvGrpSpPr>
              <p:cNvPr id="3568" name="Google Shape;1937;p352"/>
              <p:cNvGrpSpPr/>
              <p:nvPr/>
            </p:nvGrpSpPr>
            <p:grpSpPr>
              <a:xfrm>
                <a:off x="-1" y="0"/>
                <a:ext cx="762333" cy="903467"/>
                <a:chOff x="0" y="0"/>
                <a:chExt cx="762331" cy="903466"/>
              </a:xfrm>
            </p:grpSpPr>
            <p:sp>
              <p:nvSpPr>
                <p:cNvPr id="3565" name="Google Shape;1938;p352"/>
                <p:cNvSpPr/>
                <p:nvPr/>
              </p:nvSpPr>
              <p:spPr>
                <a:xfrm>
                  <a:off x="381021" y="225933"/>
                  <a:ext cx="381311" cy="677534"/>
                </a:xfrm>
                <a:custGeom>
                  <a:avLst/>
                  <a:gdLst/>
                  <a:ahLst/>
                  <a:cxnLst>
                    <a:cxn ang="0">
                      <a:pos x="wd2" y="hd2"/>
                    </a:cxn>
                    <a:cxn ang="5400000">
                      <a:pos x="wd2" y="hd2"/>
                    </a:cxn>
                    <a:cxn ang="10800000">
                      <a:pos x="wd2" y="hd2"/>
                    </a:cxn>
                    <a:cxn ang="16200000">
                      <a:pos x="wd2" y="hd2"/>
                    </a:cxn>
                  </a:cxnLst>
                  <a:rect l="0" t="0" r="r" b="b"/>
                  <a:pathLst>
                    <a:path w="21600" h="21600" extrusionOk="0">
                      <a:moveTo>
                        <a:pt x="21563" y="0"/>
                      </a:moveTo>
                      <a:lnTo>
                        <a:pt x="21600" y="14395"/>
                      </a:lnTo>
                      <a:lnTo>
                        <a:pt x="75" y="21600"/>
                      </a:lnTo>
                      <a:lnTo>
                        <a:pt x="0" y="7241"/>
                      </a:lnTo>
                      <a:lnTo>
                        <a:pt x="21563" y="0"/>
                      </a:lnTo>
                      <a:close/>
                    </a:path>
                  </a:pathLst>
                </a:custGeom>
                <a:solidFill>
                  <a:srgbClr val="96F175"/>
                </a:solidFill>
                <a:ln w="12700" cap="flat">
                  <a:noFill/>
                  <a:miter lim="400000"/>
                </a:ln>
                <a:effectLst/>
              </p:spPr>
              <p:txBody>
                <a:bodyPr wrap="square" lIns="0" tIns="0" rIns="0" bIns="0" numCol="1" anchor="t">
                  <a:noAutofit/>
                </a:bodyPr>
                <a:lstStyle/>
                <a:p>
                  <a:pPr>
                    <a:defRPr>
                      <a:solidFill>
                        <a:srgbClr val="FFFFFF"/>
                      </a:solidFill>
                    </a:defRPr>
                  </a:pPr>
                  <a:endParaRPr/>
                </a:p>
              </p:txBody>
            </p:sp>
            <p:sp>
              <p:nvSpPr>
                <p:cNvPr id="3566" name="Google Shape;1939;p352"/>
                <p:cNvSpPr/>
                <p:nvPr/>
              </p:nvSpPr>
              <p:spPr>
                <a:xfrm flipH="1">
                  <a:off x="-1" y="226780"/>
                  <a:ext cx="381538" cy="675840"/>
                </a:xfrm>
                <a:custGeom>
                  <a:avLst/>
                  <a:gdLst/>
                  <a:ahLst/>
                  <a:cxnLst>
                    <a:cxn ang="0">
                      <a:pos x="wd2" y="hd2"/>
                    </a:cxn>
                    <a:cxn ang="5400000">
                      <a:pos x="wd2" y="hd2"/>
                    </a:cxn>
                    <a:cxn ang="10800000">
                      <a:pos x="wd2" y="hd2"/>
                    </a:cxn>
                    <a:cxn ang="16200000">
                      <a:pos x="wd2" y="hd2"/>
                    </a:cxn>
                  </a:cxnLst>
                  <a:rect l="0" t="0" r="r" b="b"/>
                  <a:pathLst>
                    <a:path w="21600" h="21600" extrusionOk="0">
                      <a:moveTo>
                        <a:pt x="21563" y="0"/>
                      </a:moveTo>
                      <a:lnTo>
                        <a:pt x="21600" y="14431"/>
                      </a:lnTo>
                      <a:lnTo>
                        <a:pt x="0" y="21600"/>
                      </a:lnTo>
                      <a:lnTo>
                        <a:pt x="62" y="7229"/>
                      </a:lnTo>
                      <a:lnTo>
                        <a:pt x="21563" y="0"/>
                      </a:lnTo>
                      <a:close/>
                    </a:path>
                  </a:pathLst>
                </a:custGeom>
                <a:solidFill>
                  <a:srgbClr val="D2F9C5"/>
                </a:solidFill>
                <a:ln w="12700" cap="flat">
                  <a:noFill/>
                  <a:miter lim="400000"/>
                </a:ln>
                <a:effectLst/>
              </p:spPr>
              <p:txBody>
                <a:bodyPr wrap="square" lIns="0" tIns="0" rIns="0" bIns="0" numCol="1" anchor="t">
                  <a:noAutofit/>
                </a:bodyPr>
                <a:lstStyle/>
                <a:p>
                  <a:pPr>
                    <a:defRPr>
                      <a:solidFill>
                        <a:srgbClr val="FFFFFF"/>
                      </a:solidFill>
                    </a:defRPr>
                  </a:pPr>
                  <a:endParaRPr/>
                </a:p>
              </p:txBody>
            </p:sp>
            <p:sp>
              <p:nvSpPr>
                <p:cNvPr id="3567" name="Google Shape;1940;p352"/>
                <p:cNvSpPr/>
                <p:nvPr/>
              </p:nvSpPr>
              <p:spPr>
                <a:xfrm>
                  <a:off x="-1" y="-1"/>
                  <a:ext cx="761343" cy="455035"/>
                </a:xfrm>
                <a:custGeom>
                  <a:avLst/>
                  <a:gdLst/>
                  <a:ahLst/>
                  <a:cxnLst>
                    <a:cxn ang="0">
                      <a:pos x="wd2" y="hd2"/>
                    </a:cxn>
                    <a:cxn ang="5400000">
                      <a:pos x="wd2" y="hd2"/>
                    </a:cxn>
                    <a:cxn ang="10800000">
                      <a:pos x="wd2" y="hd2"/>
                    </a:cxn>
                    <a:cxn ang="16200000">
                      <a:pos x="wd2" y="hd2"/>
                    </a:cxn>
                  </a:cxnLst>
                  <a:rect l="0" t="0" r="r" b="b"/>
                  <a:pathLst>
                    <a:path w="21600" h="21600" extrusionOk="0">
                      <a:moveTo>
                        <a:pt x="10778" y="0"/>
                      </a:moveTo>
                      <a:lnTo>
                        <a:pt x="0" y="10720"/>
                      </a:lnTo>
                      <a:lnTo>
                        <a:pt x="10774" y="21600"/>
                      </a:lnTo>
                      <a:lnTo>
                        <a:pt x="21600" y="10716"/>
                      </a:lnTo>
                      <a:lnTo>
                        <a:pt x="10778" y="0"/>
                      </a:lnTo>
                      <a:close/>
                    </a:path>
                  </a:pathLst>
                </a:custGeom>
                <a:solidFill>
                  <a:srgbClr val="B3F39C"/>
                </a:solidFill>
                <a:ln w="12700" cap="flat">
                  <a:noFill/>
                  <a:miter lim="400000"/>
                </a:ln>
                <a:effectLst/>
              </p:spPr>
              <p:txBody>
                <a:bodyPr wrap="square" lIns="0" tIns="0" rIns="0" bIns="0" numCol="1" anchor="t">
                  <a:noAutofit/>
                </a:bodyPr>
                <a:lstStyle/>
                <a:p>
                  <a:pPr>
                    <a:defRPr>
                      <a:solidFill>
                        <a:srgbClr val="FFFFFF"/>
                      </a:solidFill>
                    </a:defRPr>
                  </a:pPr>
                  <a:endParaRPr/>
                </a:p>
              </p:txBody>
            </p:sp>
          </p:grpSp>
          <p:pic>
            <p:nvPicPr>
              <p:cNvPr id="3569" name="Google Shape;1941;p352" descr="Google Shape;1941;p352"/>
              <p:cNvPicPr>
                <a:picLocks noChangeAspect="1"/>
              </p:cNvPicPr>
              <p:nvPr/>
            </p:nvPicPr>
            <p:blipFill>
              <a:blip r:embed="rId5"/>
              <a:srcRect l="12917" r="12915"/>
              <a:stretch>
                <a:fillRect/>
              </a:stretch>
            </p:blipFill>
            <p:spPr>
              <a:xfrm>
                <a:off x="51670" y="409319"/>
                <a:ext cx="287761" cy="303468"/>
              </a:xfrm>
              <a:prstGeom prst="rect">
                <a:avLst/>
              </a:prstGeom>
              <a:ln w="12700" cap="flat">
                <a:noFill/>
                <a:miter lim="400000"/>
              </a:ln>
              <a:effectLst/>
            </p:spPr>
          </p:pic>
        </p:grpSp>
      </p:grpSp>
      <p:sp>
        <p:nvSpPr>
          <p:cNvPr id="3572" name="Google Shape;1942;p352"/>
          <p:cNvSpPr txBox="1"/>
          <p:nvPr/>
        </p:nvSpPr>
        <p:spPr>
          <a:xfrm>
            <a:off x="241918" y="-1381198"/>
            <a:ext cx="3154595" cy="6273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75" tIns="34275" rIns="34275" bIns="34275">
            <a:spAutoFit/>
          </a:bodyPr>
          <a:lstStyle>
            <a:lvl1pPr>
              <a:defRPr sz="1800">
                <a:latin typeface="Montserrat-Bold"/>
                <a:ea typeface="Montserrat-Bold"/>
                <a:cs typeface="Montserrat-Bold"/>
                <a:sym typeface="Montserrat-Bold"/>
              </a:defRPr>
            </a:lvl1pPr>
          </a:lstStyle>
          <a:p>
            <a:r>
              <a:t>CONNECTING CLIENTS AND THEIR AGENCY</a:t>
            </a:r>
          </a:p>
        </p:txBody>
      </p:sp>
      <p:sp>
        <p:nvSpPr>
          <p:cNvPr id="3573" name="Google Shape;1943;p352"/>
          <p:cNvSpPr txBox="1"/>
          <p:nvPr/>
        </p:nvSpPr>
        <p:spPr>
          <a:xfrm>
            <a:off x="241918" y="-809691"/>
            <a:ext cx="3006823" cy="596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defRPr sz="1800">
                <a:latin typeface="Montserrat-Bold"/>
                <a:ea typeface="Montserrat-Bold"/>
                <a:cs typeface="Montserrat-Bold"/>
                <a:sym typeface="Montserrat-Bold"/>
              </a:defRPr>
            </a:lvl1pPr>
          </a:lstStyle>
          <a:p>
            <a:r>
              <a:t>VIA A COLLABORATIVE PLATFORM </a:t>
            </a:r>
          </a:p>
        </p:txBody>
      </p:sp>
      <p:pic>
        <p:nvPicPr>
          <p:cNvPr id="3574" name="Google Shape;1944;p352" descr="Google Shape;1944;p352"/>
          <p:cNvPicPr>
            <a:picLocks noChangeAspect="1"/>
          </p:cNvPicPr>
          <p:nvPr/>
        </p:nvPicPr>
        <p:blipFill>
          <a:blip r:embed="rId6"/>
          <a:stretch>
            <a:fillRect/>
          </a:stretch>
        </p:blipFill>
        <p:spPr>
          <a:xfrm>
            <a:off x="360177" y="6088519"/>
            <a:ext cx="5081589" cy="2890839"/>
          </a:xfrm>
          <a:prstGeom prst="rect">
            <a:avLst/>
          </a:prstGeom>
          <a:ln w="12700">
            <a:miter lim="400000"/>
          </a:ln>
        </p:spPr>
      </p:pic>
      <p:sp>
        <p:nvSpPr>
          <p:cNvPr id="3575" name="Google Shape;1945;p352"/>
          <p:cNvSpPr txBox="1"/>
          <p:nvPr/>
        </p:nvSpPr>
        <p:spPr>
          <a:xfrm>
            <a:off x="241918" y="-2669619"/>
            <a:ext cx="8498676" cy="393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spAutoFit/>
          </a:bodyPr>
          <a:lstStyle>
            <a:lvl1pPr>
              <a:defRPr sz="2300">
                <a:solidFill>
                  <a:srgbClr val="2B2B2B"/>
                </a:solidFill>
                <a:latin typeface="Montserrat Light"/>
                <a:ea typeface="Montserrat Light"/>
                <a:cs typeface="Montserrat Light"/>
                <a:sym typeface="Montserrat Light"/>
              </a:defRPr>
            </a:lvl1pPr>
          </a:lstStyle>
          <a:p>
            <a:r>
              <a:t>CLIENTS AND AGENCY TOGETHER</a:t>
            </a:r>
          </a:p>
        </p:txBody>
      </p:sp>
      <p:sp>
        <p:nvSpPr>
          <p:cNvPr id="3576" name="Google Shape;1946;p352"/>
          <p:cNvSpPr txBox="1"/>
          <p:nvPr/>
        </p:nvSpPr>
        <p:spPr>
          <a:xfrm>
            <a:off x="239455" y="1156298"/>
            <a:ext cx="4075161" cy="4013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spAutoFit/>
          </a:bodyPr>
          <a:lstStyle/>
          <a:p>
            <a:pPr algn="just">
              <a:lnSpc>
                <a:spcPct val="120000"/>
              </a:lnSpc>
              <a:defRPr sz="1000">
                <a:latin typeface="Montserrat-Regular"/>
                <a:ea typeface="Montserrat-Regular"/>
                <a:cs typeface="Montserrat-Regular"/>
                <a:sym typeface="Montserrat-Regular"/>
              </a:defRPr>
            </a:pPr>
            <a:r>
              <a:t>MINT is the solution to connect </a:t>
            </a:r>
            <a:r>
              <a:rPr>
                <a:latin typeface="Montserrat-Bold"/>
                <a:ea typeface="Montserrat-Bold"/>
                <a:cs typeface="Montserrat-Bold"/>
                <a:sym typeface="Montserrat-Bold"/>
              </a:rPr>
              <a:t>two otherwise siloed environments: Client and Media Agency. </a:t>
            </a:r>
          </a:p>
        </p:txBody>
      </p:sp>
      <p:sp>
        <p:nvSpPr>
          <p:cNvPr id="3577" name="Google Shape;1947;p352"/>
          <p:cNvSpPr txBox="1"/>
          <p:nvPr/>
        </p:nvSpPr>
        <p:spPr>
          <a:xfrm>
            <a:off x="249096" y="164979"/>
            <a:ext cx="8645702"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spAutoFit/>
          </a:bodyPr>
          <a:lstStyle>
            <a:lvl1pPr>
              <a:defRPr sz="2400">
                <a:latin typeface="Montserrat-Regular"/>
                <a:ea typeface="Montserrat-Regular"/>
                <a:cs typeface="Montserrat-Regular"/>
                <a:sym typeface="Montserrat-Regular"/>
              </a:defRPr>
            </a:lvl1pPr>
          </a:lstStyle>
          <a:p>
            <a:r>
              <a:t>A STRONG COLLABORATIVE ENVIRONMENT</a:t>
            </a:r>
          </a:p>
        </p:txBody>
      </p:sp>
      <p:sp>
        <p:nvSpPr>
          <p:cNvPr id="3578" name="Google Shape;1948;p352"/>
          <p:cNvSpPr/>
          <p:nvPr/>
        </p:nvSpPr>
        <p:spPr>
          <a:xfrm>
            <a:off x="249097" y="606378"/>
            <a:ext cx="1166555" cy="1"/>
          </a:xfrm>
          <a:prstGeom prst="line">
            <a:avLst/>
          </a:prstGeom>
          <a:ln w="19050">
            <a:solidFill>
              <a:srgbClr val="75F461"/>
            </a:solidFill>
            <a:miter lim="400000"/>
          </a:ln>
        </p:spPr>
        <p:txBody>
          <a:bodyPr lIns="0" tIns="0" rIns="0" bIns="0"/>
          <a:lstStyle/>
          <a:p>
            <a:endParaRPr/>
          </a:p>
        </p:txBody>
      </p:sp>
      <p:sp>
        <p:nvSpPr>
          <p:cNvPr id="3579" name="Google Shape;1949;p352"/>
          <p:cNvSpPr txBox="1">
            <a:spLocks noGrp="1"/>
          </p:cNvSpPr>
          <p:nvPr>
            <p:ph type="sldNum" sz="quarter" idx="4294967295"/>
          </p:nvPr>
        </p:nvSpPr>
        <p:spPr>
          <a:xfrm>
            <a:off x="8976368" y="4908639"/>
            <a:ext cx="127001" cy="13721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b">
            <a:spAutoFit/>
          </a:bodyPr>
          <a:lstStyle>
            <a:lvl1pPr algn="ctr">
              <a:defRPr sz="700">
                <a:solidFill>
                  <a:srgbClr val="000000"/>
                </a:solidFill>
                <a:latin typeface="Helvetica Neue"/>
                <a:ea typeface="Helvetica Neue"/>
                <a:cs typeface="Helvetica Neue"/>
                <a:sym typeface="Helvetica Neue"/>
              </a:defRPr>
            </a:lvl1pPr>
          </a:lstStyle>
          <a:p>
            <a:fld id="{86CB4B4D-7CA3-9044-876B-883B54F8677D}" type="slidenum">
              <a:t>8</a:t>
            </a:fld>
            <a:endParaRPr/>
          </a:p>
        </p:txBody>
      </p:sp>
      <p:grpSp>
        <p:nvGrpSpPr>
          <p:cNvPr id="3709" name="Google Shape;1950;p352"/>
          <p:cNvGrpSpPr/>
          <p:nvPr/>
        </p:nvGrpSpPr>
        <p:grpSpPr>
          <a:xfrm>
            <a:off x="257146" y="2571750"/>
            <a:ext cx="6074319" cy="1945239"/>
            <a:chOff x="0" y="0"/>
            <a:chExt cx="6074317" cy="1945238"/>
          </a:xfrm>
        </p:grpSpPr>
        <p:sp>
          <p:nvSpPr>
            <p:cNvPr id="3580" name="Google Shape;1951;p352"/>
            <p:cNvSpPr/>
            <p:nvPr/>
          </p:nvSpPr>
          <p:spPr>
            <a:xfrm>
              <a:off x="2412" y="419697"/>
              <a:ext cx="6069632" cy="1149656"/>
            </a:xfrm>
            <a:prstGeom prst="roundRect">
              <a:avLst>
                <a:gd name="adj" fmla="val 27683"/>
              </a:avLst>
            </a:prstGeom>
            <a:solidFill>
              <a:srgbClr val="3B5F30"/>
            </a:solidFill>
            <a:ln w="12700" cap="flat">
              <a:noFill/>
              <a:miter lim="400000"/>
            </a:ln>
            <a:effectLst/>
          </p:spPr>
          <p:txBody>
            <a:bodyPr wrap="square" lIns="0" tIns="0" rIns="0" bIns="0" numCol="1" anchor="ctr">
              <a:noAutofit/>
            </a:bodyPr>
            <a:lstStyle/>
            <a:p>
              <a:pPr algn="ctr">
                <a:defRPr sz="1200">
                  <a:solidFill>
                    <a:srgbClr val="FFFFFF"/>
                  </a:solidFill>
                  <a:latin typeface="Montserrat-Bold"/>
                  <a:ea typeface="Montserrat-Bold"/>
                  <a:cs typeface="Montserrat-Bold"/>
                  <a:sym typeface="Montserrat-Bold"/>
                </a:defRPr>
              </a:pPr>
              <a:endParaRPr/>
            </a:p>
          </p:txBody>
        </p:sp>
        <p:sp>
          <p:nvSpPr>
            <p:cNvPr id="3581" name="Google Shape;1952;p352"/>
            <p:cNvSpPr/>
            <p:nvPr/>
          </p:nvSpPr>
          <p:spPr>
            <a:xfrm>
              <a:off x="0" y="373716"/>
              <a:ext cx="6074318" cy="604552"/>
            </a:xfrm>
            <a:custGeom>
              <a:avLst/>
              <a:gdLst/>
              <a:ahLst/>
              <a:cxnLst>
                <a:cxn ang="0">
                  <a:pos x="wd2" y="hd2"/>
                </a:cxn>
                <a:cxn ang="5400000">
                  <a:pos x="wd2" y="hd2"/>
                </a:cxn>
                <a:cxn ang="10800000">
                  <a:pos x="wd2" y="hd2"/>
                </a:cxn>
                <a:cxn ang="16200000">
                  <a:pos x="wd2" y="hd2"/>
                </a:cxn>
              </a:cxnLst>
              <a:rect l="0" t="0" r="r" b="b"/>
              <a:pathLst>
                <a:path w="21544" h="21303" extrusionOk="0">
                  <a:moveTo>
                    <a:pt x="3" y="21303"/>
                  </a:moveTo>
                  <a:lnTo>
                    <a:pt x="21540" y="21250"/>
                  </a:lnTo>
                  <a:lnTo>
                    <a:pt x="21540" y="12156"/>
                  </a:lnTo>
                  <a:cubicBezTo>
                    <a:pt x="21568" y="9155"/>
                    <a:pt x="21454" y="6182"/>
                    <a:pt x="21223" y="3907"/>
                  </a:cubicBezTo>
                  <a:cubicBezTo>
                    <a:pt x="20942" y="1139"/>
                    <a:pt x="20522" y="-297"/>
                    <a:pt x="20095" y="52"/>
                  </a:cubicBezTo>
                  <a:lnTo>
                    <a:pt x="1346" y="27"/>
                  </a:lnTo>
                  <a:cubicBezTo>
                    <a:pt x="962" y="-82"/>
                    <a:pt x="591" y="1268"/>
                    <a:pt x="334" y="3715"/>
                  </a:cubicBezTo>
                  <a:cubicBezTo>
                    <a:pt x="86" y="6068"/>
                    <a:pt x="-32" y="9209"/>
                    <a:pt x="8" y="12353"/>
                  </a:cubicBezTo>
                  <a:lnTo>
                    <a:pt x="3" y="21303"/>
                  </a:lnTo>
                  <a:close/>
                </a:path>
              </a:pathLst>
            </a:custGeom>
            <a:solidFill>
              <a:srgbClr val="D1F9C5"/>
            </a:solidFill>
            <a:ln w="12700" cap="flat">
              <a:noFill/>
              <a:miter lim="400000"/>
            </a:ln>
            <a:effectLst/>
          </p:spPr>
          <p:txBody>
            <a:bodyPr wrap="square" lIns="0" tIns="0" rIns="0" bIns="0" numCol="1" anchor="ctr">
              <a:noAutofit/>
            </a:bodyPr>
            <a:lstStyle/>
            <a:p>
              <a:pPr algn="ctr">
                <a:defRPr sz="1200">
                  <a:latin typeface="Montserrat-Regular"/>
                  <a:ea typeface="Montserrat-Regular"/>
                  <a:cs typeface="Montserrat-Regular"/>
                  <a:sym typeface="Montserrat-Regular"/>
                </a:defRPr>
              </a:pPr>
              <a:endParaRPr/>
            </a:p>
          </p:txBody>
        </p:sp>
        <p:grpSp>
          <p:nvGrpSpPr>
            <p:cNvPr id="3590" name="Google Shape;1953;p352"/>
            <p:cNvGrpSpPr/>
            <p:nvPr/>
          </p:nvGrpSpPr>
          <p:grpSpPr>
            <a:xfrm>
              <a:off x="917113" y="1497657"/>
              <a:ext cx="581967" cy="282944"/>
              <a:chOff x="0" y="0"/>
              <a:chExt cx="581966" cy="282942"/>
            </a:xfrm>
          </p:grpSpPr>
          <p:grpSp>
            <p:nvGrpSpPr>
              <p:cNvPr id="3585" name="Google Shape;1954;p352"/>
              <p:cNvGrpSpPr/>
              <p:nvPr/>
            </p:nvGrpSpPr>
            <p:grpSpPr>
              <a:xfrm>
                <a:off x="0" y="0"/>
                <a:ext cx="270927" cy="282943"/>
                <a:chOff x="0" y="2"/>
                <a:chExt cx="270926" cy="282942"/>
              </a:xfrm>
            </p:grpSpPr>
            <p:sp>
              <p:nvSpPr>
                <p:cNvPr id="3582" name="Google Shape;1955;p352"/>
                <p:cNvSpPr/>
                <p:nvPr/>
              </p:nvSpPr>
              <p:spPr>
                <a:xfrm>
                  <a:off x="0" y="2"/>
                  <a:ext cx="270927" cy="260781"/>
                </a:xfrm>
                <a:custGeom>
                  <a:avLst/>
                  <a:gdLst/>
                  <a:ahLst/>
                  <a:cxnLst>
                    <a:cxn ang="0">
                      <a:pos x="wd2" y="hd2"/>
                    </a:cxn>
                    <a:cxn ang="5400000">
                      <a:pos x="wd2" y="hd2"/>
                    </a:cxn>
                    <a:cxn ang="10800000">
                      <a:pos x="wd2" y="hd2"/>
                    </a:cxn>
                    <a:cxn ang="16200000">
                      <a:pos x="wd2" y="hd2"/>
                    </a:cxn>
                  </a:cxnLst>
                  <a:rect l="0" t="0" r="r" b="b"/>
                  <a:pathLst>
                    <a:path w="21600" h="21280" extrusionOk="0">
                      <a:moveTo>
                        <a:pt x="2650" y="1369"/>
                      </a:moveTo>
                      <a:cubicBezTo>
                        <a:pt x="2882" y="320"/>
                        <a:pt x="3973" y="-271"/>
                        <a:pt x="4952" y="123"/>
                      </a:cubicBezTo>
                      <a:cubicBezTo>
                        <a:pt x="5887" y="500"/>
                        <a:pt x="6300" y="1620"/>
                        <a:pt x="5843" y="2535"/>
                      </a:cubicBezTo>
                      <a:lnTo>
                        <a:pt x="3523" y="10546"/>
                      </a:lnTo>
                      <a:lnTo>
                        <a:pt x="4455" y="12207"/>
                      </a:lnTo>
                      <a:lnTo>
                        <a:pt x="17078" y="12207"/>
                      </a:lnTo>
                      <a:lnTo>
                        <a:pt x="18216" y="10430"/>
                      </a:lnTo>
                      <a:lnTo>
                        <a:pt x="15658" y="2706"/>
                      </a:lnTo>
                      <a:cubicBezTo>
                        <a:pt x="15148" y="1760"/>
                        <a:pt x="15595" y="572"/>
                        <a:pt x="16594" y="222"/>
                      </a:cubicBezTo>
                      <a:cubicBezTo>
                        <a:pt x="17377" y="-53"/>
                        <a:pt x="18237" y="315"/>
                        <a:pt x="18595" y="1078"/>
                      </a:cubicBezTo>
                      <a:lnTo>
                        <a:pt x="21600" y="10472"/>
                      </a:lnTo>
                      <a:lnTo>
                        <a:pt x="18502" y="18236"/>
                      </a:lnTo>
                      <a:cubicBezTo>
                        <a:pt x="16371" y="20240"/>
                        <a:pt x="13569" y="21329"/>
                        <a:pt x="10676" y="21279"/>
                      </a:cubicBezTo>
                      <a:cubicBezTo>
                        <a:pt x="7917" y="21231"/>
                        <a:pt x="5271" y="20148"/>
                        <a:pt x="3241" y="18236"/>
                      </a:cubicBezTo>
                      <a:lnTo>
                        <a:pt x="0" y="10601"/>
                      </a:lnTo>
                      <a:lnTo>
                        <a:pt x="2650" y="1369"/>
                      </a:lnTo>
                      <a:close/>
                    </a:path>
                  </a:pathLst>
                </a:custGeom>
                <a:solidFill>
                  <a:srgbClr val="000000"/>
                </a:solidFill>
                <a:ln w="12700" cap="flat">
                  <a:noFill/>
                  <a:miter lim="400000"/>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sp>
              <p:nvSpPr>
                <p:cNvPr id="3583" name="Google Shape;1956;p352"/>
                <p:cNvSpPr/>
                <p:nvPr/>
              </p:nvSpPr>
              <p:spPr>
                <a:xfrm>
                  <a:off x="73472" y="90506"/>
                  <a:ext cx="123063" cy="123007"/>
                </a:xfrm>
                <a:prstGeom prst="ellipse">
                  <a:avLst/>
                </a:prstGeom>
                <a:solidFill>
                  <a:srgbClr val="000000"/>
                </a:solidFill>
                <a:ln w="38100" cap="flat">
                  <a:solidFill>
                    <a:srgbClr val="FFFFFF"/>
                  </a:solidFill>
                  <a:prstDash val="solid"/>
                  <a:miter lim="400000"/>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sp>
              <p:nvSpPr>
                <p:cNvPr id="3584" name="Google Shape;1957;p352"/>
                <p:cNvSpPr/>
                <p:nvPr/>
              </p:nvSpPr>
              <p:spPr>
                <a:xfrm>
                  <a:off x="44350" y="241399"/>
                  <a:ext cx="186441" cy="41547"/>
                </a:xfrm>
                <a:custGeom>
                  <a:avLst/>
                  <a:gdLst/>
                  <a:ahLst/>
                  <a:cxnLst>
                    <a:cxn ang="0">
                      <a:pos x="wd2" y="hd2"/>
                    </a:cxn>
                    <a:cxn ang="5400000">
                      <a:pos x="wd2" y="hd2"/>
                    </a:cxn>
                    <a:cxn ang="10800000">
                      <a:pos x="wd2" y="hd2"/>
                    </a:cxn>
                    <a:cxn ang="16200000">
                      <a:pos x="wd2" y="hd2"/>
                    </a:cxn>
                  </a:cxnLst>
                  <a:rect l="0" t="0" r="r" b="b"/>
                  <a:pathLst>
                    <a:path w="21600" h="21276" extrusionOk="0">
                      <a:moveTo>
                        <a:pt x="22" y="0"/>
                      </a:moveTo>
                      <a:cubicBezTo>
                        <a:pt x="3305" y="10015"/>
                        <a:pt x="7216" y="15219"/>
                        <a:pt x="11205" y="14876"/>
                      </a:cubicBezTo>
                      <a:cubicBezTo>
                        <a:pt x="14922" y="14557"/>
                        <a:pt x="18537" y="9421"/>
                        <a:pt x="21600" y="107"/>
                      </a:cubicBezTo>
                      <a:lnTo>
                        <a:pt x="21600" y="7327"/>
                      </a:lnTo>
                      <a:cubicBezTo>
                        <a:pt x="18489" y="16120"/>
                        <a:pt x="14888" y="20941"/>
                        <a:pt x="11196" y="21259"/>
                      </a:cubicBezTo>
                      <a:cubicBezTo>
                        <a:pt x="7235" y="21600"/>
                        <a:pt x="3339" y="16752"/>
                        <a:pt x="0" y="7327"/>
                      </a:cubicBezTo>
                      <a:lnTo>
                        <a:pt x="22" y="0"/>
                      </a:lnTo>
                      <a:close/>
                    </a:path>
                  </a:pathLst>
                </a:custGeom>
                <a:solidFill>
                  <a:srgbClr val="000000"/>
                </a:solidFill>
                <a:ln w="12700" cap="flat">
                  <a:noFill/>
                  <a:miter lim="400000"/>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grpSp>
          <p:grpSp>
            <p:nvGrpSpPr>
              <p:cNvPr id="3589" name="Google Shape;1958;p352"/>
              <p:cNvGrpSpPr/>
              <p:nvPr/>
            </p:nvGrpSpPr>
            <p:grpSpPr>
              <a:xfrm>
                <a:off x="311039" y="0"/>
                <a:ext cx="270928" cy="282943"/>
                <a:chOff x="0" y="2"/>
                <a:chExt cx="270926" cy="282942"/>
              </a:xfrm>
            </p:grpSpPr>
            <p:sp>
              <p:nvSpPr>
                <p:cNvPr id="3586" name="Google Shape;1959;p352"/>
                <p:cNvSpPr/>
                <p:nvPr/>
              </p:nvSpPr>
              <p:spPr>
                <a:xfrm>
                  <a:off x="0" y="2"/>
                  <a:ext cx="270927" cy="260781"/>
                </a:xfrm>
                <a:custGeom>
                  <a:avLst/>
                  <a:gdLst/>
                  <a:ahLst/>
                  <a:cxnLst>
                    <a:cxn ang="0">
                      <a:pos x="wd2" y="hd2"/>
                    </a:cxn>
                    <a:cxn ang="5400000">
                      <a:pos x="wd2" y="hd2"/>
                    </a:cxn>
                    <a:cxn ang="10800000">
                      <a:pos x="wd2" y="hd2"/>
                    </a:cxn>
                    <a:cxn ang="16200000">
                      <a:pos x="wd2" y="hd2"/>
                    </a:cxn>
                  </a:cxnLst>
                  <a:rect l="0" t="0" r="r" b="b"/>
                  <a:pathLst>
                    <a:path w="21600" h="21280" extrusionOk="0">
                      <a:moveTo>
                        <a:pt x="2650" y="1369"/>
                      </a:moveTo>
                      <a:cubicBezTo>
                        <a:pt x="2882" y="320"/>
                        <a:pt x="3973" y="-271"/>
                        <a:pt x="4952" y="123"/>
                      </a:cubicBezTo>
                      <a:cubicBezTo>
                        <a:pt x="5887" y="500"/>
                        <a:pt x="6300" y="1620"/>
                        <a:pt x="5843" y="2535"/>
                      </a:cubicBezTo>
                      <a:lnTo>
                        <a:pt x="3523" y="10546"/>
                      </a:lnTo>
                      <a:lnTo>
                        <a:pt x="4455" y="12207"/>
                      </a:lnTo>
                      <a:lnTo>
                        <a:pt x="17078" y="12207"/>
                      </a:lnTo>
                      <a:lnTo>
                        <a:pt x="18216" y="10430"/>
                      </a:lnTo>
                      <a:lnTo>
                        <a:pt x="15658" y="2706"/>
                      </a:lnTo>
                      <a:cubicBezTo>
                        <a:pt x="15148" y="1760"/>
                        <a:pt x="15595" y="572"/>
                        <a:pt x="16594" y="222"/>
                      </a:cubicBezTo>
                      <a:cubicBezTo>
                        <a:pt x="17377" y="-53"/>
                        <a:pt x="18237" y="315"/>
                        <a:pt x="18595" y="1078"/>
                      </a:cubicBezTo>
                      <a:lnTo>
                        <a:pt x="21600" y="10472"/>
                      </a:lnTo>
                      <a:lnTo>
                        <a:pt x="18502" y="18236"/>
                      </a:lnTo>
                      <a:cubicBezTo>
                        <a:pt x="16371" y="20240"/>
                        <a:pt x="13569" y="21329"/>
                        <a:pt x="10676" y="21279"/>
                      </a:cubicBezTo>
                      <a:cubicBezTo>
                        <a:pt x="7917" y="21231"/>
                        <a:pt x="5271" y="20148"/>
                        <a:pt x="3241" y="18236"/>
                      </a:cubicBezTo>
                      <a:lnTo>
                        <a:pt x="0" y="10601"/>
                      </a:lnTo>
                      <a:lnTo>
                        <a:pt x="2650" y="1369"/>
                      </a:lnTo>
                      <a:close/>
                    </a:path>
                  </a:pathLst>
                </a:custGeom>
                <a:solidFill>
                  <a:srgbClr val="000000"/>
                </a:solidFill>
                <a:ln w="12700" cap="flat">
                  <a:noFill/>
                  <a:miter lim="400000"/>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sp>
              <p:nvSpPr>
                <p:cNvPr id="3587" name="Google Shape;1960;p352"/>
                <p:cNvSpPr/>
                <p:nvPr/>
              </p:nvSpPr>
              <p:spPr>
                <a:xfrm>
                  <a:off x="73472" y="90506"/>
                  <a:ext cx="123063" cy="123007"/>
                </a:xfrm>
                <a:prstGeom prst="ellipse">
                  <a:avLst/>
                </a:prstGeom>
                <a:solidFill>
                  <a:srgbClr val="000000"/>
                </a:solidFill>
                <a:ln w="38100" cap="flat">
                  <a:solidFill>
                    <a:srgbClr val="FFFFFF"/>
                  </a:solidFill>
                  <a:prstDash val="solid"/>
                  <a:miter lim="400000"/>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sp>
              <p:nvSpPr>
                <p:cNvPr id="3588" name="Google Shape;1961;p352"/>
                <p:cNvSpPr/>
                <p:nvPr/>
              </p:nvSpPr>
              <p:spPr>
                <a:xfrm>
                  <a:off x="44350" y="241399"/>
                  <a:ext cx="186441" cy="41547"/>
                </a:xfrm>
                <a:custGeom>
                  <a:avLst/>
                  <a:gdLst/>
                  <a:ahLst/>
                  <a:cxnLst>
                    <a:cxn ang="0">
                      <a:pos x="wd2" y="hd2"/>
                    </a:cxn>
                    <a:cxn ang="5400000">
                      <a:pos x="wd2" y="hd2"/>
                    </a:cxn>
                    <a:cxn ang="10800000">
                      <a:pos x="wd2" y="hd2"/>
                    </a:cxn>
                    <a:cxn ang="16200000">
                      <a:pos x="wd2" y="hd2"/>
                    </a:cxn>
                  </a:cxnLst>
                  <a:rect l="0" t="0" r="r" b="b"/>
                  <a:pathLst>
                    <a:path w="21600" h="21276" extrusionOk="0">
                      <a:moveTo>
                        <a:pt x="22" y="0"/>
                      </a:moveTo>
                      <a:cubicBezTo>
                        <a:pt x="3305" y="10015"/>
                        <a:pt x="7216" y="15219"/>
                        <a:pt x="11205" y="14876"/>
                      </a:cubicBezTo>
                      <a:cubicBezTo>
                        <a:pt x="14922" y="14557"/>
                        <a:pt x="18537" y="9421"/>
                        <a:pt x="21600" y="107"/>
                      </a:cubicBezTo>
                      <a:lnTo>
                        <a:pt x="21600" y="7327"/>
                      </a:lnTo>
                      <a:cubicBezTo>
                        <a:pt x="18489" y="16120"/>
                        <a:pt x="14888" y="20941"/>
                        <a:pt x="11196" y="21259"/>
                      </a:cubicBezTo>
                      <a:cubicBezTo>
                        <a:pt x="7235" y="21600"/>
                        <a:pt x="3339" y="16752"/>
                        <a:pt x="0" y="7327"/>
                      </a:cubicBezTo>
                      <a:lnTo>
                        <a:pt x="22" y="0"/>
                      </a:lnTo>
                      <a:close/>
                    </a:path>
                  </a:pathLst>
                </a:custGeom>
                <a:solidFill>
                  <a:srgbClr val="000000"/>
                </a:solidFill>
                <a:ln w="12700" cap="flat">
                  <a:noFill/>
                  <a:miter lim="400000"/>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grpSp>
        </p:grpSp>
        <p:grpSp>
          <p:nvGrpSpPr>
            <p:cNvPr id="3599" name="Google Shape;1962;p352"/>
            <p:cNvGrpSpPr/>
            <p:nvPr/>
          </p:nvGrpSpPr>
          <p:grpSpPr>
            <a:xfrm>
              <a:off x="231899" y="164636"/>
              <a:ext cx="581967" cy="282944"/>
              <a:chOff x="0" y="0"/>
              <a:chExt cx="581965" cy="282943"/>
            </a:xfrm>
          </p:grpSpPr>
          <p:grpSp>
            <p:nvGrpSpPr>
              <p:cNvPr id="3594" name="Google Shape;1963;p352"/>
              <p:cNvGrpSpPr/>
              <p:nvPr/>
            </p:nvGrpSpPr>
            <p:grpSpPr>
              <a:xfrm>
                <a:off x="311039" y="0"/>
                <a:ext cx="270927" cy="282944"/>
                <a:chOff x="0" y="0"/>
                <a:chExt cx="270926" cy="282943"/>
              </a:xfrm>
            </p:grpSpPr>
            <p:sp>
              <p:nvSpPr>
                <p:cNvPr id="3591" name="Google Shape;1964;p352"/>
                <p:cNvSpPr/>
                <p:nvPr/>
              </p:nvSpPr>
              <p:spPr>
                <a:xfrm rot="10800000">
                  <a:off x="0" y="22163"/>
                  <a:ext cx="270927" cy="260781"/>
                </a:xfrm>
                <a:custGeom>
                  <a:avLst/>
                  <a:gdLst/>
                  <a:ahLst/>
                  <a:cxnLst>
                    <a:cxn ang="0">
                      <a:pos x="wd2" y="hd2"/>
                    </a:cxn>
                    <a:cxn ang="5400000">
                      <a:pos x="wd2" y="hd2"/>
                    </a:cxn>
                    <a:cxn ang="10800000">
                      <a:pos x="wd2" y="hd2"/>
                    </a:cxn>
                    <a:cxn ang="16200000">
                      <a:pos x="wd2" y="hd2"/>
                    </a:cxn>
                  </a:cxnLst>
                  <a:rect l="0" t="0" r="r" b="b"/>
                  <a:pathLst>
                    <a:path w="21600" h="21280" extrusionOk="0">
                      <a:moveTo>
                        <a:pt x="2650" y="1369"/>
                      </a:moveTo>
                      <a:cubicBezTo>
                        <a:pt x="2882" y="320"/>
                        <a:pt x="3973" y="-271"/>
                        <a:pt x="4952" y="123"/>
                      </a:cubicBezTo>
                      <a:cubicBezTo>
                        <a:pt x="5887" y="500"/>
                        <a:pt x="6300" y="1620"/>
                        <a:pt x="5843" y="2535"/>
                      </a:cubicBezTo>
                      <a:lnTo>
                        <a:pt x="3523" y="10546"/>
                      </a:lnTo>
                      <a:lnTo>
                        <a:pt x="4455" y="12207"/>
                      </a:lnTo>
                      <a:lnTo>
                        <a:pt x="17078" y="12207"/>
                      </a:lnTo>
                      <a:lnTo>
                        <a:pt x="18216" y="10430"/>
                      </a:lnTo>
                      <a:lnTo>
                        <a:pt x="15658" y="2706"/>
                      </a:lnTo>
                      <a:cubicBezTo>
                        <a:pt x="15148" y="1760"/>
                        <a:pt x="15595" y="572"/>
                        <a:pt x="16594" y="222"/>
                      </a:cubicBezTo>
                      <a:cubicBezTo>
                        <a:pt x="17377" y="-53"/>
                        <a:pt x="18237" y="315"/>
                        <a:pt x="18595" y="1078"/>
                      </a:cubicBezTo>
                      <a:lnTo>
                        <a:pt x="21600" y="10472"/>
                      </a:lnTo>
                      <a:lnTo>
                        <a:pt x="18502" y="18236"/>
                      </a:lnTo>
                      <a:cubicBezTo>
                        <a:pt x="16371" y="20240"/>
                        <a:pt x="13569" y="21329"/>
                        <a:pt x="10676" y="21279"/>
                      </a:cubicBezTo>
                      <a:cubicBezTo>
                        <a:pt x="7917" y="21231"/>
                        <a:pt x="5271" y="20148"/>
                        <a:pt x="3241" y="18236"/>
                      </a:cubicBezTo>
                      <a:lnTo>
                        <a:pt x="0" y="10601"/>
                      </a:lnTo>
                      <a:lnTo>
                        <a:pt x="2650" y="1369"/>
                      </a:lnTo>
                      <a:close/>
                    </a:path>
                  </a:pathLst>
                </a:custGeom>
                <a:solidFill>
                  <a:srgbClr val="000000"/>
                </a:solidFill>
                <a:ln w="12700" cap="flat">
                  <a:noFill/>
                  <a:miter lim="400000"/>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sp>
              <p:nvSpPr>
                <p:cNvPr id="3592" name="Google Shape;1965;p352"/>
                <p:cNvSpPr/>
                <p:nvPr/>
              </p:nvSpPr>
              <p:spPr>
                <a:xfrm rot="10800000">
                  <a:off x="74391" y="69432"/>
                  <a:ext cx="123063" cy="123007"/>
                </a:xfrm>
                <a:prstGeom prst="ellipse">
                  <a:avLst/>
                </a:prstGeom>
                <a:solidFill>
                  <a:srgbClr val="000000"/>
                </a:solidFill>
                <a:ln w="38100" cap="flat">
                  <a:solidFill>
                    <a:srgbClr val="FFFFFF"/>
                  </a:solidFill>
                  <a:prstDash val="solid"/>
                  <a:miter lim="400000"/>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sp>
              <p:nvSpPr>
                <p:cNvPr id="3593" name="Google Shape;1966;p352"/>
                <p:cNvSpPr/>
                <p:nvPr/>
              </p:nvSpPr>
              <p:spPr>
                <a:xfrm rot="10800000">
                  <a:off x="40136" y="0"/>
                  <a:ext cx="186440" cy="41546"/>
                </a:xfrm>
                <a:custGeom>
                  <a:avLst/>
                  <a:gdLst/>
                  <a:ahLst/>
                  <a:cxnLst>
                    <a:cxn ang="0">
                      <a:pos x="wd2" y="hd2"/>
                    </a:cxn>
                    <a:cxn ang="5400000">
                      <a:pos x="wd2" y="hd2"/>
                    </a:cxn>
                    <a:cxn ang="10800000">
                      <a:pos x="wd2" y="hd2"/>
                    </a:cxn>
                    <a:cxn ang="16200000">
                      <a:pos x="wd2" y="hd2"/>
                    </a:cxn>
                  </a:cxnLst>
                  <a:rect l="0" t="0" r="r" b="b"/>
                  <a:pathLst>
                    <a:path w="21600" h="21276" extrusionOk="0">
                      <a:moveTo>
                        <a:pt x="22" y="0"/>
                      </a:moveTo>
                      <a:cubicBezTo>
                        <a:pt x="3305" y="10015"/>
                        <a:pt x="7216" y="15219"/>
                        <a:pt x="11205" y="14876"/>
                      </a:cubicBezTo>
                      <a:cubicBezTo>
                        <a:pt x="14922" y="14557"/>
                        <a:pt x="18537" y="9421"/>
                        <a:pt x="21600" y="107"/>
                      </a:cubicBezTo>
                      <a:lnTo>
                        <a:pt x="21600" y="7327"/>
                      </a:lnTo>
                      <a:cubicBezTo>
                        <a:pt x="18489" y="16120"/>
                        <a:pt x="14888" y="20941"/>
                        <a:pt x="11196" y="21259"/>
                      </a:cubicBezTo>
                      <a:cubicBezTo>
                        <a:pt x="7235" y="21600"/>
                        <a:pt x="3339" y="16752"/>
                        <a:pt x="0" y="7327"/>
                      </a:cubicBezTo>
                      <a:lnTo>
                        <a:pt x="22" y="0"/>
                      </a:lnTo>
                      <a:close/>
                    </a:path>
                  </a:pathLst>
                </a:custGeom>
                <a:solidFill>
                  <a:srgbClr val="000000"/>
                </a:solidFill>
                <a:ln w="12700" cap="flat">
                  <a:noFill/>
                  <a:miter lim="400000"/>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grpSp>
          <p:grpSp>
            <p:nvGrpSpPr>
              <p:cNvPr id="3598" name="Google Shape;1967;p352"/>
              <p:cNvGrpSpPr/>
              <p:nvPr/>
            </p:nvGrpSpPr>
            <p:grpSpPr>
              <a:xfrm>
                <a:off x="-1" y="0"/>
                <a:ext cx="270928" cy="282944"/>
                <a:chOff x="0" y="0"/>
                <a:chExt cx="270926" cy="282943"/>
              </a:xfrm>
            </p:grpSpPr>
            <p:sp>
              <p:nvSpPr>
                <p:cNvPr id="3595" name="Google Shape;1968;p352"/>
                <p:cNvSpPr/>
                <p:nvPr/>
              </p:nvSpPr>
              <p:spPr>
                <a:xfrm rot="10800000">
                  <a:off x="0" y="22163"/>
                  <a:ext cx="270927" cy="260781"/>
                </a:xfrm>
                <a:custGeom>
                  <a:avLst/>
                  <a:gdLst/>
                  <a:ahLst/>
                  <a:cxnLst>
                    <a:cxn ang="0">
                      <a:pos x="wd2" y="hd2"/>
                    </a:cxn>
                    <a:cxn ang="5400000">
                      <a:pos x="wd2" y="hd2"/>
                    </a:cxn>
                    <a:cxn ang="10800000">
                      <a:pos x="wd2" y="hd2"/>
                    </a:cxn>
                    <a:cxn ang="16200000">
                      <a:pos x="wd2" y="hd2"/>
                    </a:cxn>
                  </a:cxnLst>
                  <a:rect l="0" t="0" r="r" b="b"/>
                  <a:pathLst>
                    <a:path w="21600" h="21280" extrusionOk="0">
                      <a:moveTo>
                        <a:pt x="2650" y="1369"/>
                      </a:moveTo>
                      <a:cubicBezTo>
                        <a:pt x="2882" y="320"/>
                        <a:pt x="3973" y="-271"/>
                        <a:pt x="4952" y="123"/>
                      </a:cubicBezTo>
                      <a:cubicBezTo>
                        <a:pt x="5887" y="500"/>
                        <a:pt x="6300" y="1620"/>
                        <a:pt x="5843" y="2535"/>
                      </a:cubicBezTo>
                      <a:lnTo>
                        <a:pt x="3523" y="10546"/>
                      </a:lnTo>
                      <a:lnTo>
                        <a:pt x="4455" y="12207"/>
                      </a:lnTo>
                      <a:lnTo>
                        <a:pt x="17078" y="12207"/>
                      </a:lnTo>
                      <a:lnTo>
                        <a:pt x="18216" y="10430"/>
                      </a:lnTo>
                      <a:lnTo>
                        <a:pt x="15658" y="2706"/>
                      </a:lnTo>
                      <a:cubicBezTo>
                        <a:pt x="15148" y="1760"/>
                        <a:pt x="15595" y="572"/>
                        <a:pt x="16594" y="222"/>
                      </a:cubicBezTo>
                      <a:cubicBezTo>
                        <a:pt x="17377" y="-53"/>
                        <a:pt x="18237" y="315"/>
                        <a:pt x="18595" y="1078"/>
                      </a:cubicBezTo>
                      <a:lnTo>
                        <a:pt x="21600" y="10472"/>
                      </a:lnTo>
                      <a:lnTo>
                        <a:pt x="18502" y="18236"/>
                      </a:lnTo>
                      <a:cubicBezTo>
                        <a:pt x="16371" y="20240"/>
                        <a:pt x="13569" y="21329"/>
                        <a:pt x="10676" y="21279"/>
                      </a:cubicBezTo>
                      <a:cubicBezTo>
                        <a:pt x="7917" y="21231"/>
                        <a:pt x="5271" y="20148"/>
                        <a:pt x="3241" y="18236"/>
                      </a:cubicBezTo>
                      <a:lnTo>
                        <a:pt x="0" y="10601"/>
                      </a:lnTo>
                      <a:lnTo>
                        <a:pt x="2650" y="1369"/>
                      </a:lnTo>
                      <a:close/>
                    </a:path>
                  </a:pathLst>
                </a:custGeom>
                <a:solidFill>
                  <a:srgbClr val="000000"/>
                </a:solidFill>
                <a:ln w="12700" cap="flat">
                  <a:noFill/>
                  <a:miter lim="400000"/>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sp>
              <p:nvSpPr>
                <p:cNvPr id="3596" name="Google Shape;1969;p352"/>
                <p:cNvSpPr/>
                <p:nvPr/>
              </p:nvSpPr>
              <p:spPr>
                <a:xfrm rot="10800000">
                  <a:off x="74391" y="69432"/>
                  <a:ext cx="123063" cy="123007"/>
                </a:xfrm>
                <a:prstGeom prst="ellipse">
                  <a:avLst/>
                </a:prstGeom>
                <a:solidFill>
                  <a:srgbClr val="000000"/>
                </a:solidFill>
                <a:ln w="38100" cap="flat">
                  <a:solidFill>
                    <a:srgbClr val="FFFFFF"/>
                  </a:solidFill>
                  <a:prstDash val="solid"/>
                  <a:miter lim="400000"/>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sp>
              <p:nvSpPr>
                <p:cNvPr id="3597" name="Google Shape;1970;p352"/>
                <p:cNvSpPr/>
                <p:nvPr/>
              </p:nvSpPr>
              <p:spPr>
                <a:xfrm rot="10800000">
                  <a:off x="40136" y="0"/>
                  <a:ext cx="186440" cy="41546"/>
                </a:xfrm>
                <a:custGeom>
                  <a:avLst/>
                  <a:gdLst/>
                  <a:ahLst/>
                  <a:cxnLst>
                    <a:cxn ang="0">
                      <a:pos x="wd2" y="hd2"/>
                    </a:cxn>
                    <a:cxn ang="5400000">
                      <a:pos x="wd2" y="hd2"/>
                    </a:cxn>
                    <a:cxn ang="10800000">
                      <a:pos x="wd2" y="hd2"/>
                    </a:cxn>
                    <a:cxn ang="16200000">
                      <a:pos x="wd2" y="hd2"/>
                    </a:cxn>
                  </a:cxnLst>
                  <a:rect l="0" t="0" r="r" b="b"/>
                  <a:pathLst>
                    <a:path w="21600" h="21276" extrusionOk="0">
                      <a:moveTo>
                        <a:pt x="22" y="0"/>
                      </a:moveTo>
                      <a:cubicBezTo>
                        <a:pt x="3305" y="10015"/>
                        <a:pt x="7216" y="15219"/>
                        <a:pt x="11205" y="14876"/>
                      </a:cubicBezTo>
                      <a:cubicBezTo>
                        <a:pt x="14922" y="14557"/>
                        <a:pt x="18537" y="9421"/>
                        <a:pt x="21600" y="107"/>
                      </a:cubicBezTo>
                      <a:lnTo>
                        <a:pt x="21600" y="7327"/>
                      </a:lnTo>
                      <a:cubicBezTo>
                        <a:pt x="18489" y="16120"/>
                        <a:pt x="14888" y="20941"/>
                        <a:pt x="11196" y="21259"/>
                      </a:cubicBezTo>
                      <a:cubicBezTo>
                        <a:pt x="7235" y="21600"/>
                        <a:pt x="3339" y="16752"/>
                        <a:pt x="0" y="7327"/>
                      </a:cubicBezTo>
                      <a:lnTo>
                        <a:pt x="22" y="0"/>
                      </a:lnTo>
                      <a:close/>
                    </a:path>
                  </a:pathLst>
                </a:custGeom>
                <a:solidFill>
                  <a:srgbClr val="000000"/>
                </a:solidFill>
                <a:ln w="12700" cap="flat">
                  <a:noFill/>
                  <a:miter lim="400000"/>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grpSp>
        </p:grpSp>
        <p:grpSp>
          <p:nvGrpSpPr>
            <p:cNvPr id="3603" name="Google Shape;1971;p352"/>
            <p:cNvGrpSpPr/>
            <p:nvPr/>
          </p:nvGrpSpPr>
          <p:grpSpPr>
            <a:xfrm>
              <a:off x="388040" y="1498222"/>
              <a:ext cx="270927" cy="282943"/>
              <a:chOff x="0" y="2"/>
              <a:chExt cx="270926" cy="282942"/>
            </a:xfrm>
          </p:grpSpPr>
          <p:sp>
            <p:nvSpPr>
              <p:cNvPr id="3600" name="Google Shape;1972;p352"/>
              <p:cNvSpPr/>
              <p:nvPr/>
            </p:nvSpPr>
            <p:spPr>
              <a:xfrm>
                <a:off x="0" y="2"/>
                <a:ext cx="270927" cy="260780"/>
              </a:xfrm>
              <a:custGeom>
                <a:avLst/>
                <a:gdLst/>
                <a:ahLst/>
                <a:cxnLst>
                  <a:cxn ang="0">
                    <a:pos x="wd2" y="hd2"/>
                  </a:cxn>
                  <a:cxn ang="5400000">
                    <a:pos x="wd2" y="hd2"/>
                  </a:cxn>
                  <a:cxn ang="10800000">
                    <a:pos x="wd2" y="hd2"/>
                  </a:cxn>
                  <a:cxn ang="16200000">
                    <a:pos x="wd2" y="hd2"/>
                  </a:cxn>
                </a:cxnLst>
                <a:rect l="0" t="0" r="r" b="b"/>
                <a:pathLst>
                  <a:path w="21600" h="21280" extrusionOk="0">
                    <a:moveTo>
                      <a:pt x="2650" y="1369"/>
                    </a:moveTo>
                    <a:cubicBezTo>
                      <a:pt x="2882" y="320"/>
                      <a:pt x="3973" y="-271"/>
                      <a:pt x="4952" y="123"/>
                    </a:cubicBezTo>
                    <a:cubicBezTo>
                      <a:pt x="5887" y="500"/>
                      <a:pt x="6300" y="1620"/>
                      <a:pt x="5843" y="2535"/>
                    </a:cubicBezTo>
                    <a:lnTo>
                      <a:pt x="3523" y="10546"/>
                    </a:lnTo>
                    <a:lnTo>
                      <a:pt x="4455" y="12207"/>
                    </a:lnTo>
                    <a:lnTo>
                      <a:pt x="17078" y="12207"/>
                    </a:lnTo>
                    <a:lnTo>
                      <a:pt x="18216" y="10430"/>
                    </a:lnTo>
                    <a:lnTo>
                      <a:pt x="15658" y="2706"/>
                    </a:lnTo>
                    <a:cubicBezTo>
                      <a:pt x="15148" y="1760"/>
                      <a:pt x="15595" y="572"/>
                      <a:pt x="16594" y="222"/>
                    </a:cubicBezTo>
                    <a:cubicBezTo>
                      <a:pt x="17377" y="-53"/>
                      <a:pt x="18237" y="315"/>
                      <a:pt x="18595" y="1078"/>
                    </a:cubicBezTo>
                    <a:lnTo>
                      <a:pt x="21600" y="10472"/>
                    </a:lnTo>
                    <a:lnTo>
                      <a:pt x="18502" y="18236"/>
                    </a:lnTo>
                    <a:cubicBezTo>
                      <a:pt x="16371" y="20240"/>
                      <a:pt x="13569" y="21329"/>
                      <a:pt x="10676" y="21279"/>
                    </a:cubicBezTo>
                    <a:cubicBezTo>
                      <a:pt x="7917" y="21231"/>
                      <a:pt x="5271" y="20148"/>
                      <a:pt x="3241" y="18236"/>
                    </a:cubicBezTo>
                    <a:lnTo>
                      <a:pt x="0" y="10601"/>
                    </a:lnTo>
                    <a:lnTo>
                      <a:pt x="2650" y="1369"/>
                    </a:lnTo>
                    <a:close/>
                  </a:path>
                </a:pathLst>
              </a:custGeom>
              <a:solidFill>
                <a:srgbClr val="000000"/>
              </a:solidFill>
              <a:ln w="12700" cap="flat">
                <a:noFill/>
                <a:miter lim="400000"/>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sp>
            <p:nvSpPr>
              <p:cNvPr id="3601" name="Google Shape;1973;p352"/>
              <p:cNvSpPr/>
              <p:nvPr/>
            </p:nvSpPr>
            <p:spPr>
              <a:xfrm>
                <a:off x="73472" y="90506"/>
                <a:ext cx="123063" cy="123007"/>
              </a:xfrm>
              <a:prstGeom prst="ellipse">
                <a:avLst/>
              </a:prstGeom>
              <a:solidFill>
                <a:srgbClr val="000000"/>
              </a:solidFill>
              <a:ln w="38100" cap="flat">
                <a:solidFill>
                  <a:srgbClr val="FFFFFF"/>
                </a:solidFill>
                <a:prstDash val="solid"/>
                <a:miter lim="400000"/>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sp>
            <p:nvSpPr>
              <p:cNvPr id="3602" name="Google Shape;1974;p352"/>
              <p:cNvSpPr/>
              <p:nvPr/>
            </p:nvSpPr>
            <p:spPr>
              <a:xfrm>
                <a:off x="44350" y="241398"/>
                <a:ext cx="186441" cy="41547"/>
              </a:xfrm>
              <a:custGeom>
                <a:avLst/>
                <a:gdLst/>
                <a:ahLst/>
                <a:cxnLst>
                  <a:cxn ang="0">
                    <a:pos x="wd2" y="hd2"/>
                  </a:cxn>
                  <a:cxn ang="5400000">
                    <a:pos x="wd2" y="hd2"/>
                  </a:cxn>
                  <a:cxn ang="10800000">
                    <a:pos x="wd2" y="hd2"/>
                  </a:cxn>
                  <a:cxn ang="16200000">
                    <a:pos x="wd2" y="hd2"/>
                  </a:cxn>
                </a:cxnLst>
                <a:rect l="0" t="0" r="r" b="b"/>
                <a:pathLst>
                  <a:path w="21600" h="21276" extrusionOk="0">
                    <a:moveTo>
                      <a:pt x="22" y="0"/>
                    </a:moveTo>
                    <a:cubicBezTo>
                      <a:pt x="3305" y="10015"/>
                      <a:pt x="7216" y="15219"/>
                      <a:pt x="11205" y="14876"/>
                    </a:cubicBezTo>
                    <a:cubicBezTo>
                      <a:pt x="14922" y="14557"/>
                      <a:pt x="18537" y="9421"/>
                      <a:pt x="21600" y="107"/>
                    </a:cubicBezTo>
                    <a:lnTo>
                      <a:pt x="21600" y="7327"/>
                    </a:lnTo>
                    <a:cubicBezTo>
                      <a:pt x="18489" y="16120"/>
                      <a:pt x="14888" y="20941"/>
                      <a:pt x="11196" y="21259"/>
                    </a:cubicBezTo>
                    <a:cubicBezTo>
                      <a:pt x="7235" y="21600"/>
                      <a:pt x="3339" y="16752"/>
                      <a:pt x="0" y="7327"/>
                    </a:cubicBezTo>
                    <a:lnTo>
                      <a:pt x="22" y="0"/>
                    </a:lnTo>
                    <a:close/>
                  </a:path>
                </a:pathLst>
              </a:custGeom>
              <a:solidFill>
                <a:srgbClr val="000000"/>
              </a:solidFill>
              <a:ln w="12700" cap="flat">
                <a:noFill/>
                <a:miter lim="400000"/>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grpSp>
        <p:grpSp>
          <p:nvGrpSpPr>
            <p:cNvPr id="3607" name="Google Shape;1975;p352"/>
            <p:cNvGrpSpPr/>
            <p:nvPr/>
          </p:nvGrpSpPr>
          <p:grpSpPr>
            <a:xfrm>
              <a:off x="2443075" y="1497940"/>
              <a:ext cx="270927" cy="282943"/>
              <a:chOff x="0" y="2"/>
              <a:chExt cx="270926" cy="282941"/>
            </a:xfrm>
          </p:grpSpPr>
          <p:sp>
            <p:nvSpPr>
              <p:cNvPr id="3604" name="Google Shape;1976;p352"/>
              <p:cNvSpPr/>
              <p:nvPr/>
            </p:nvSpPr>
            <p:spPr>
              <a:xfrm>
                <a:off x="0" y="2"/>
                <a:ext cx="270927" cy="260780"/>
              </a:xfrm>
              <a:custGeom>
                <a:avLst/>
                <a:gdLst/>
                <a:ahLst/>
                <a:cxnLst>
                  <a:cxn ang="0">
                    <a:pos x="wd2" y="hd2"/>
                  </a:cxn>
                  <a:cxn ang="5400000">
                    <a:pos x="wd2" y="hd2"/>
                  </a:cxn>
                  <a:cxn ang="10800000">
                    <a:pos x="wd2" y="hd2"/>
                  </a:cxn>
                  <a:cxn ang="16200000">
                    <a:pos x="wd2" y="hd2"/>
                  </a:cxn>
                </a:cxnLst>
                <a:rect l="0" t="0" r="r" b="b"/>
                <a:pathLst>
                  <a:path w="21600" h="21280" extrusionOk="0">
                    <a:moveTo>
                      <a:pt x="2650" y="1369"/>
                    </a:moveTo>
                    <a:cubicBezTo>
                      <a:pt x="2882" y="320"/>
                      <a:pt x="3973" y="-271"/>
                      <a:pt x="4952" y="123"/>
                    </a:cubicBezTo>
                    <a:cubicBezTo>
                      <a:pt x="5887" y="500"/>
                      <a:pt x="6300" y="1620"/>
                      <a:pt x="5843" y="2535"/>
                    </a:cubicBezTo>
                    <a:lnTo>
                      <a:pt x="3523" y="10546"/>
                    </a:lnTo>
                    <a:lnTo>
                      <a:pt x="4455" y="12207"/>
                    </a:lnTo>
                    <a:lnTo>
                      <a:pt x="17078" y="12207"/>
                    </a:lnTo>
                    <a:lnTo>
                      <a:pt x="18216" y="10430"/>
                    </a:lnTo>
                    <a:lnTo>
                      <a:pt x="15658" y="2706"/>
                    </a:lnTo>
                    <a:cubicBezTo>
                      <a:pt x="15148" y="1760"/>
                      <a:pt x="15595" y="572"/>
                      <a:pt x="16594" y="222"/>
                    </a:cubicBezTo>
                    <a:cubicBezTo>
                      <a:pt x="17377" y="-53"/>
                      <a:pt x="18237" y="315"/>
                      <a:pt x="18595" y="1078"/>
                    </a:cubicBezTo>
                    <a:lnTo>
                      <a:pt x="21600" y="10472"/>
                    </a:lnTo>
                    <a:lnTo>
                      <a:pt x="18502" y="18236"/>
                    </a:lnTo>
                    <a:cubicBezTo>
                      <a:pt x="16371" y="20240"/>
                      <a:pt x="13569" y="21329"/>
                      <a:pt x="10676" y="21279"/>
                    </a:cubicBezTo>
                    <a:cubicBezTo>
                      <a:pt x="7917" y="21231"/>
                      <a:pt x="5271" y="20148"/>
                      <a:pt x="3241" y="18236"/>
                    </a:cubicBezTo>
                    <a:lnTo>
                      <a:pt x="0" y="10601"/>
                    </a:lnTo>
                    <a:lnTo>
                      <a:pt x="2650" y="1369"/>
                    </a:lnTo>
                    <a:close/>
                  </a:path>
                </a:pathLst>
              </a:custGeom>
              <a:solidFill>
                <a:srgbClr val="000000"/>
              </a:solidFill>
              <a:ln w="12700" cap="flat">
                <a:noFill/>
                <a:miter lim="400000"/>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sp>
            <p:nvSpPr>
              <p:cNvPr id="3605" name="Google Shape;1977;p352"/>
              <p:cNvSpPr/>
              <p:nvPr/>
            </p:nvSpPr>
            <p:spPr>
              <a:xfrm>
                <a:off x="73472" y="90506"/>
                <a:ext cx="123063" cy="123005"/>
              </a:xfrm>
              <a:prstGeom prst="ellipse">
                <a:avLst/>
              </a:prstGeom>
              <a:solidFill>
                <a:srgbClr val="000000"/>
              </a:solidFill>
              <a:ln w="38100" cap="flat">
                <a:solidFill>
                  <a:srgbClr val="FFFFFF"/>
                </a:solidFill>
                <a:prstDash val="solid"/>
                <a:miter lim="400000"/>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sp>
            <p:nvSpPr>
              <p:cNvPr id="3606" name="Google Shape;1978;p352"/>
              <p:cNvSpPr/>
              <p:nvPr/>
            </p:nvSpPr>
            <p:spPr>
              <a:xfrm>
                <a:off x="44350" y="241398"/>
                <a:ext cx="186441" cy="41547"/>
              </a:xfrm>
              <a:custGeom>
                <a:avLst/>
                <a:gdLst/>
                <a:ahLst/>
                <a:cxnLst>
                  <a:cxn ang="0">
                    <a:pos x="wd2" y="hd2"/>
                  </a:cxn>
                  <a:cxn ang="5400000">
                    <a:pos x="wd2" y="hd2"/>
                  </a:cxn>
                  <a:cxn ang="10800000">
                    <a:pos x="wd2" y="hd2"/>
                  </a:cxn>
                  <a:cxn ang="16200000">
                    <a:pos x="wd2" y="hd2"/>
                  </a:cxn>
                </a:cxnLst>
                <a:rect l="0" t="0" r="r" b="b"/>
                <a:pathLst>
                  <a:path w="21600" h="21276" extrusionOk="0">
                    <a:moveTo>
                      <a:pt x="22" y="0"/>
                    </a:moveTo>
                    <a:cubicBezTo>
                      <a:pt x="3305" y="10015"/>
                      <a:pt x="7216" y="15219"/>
                      <a:pt x="11205" y="14876"/>
                    </a:cubicBezTo>
                    <a:cubicBezTo>
                      <a:pt x="14922" y="14557"/>
                      <a:pt x="18537" y="9421"/>
                      <a:pt x="21600" y="107"/>
                    </a:cubicBezTo>
                    <a:lnTo>
                      <a:pt x="21600" y="7327"/>
                    </a:lnTo>
                    <a:cubicBezTo>
                      <a:pt x="18489" y="16120"/>
                      <a:pt x="14888" y="20941"/>
                      <a:pt x="11196" y="21259"/>
                    </a:cubicBezTo>
                    <a:cubicBezTo>
                      <a:pt x="7235" y="21600"/>
                      <a:pt x="3339" y="16752"/>
                      <a:pt x="0" y="7327"/>
                    </a:cubicBezTo>
                    <a:lnTo>
                      <a:pt x="22" y="0"/>
                    </a:lnTo>
                    <a:close/>
                  </a:path>
                </a:pathLst>
              </a:custGeom>
              <a:solidFill>
                <a:srgbClr val="000000"/>
              </a:solidFill>
              <a:ln w="12700" cap="flat">
                <a:noFill/>
                <a:miter lim="400000"/>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grpSp>
        <p:grpSp>
          <p:nvGrpSpPr>
            <p:cNvPr id="3611" name="Google Shape;1979;p352"/>
            <p:cNvGrpSpPr/>
            <p:nvPr/>
          </p:nvGrpSpPr>
          <p:grpSpPr>
            <a:xfrm>
              <a:off x="1751571" y="1498504"/>
              <a:ext cx="270927" cy="282943"/>
              <a:chOff x="0" y="2"/>
              <a:chExt cx="270926" cy="282942"/>
            </a:xfrm>
          </p:grpSpPr>
          <p:sp>
            <p:nvSpPr>
              <p:cNvPr id="3608" name="Google Shape;1980;p352"/>
              <p:cNvSpPr/>
              <p:nvPr/>
            </p:nvSpPr>
            <p:spPr>
              <a:xfrm>
                <a:off x="0" y="2"/>
                <a:ext cx="270927" cy="260780"/>
              </a:xfrm>
              <a:custGeom>
                <a:avLst/>
                <a:gdLst/>
                <a:ahLst/>
                <a:cxnLst>
                  <a:cxn ang="0">
                    <a:pos x="wd2" y="hd2"/>
                  </a:cxn>
                  <a:cxn ang="5400000">
                    <a:pos x="wd2" y="hd2"/>
                  </a:cxn>
                  <a:cxn ang="10800000">
                    <a:pos x="wd2" y="hd2"/>
                  </a:cxn>
                  <a:cxn ang="16200000">
                    <a:pos x="wd2" y="hd2"/>
                  </a:cxn>
                </a:cxnLst>
                <a:rect l="0" t="0" r="r" b="b"/>
                <a:pathLst>
                  <a:path w="21600" h="21280" extrusionOk="0">
                    <a:moveTo>
                      <a:pt x="2650" y="1369"/>
                    </a:moveTo>
                    <a:cubicBezTo>
                      <a:pt x="2882" y="320"/>
                      <a:pt x="3973" y="-271"/>
                      <a:pt x="4952" y="123"/>
                    </a:cubicBezTo>
                    <a:cubicBezTo>
                      <a:pt x="5887" y="500"/>
                      <a:pt x="6300" y="1620"/>
                      <a:pt x="5843" y="2535"/>
                    </a:cubicBezTo>
                    <a:lnTo>
                      <a:pt x="3523" y="10546"/>
                    </a:lnTo>
                    <a:lnTo>
                      <a:pt x="4455" y="12207"/>
                    </a:lnTo>
                    <a:lnTo>
                      <a:pt x="17078" y="12207"/>
                    </a:lnTo>
                    <a:lnTo>
                      <a:pt x="18216" y="10430"/>
                    </a:lnTo>
                    <a:lnTo>
                      <a:pt x="15658" y="2706"/>
                    </a:lnTo>
                    <a:cubicBezTo>
                      <a:pt x="15148" y="1760"/>
                      <a:pt x="15595" y="572"/>
                      <a:pt x="16594" y="222"/>
                    </a:cubicBezTo>
                    <a:cubicBezTo>
                      <a:pt x="17377" y="-53"/>
                      <a:pt x="18237" y="315"/>
                      <a:pt x="18595" y="1078"/>
                    </a:cubicBezTo>
                    <a:lnTo>
                      <a:pt x="21600" y="10472"/>
                    </a:lnTo>
                    <a:lnTo>
                      <a:pt x="18502" y="18236"/>
                    </a:lnTo>
                    <a:cubicBezTo>
                      <a:pt x="16371" y="20240"/>
                      <a:pt x="13569" y="21329"/>
                      <a:pt x="10676" y="21279"/>
                    </a:cubicBezTo>
                    <a:cubicBezTo>
                      <a:pt x="7917" y="21231"/>
                      <a:pt x="5271" y="20148"/>
                      <a:pt x="3241" y="18236"/>
                    </a:cubicBezTo>
                    <a:lnTo>
                      <a:pt x="0" y="10601"/>
                    </a:lnTo>
                    <a:lnTo>
                      <a:pt x="2650" y="1369"/>
                    </a:lnTo>
                    <a:close/>
                  </a:path>
                </a:pathLst>
              </a:custGeom>
              <a:solidFill>
                <a:srgbClr val="000000"/>
              </a:solidFill>
              <a:ln w="12700" cap="flat">
                <a:noFill/>
                <a:miter lim="400000"/>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sp>
            <p:nvSpPr>
              <p:cNvPr id="3609" name="Google Shape;1981;p352"/>
              <p:cNvSpPr/>
              <p:nvPr/>
            </p:nvSpPr>
            <p:spPr>
              <a:xfrm>
                <a:off x="73472" y="90506"/>
                <a:ext cx="123063" cy="123007"/>
              </a:xfrm>
              <a:prstGeom prst="ellipse">
                <a:avLst/>
              </a:prstGeom>
              <a:solidFill>
                <a:srgbClr val="000000"/>
              </a:solidFill>
              <a:ln w="38100" cap="flat">
                <a:solidFill>
                  <a:srgbClr val="FFFFFF"/>
                </a:solidFill>
                <a:prstDash val="solid"/>
                <a:miter lim="400000"/>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sp>
            <p:nvSpPr>
              <p:cNvPr id="3610" name="Google Shape;1982;p352"/>
              <p:cNvSpPr/>
              <p:nvPr/>
            </p:nvSpPr>
            <p:spPr>
              <a:xfrm>
                <a:off x="44350" y="241398"/>
                <a:ext cx="186441" cy="41547"/>
              </a:xfrm>
              <a:custGeom>
                <a:avLst/>
                <a:gdLst/>
                <a:ahLst/>
                <a:cxnLst>
                  <a:cxn ang="0">
                    <a:pos x="wd2" y="hd2"/>
                  </a:cxn>
                  <a:cxn ang="5400000">
                    <a:pos x="wd2" y="hd2"/>
                  </a:cxn>
                  <a:cxn ang="10800000">
                    <a:pos x="wd2" y="hd2"/>
                  </a:cxn>
                  <a:cxn ang="16200000">
                    <a:pos x="wd2" y="hd2"/>
                  </a:cxn>
                </a:cxnLst>
                <a:rect l="0" t="0" r="r" b="b"/>
                <a:pathLst>
                  <a:path w="21600" h="21276" extrusionOk="0">
                    <a:moveTo>
                      <a:pt x="22" y="0"/>
                    </a:moveTo>
                    <a:cubicBezTo>
                      <a:pt x="3305" y="10015"/>
                      <a:pt x="7216" y="15219"/>
                      <a:pt x="11205" y="14876"/>
                    </a:cubicBezTo>
                    <a:cubicBezTo>
                      <a:pt x="14922" y="14557"/>
                      <a:pt x="18537" y="9421"/>
                      <a:pt x="21600" y="107"/>
                    </a:cubicBezTo>
                    <a:lnTo>
                      <a:pt x="21600" y="7327"/>
                    </a:lnTo>
                    <a:cubicBezTo>
                      <a:pt x="18489" y="16120"/>
                      <a:pt x="14888" y="20941"/>
                      <a:pt x="11196" y="21259"/>
                    </a:cubicBezTo>
                    <a:cubicBezTo>
                      <a:pt x="7235" y="21600"/>
                      <a:pt x="3339" y="16752"/>
                      <a:pt x="0" y="7327"/>
                    </a:cubicBezTo>
                    <a:lnTo>
                      <a:pt x="22" y="0"/>
                    </a:lnTo>
                    <a:close/>
                  </a:path>
                </a:pathLst>
              </a:custGeom>
              <a:solidFill>
                <a:srgbClr val="000000"/>
              </a:solidFill>
              <a:ln w="12700" cap="flat">
                <a:noFill/>
                <a:miter lim="400000"/>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grpSp>
        <p:grpSp>
          <p:nvGrpSpPr>
            <p:cNvPr id="3620" name="Google Shape;1983;p352"/>
            <p:cNvGrpSpPr/>
            <p:nvPr/>
          </p:nvGrpSpPr>
          <p:grpSpPr>
            <a:xfrm>
              <a:off x="2972754" y="1511504"/>
              <a:ext cx="581967" cy="282944"/>
              <a:chOff x="0" y="0"/>
              <a:chExt cx="581965" cy="282942"/>
            </a:xfrm>
          </p:grpSpPr>
          <p:grpSp>
            <p:nvGrpSpPr>
              <p:cNvPr id="3615" name="Google Shape;1984;p352"/>
              <p:cNvGrpSpPr/>
              <p:nvPr/>
            </p:nvGrpSpPr>
            <p:grpSpPr>
              <a:xfrm>
                <a:off x="-1" y="0"/>
                <a:ext cx="270928" cy="282943"/>
                <a:chOff x="0" y="2"/>
                <a:chExt cx="270926" cy="282942"/>
              </a:xfrm>
            </p:grpSpPr>
            <p:sp>
              <p:nvSpPr>
                <p:cNvPr id="3612" name="Google Shape;1985;p352"/>
                <p:cNvSpPr/>
                <p:nvPr/>
              </p:nvSpPr>
              <p:spPr>
                <a:xfrm>
                  <a:off x="0" y="2"/>
                  <a:ext cx="270927" cy="260781"/>
                </a:xfrm>
                <a:custGeom>
                  <a:avLst/>
                  <a:gdLst/>
                  <a:ahLst/>
                  <a:cxnLst>
                    <a:cxn ang="0">
                      <a:pos x="wd2" y="hd2"/>
                    </a:cxn>
                    <a:cxn ang="5400000">
                      <a:pos x="wd2" y="hd2"/>
                    </a:cxn>
                    <a:cxn ang="10800000">
                      <a:pos x="wd2" y="hd2"/>
                    </a:cxn>
                    <a:cxn ang="16200000">
                      <a:pos x="wd2" y="hd2"/>
                    </a:cxn>
                  </a:cxnLst>
                  <a:rect l="0" t="0" r="r" b="b"/>
                  <a:pathLst>
                    <a:path w="21600" h="21280" extrusionOk="0">
                      <a:moveTo>
                        <a:pt x="2650" y="1369"/>
                      </a:moveTo>
                      <a:cubicBezTo>
                        <a:pt x="2882" y="320"/>
                        <a:pt x="3973" y="-271"/>
                        <a:pt x="4952" y="123"/>
                      </a:cubicBezTo>
                      <a:cubicBezTo>
                        <a:pt x="5887" y="500"/>
                        <a:pt x="6300" y="1620"/>
                        <a:pt x="5843" y="2535"/>
                      </a:cubicBezTo>
                      <a:lnTo>
                        <a:pt x="3523" y="10546"/>
                      </a:lnTo>
                      <a:lnTo>
                        <a:pt x="4455" y="12207"/>
                      </a:lnTo>
                      <a:lnTo>
                        <a:pt x="17078" y="12207"/>
                      </a:lnTo>
                      <a:lnTo>
                        <a:pt x="18216" y="10430"/>
                      </a:lnTo>
                      <a:lnTo>
                        <a:pt x="15658" y="2706"/>
                      </a:lnTo>
                      <a:cubicBezTo>
                        <a:pt x="15148" y="1760"/>
                        <a:pt x="15595" y="572"/>
                        <a:pt x="16594" y="222"/>
                      </a:cubicBezTo>
                      <a:cubicBezTo>
                        <a:pt x="17377" y="-53"/>
                        <a:pt x="18237" y="315"/>
                        <a:pt x="18595" y="1078"/>
                      </a:cubicBezTo>
                      <a:lnTo>
                        <a:pt x="21600" y="10472"/>
                      </a:lnTo>
                      <a:lnTo>
                        <a:pt x="18502" y="18236"/>
                      </a:lnTo>
                      <a:cubicBezTo>
                        <a:pt x="16371" y="20240"/>
                        <a:pt x="13569" y="21329"/>
                        <a:pt x="10676" y="21279"/>
                      </a:cubicBezTo>
                      <a:cubicBezTo>
                        <a:pt x="7917" y="21231"/>
                        <a:pt x="5271" y="20148"/>
                        <a:pt x="3241" y="18236"/>
                      </a:cubicBezTo>
                      <a:lnTo>
                        <a:pt x="0" y="10601"/>
                      </a:lnTo>
                      <a:lnTo>
                        <a:pt x="2650" y="1369"/>
                      </a:lnTo>
                      <a:close/>
                    </a:path>
                  </a:pathLst>
                </a:custGeom>
                <a:solidFill>
                  <a:srgbClr val="000000"/>
                </a:solidFill>
                <a:ln w="12700" cap="flat">
                  <a:noFill/>
                  <a:miter lim="400000"/>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sp>
              <p:nvSpPr>
                <p:cNvPr id="3613" name="Google Shape;1986;p352"/>
                <p:cNvSpPr/>
                <p:nvPr/>
              </p:nvSpPr>
              <p:spPr>
                <a:xfrm>
                  <a:off x="73472" y="90506"/>
                  <a:ext cx="123063" cy="123007"/>
                </a:xfrm>
                <a:prstGeom prst="ellipse">
                  <a:avLst/>
                </a:prstGeom>
                <a:solidFill>
                  <a:srgbClr val="000000"/>
                </a:solidFill>
                <a:ln w="38100" cap="flat">
                  <a:solidFill>
                    <a:srgbClr val="FFFFFF"/>
                  </a:solidFill>
                  <a:prstDash val="solid"/>
                  <a:miter lim="400000"/>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sp>
              <p:nvSpPr>
                <p:cNvPr id="3614" name="Google Shape;1987;p352"/>
                <p:cNvSpPr/>
                <p:nvPr/>
              </p:nvSpPr>
              <p:spPr>
                <a:xfrm>
                  <a:off x="44350" y="241399"/>
                  <a:ext cx="186441" cy="41547"/>
                </a:xfrm>
                <a:custGeom>
                  <a:avLst/>
                  <a:gdLst/>
                  <a:ahLst/>
                  <a:cxnLst>
                    <a:cxn ang="0">
                      <a:pos x="wd2" y="hd2"/>
                    </a:cxn>
                    <a:cxn ang="5400000">
                      <a:pos x="wd2" y="hd2"/>
                    </a:cxn>
                    <a:cxn ang="10800000">
                      <a:pos x="wd2" y="hd2"/>
                    </a:cxn>
                    <a:cxn ang="16200000">
                      <a:pos x="wd2" y="hd2"/>
                    </a:cxn>
                  </a:cxnLst>
                  <a:rect l="0" t="0" r="r" b="b"/>
                  <a:pathLst>
                    <a:path w="21600" h="21276" extrusionOk="0">
                      <a:moveTo>
                        <a:pt x="22" y="0"/>
                      </a:moveTo>
                      <a:cubicBezTo>
                        <a:pt x="3305" y="10015"/>
                        <a:pt x="7216" y="15219"/>
                        <a:pt x="11205" y="14876"/>
                      </a:cubicBezTo>
                      <a:cubicBezTo>
                        <a:pt x="14922" y="14557"/>
                        <a:pt x="18537" y="9421"/>
                        <a:pt x="21600" y="107"/>
                      </a:cubicBezTo>
                      <a:lnTo>
                        <a:pt x="21600" y="7327"/>
                      </a:lnTo>
                      <a:cubicBezTo>
                        <a:pt x="18489" y="16120"/>
                        <a:pt x="14888" y="20941"/>
                        <a:pt x="11196" y="21259"/>
                      </a:cubicBezTo>
                      <a:cubicBezTo>
                        <a:pt x="7235" y="21600"/>
                        <a:pt x="3339" y="16752"/>
                        <a:pt x="0" y="7327"/>
                      </a:cubicBezTo>
                      <a:lnTo>
                        <a:pt x="22" y="0"/>
                      </a:lnTo>
                      <a:close/>
                    </a:path>
                  </a:pathLst>
                </a:custGeom>
                <a:solidFill>
                  <a:srgbClr val="000000"/>
                </a:solidFill>
                <a:ln w="12700" cap="flat">
                  <a:noFill/>
                  <a:miter lim="400000"/>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grpSp>
          <p:grpSp>
            <p:nvGrpSpPr>
              <p:cNvPr id="3619" name="Google Shape;1988;p352"/>
              <p:cNvGrpSpPr/>
              <p:nvPr/>
            </p:nvGrpSpPr>
            <p:grpSpPr>
              <a:xfrm>
                <a:off x="311039" y="0"/>
                <a:ext cx="270927" cy="282943"/>
                <a:chOff x="0" y="2"/>
                <a:chExt cx="270926" cy="282942"/>
              </a:xfrm>
            </p:grpSpPr>
            <p:sp>
              <p:nvSpPr>
                <p:cNvPr id="3616" name="Google Shape;1989;p352"/>
                <p:cNvSpPr/>
                <p:nvPr/>
              </p:nvSpPr>
              <p:spPr>
                <a:xfrm>
                  <a:off x="0" y="2"/>
                  <a:ext cx="270927" cy="260781"/>
                </a:xfrm>
                <a:custGeom>
                  <a:avLst/>
                  <a:gdLst/>
                  <a:ahLst/>
                  <a:cxnLst>
                    <a:cxn ang="0">
                      <a:pos x="wd2" y="hd2"/>
                    </a:cxn>
                    <a:cxn ang="5400000">
                      <a:pos x="wd2" y="hd2"/>
                    </a:cxn>
                    <a:cxn ang="10800000">
                      <a:pos x="wd2" y="hd2"/>
                    </a:cxn>
                    <a:cxn ang="16200000">
                      <a:pos x="wd2" y="hd2"/>
                    </a:cxn>
                  </a:cxnLst>
                  <a:rect l="0" t="0" r="r" b="b"/>
                  <a:pathLst>
                    <a:path w="21600" h="21280" extrusionOk="0">
                      <a:moveTo>
                        <a:pt x="2650" y="1369"/>
                      </a:moveTo>
                      <a:cubicBezTo>
                        <a:pt x="2882" y="320"/>
                        <a:pt x="3973" y="-271"/>
                        <a:pt x="4952" y="123"/>
                      </a:cubicBezTo>
                      <a:cubicBezTo>
                        <a:pt x="5887" y="500"/>
                        <a:pt x="6300" y="1620"/>
                        <a:pt x="5843" y="2535"/>
                      </a:cubicBezTo>
                      <a:lnTo>
                        <a:pt x="3523" y="10546"/>
                      </a:lnTo>
                      <a:lnTo>
                        <a:pt x="4455" y="12207"/>
                      </a:lnTo>
                      <a:lnTo>
                        <a:pt x="17078" y="12207"/>
                      </a:lnTo>
                      <a:lnTo>
                        <a:pt x="18216" y="10430"/>
                      </a:lnTo>
                      <a:lnTo>
                        <a:pt x="15658" y="2706"/>
                      </a:lnTo>
                      <a:cubicBezTo>
                        <a:pt x="15148" y="1760"/>
                        <a:pt x="15595" y="572"/>
                        <a:pt x="16594" y="222"/>
                      </a:cubicBezTo>
                      <a:cubicBezTo>
                        <a:pt x="17377" y="-53"/>
                        <a:pt x="18237" y="315"/>
                        <a:pt x="18595" y="1078"/>
                      </a:cubicBezTo>
                      <a:lnTo>
                        <a:pt x="21600" y="10472"/>
                      </a:lnTo>
                      <a:lnTo>
                        <a:pt x="18502" y="18236"/>
                      </a:lnTo>
                      <a:cubicBezTo>
                        <a:pt x="16371" y="20240"/>
                        <a:pt x="13569" y="21329"/>
                        <a:pt x="10676" y="21279"/>
                      </a:cubicBezTo>
                      <a:cubicBezTo>
                        <a:pt x="7917" y="21231"/>
                        <a:pt x="5271" y="20148"/>
                        <a:pt x="3241" y="18236"/>
                      </a:cubicBezTo>
                      <a:lnTo>
                        <a:pt x="0" y="10601"/>
                      </a:lnTo>
                      <a:lnTo>
                        <a:pt x="2650" y="1369"/>
                      </a:lnTo>
                      <a:close/>
                    </a:path>
                  </a:pathLst>
                </a:custGeom>
                <a:solidFill>
                  <a:srgbClr val="000000"/>
                </a:solidFill>
                <a:ln w="12700" cap="flat">
                  <a:noFill/>
                  <a:miter lim="400000"/>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sp>
              <p:nvSpPr>
                <p:cNvPr id="3617" name="Google Shape;1990;p352"/>
                <p:cNvSpPr/>
                <p:nvPr/>
              </p:nvSpPr>
              <p:spPr>
                <a:xfrm>
                  <a:off x="73472" y="90506"/>
                  <a:ext cx="123063" cy="123007"/>
                </a:xfrm>
                <a:prstGeom prst="ellipse">
                  <a:avLst/>
                </a:prstGeom>
                <a:solidFill>
                  <a:srgbClr val="000000"/>
                </a:solidFill>
                <a:ln w="38100" cap="flat">
                  <a:solidFill>
                    <a:srgbClr val="FFFFFF"/>
                  </a:solidFill>
                  <a:prstDash val="solid"/>
                  <a:miter lim="400000"/>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sp>
              <p:nvSpPr>
                <p:cNvPr id="3618" name="Google Shape;1991;p352"/>
                <p:cNvSpPr/>
                <p:nvPr/>
              </p:nvSpPr>
              <p:spPr>
                <a:xfrm>
                  <a:off x="44350" y="241399"/>
                  <a:ext cx="186441" cy="41547"/>
                </a:xfrm>
                <a:custGeom>
                  <a:avLst/>
                  <a:gdLst/>
                  <a:ahLst/>
                  <a:cxnLst>
                    <a:cxn ang="0">
                      <a:pos x="wd2" y="hd2"/>
                    </a:cxn>
                    <a:cxn ang="5400000">
                      <a:pos x="wd2" y="hd2"/>
                    </a:cxn>
                    <a:cxn ang="10800000">
                      <a:pos x="wd2" y="hd2"/>
                    </a:cxn>
                    <a:cxn ang="16200000">
                      <a:pos x="wd2" y="hd2"/>
                    </a:cxn>
                  </a:cxnLst>
                  <a:rect l="0" t="0" r="r" b="b"/>
                  <a:pathLst>
                    <a:path w="21600" h="21276" extrusionOk="0">
                      <a:moveTo>
                        <a:pt x="22" y="0"/>
                      </a:moveTo>
                      <a:cubicBezTo>
                        <a:pt x="3305" y="10015"/>
                        <a:pt x="7216" y="15219"/>
                        <a:pt x="11205" y="14876"/>
                      </a:cubicBezTo>
                      <a:cubicBezTo>
                        <a:pt x="14922" y="14557"/>
                        <a:pt x="18537" y="9421"/>
                        <a:pt x="21600" y="107"/>
                      </a:cubicBezTo>
                      <a:lnTo>
                        <a:pt x="21600" y="7327"/>
                      </a:lnTo>
                      <a:cubicBezTo>
                        <a:pt x="18489" y="16120"/>
                        <a:pt x="14888" y="20941"/>
                        <a:pt x="11196" y="21259"/>
                      </a:cubicBezTo>
                      <a:cubicBezTo>
                        <a:pt x="7235" y="21600"/>
                        <a:pt x="3339" y="16752"/>
                        <a:pt x="0" y="7327"/>
                      </a:cubicBezTo>
                      <a:lnTo>
                        <a:pt x="22" y="0"/>
                      </a:lnTo>
                      <a:close/>
                    </a:path>
                  </a:pathLst>
                </a:custGeom>
                <a:solidFill>
                  <a:srgbClr val="000000"/>
                </a:solidFill>
                <a:ln w="12700" cap="flat">
                  <a:noFill/>
                  <a:miter lim="400000"/>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grpSp>
        </p:grpSp>
        <p:grpSp>
          <p:nvGrpSpPr>
            <p:cNvPr id="3624" name="Google Shape;1992;p352"/>
            <p:cNvGrpSpPr/>
            <p:nvPr/>
          </p:nvGrpSpPr>
          <p:grpSpPr>
            <a:xfrm>
              <a:off x="4654220" y="178343"/>
              <a:ext cx="270927" cy="282942"/>
              <a:chOff x="0" y="0"/>
              <a:chExt cx="270926" cy="282941"/>
            </a:xfrm>
          </p:grpSpPr>
          <p:sp>
            <p:nvSpPr>
              <p:cNvPr id="3621" name="Google Shape;1993;p352"/>
              <p:cNvSpPr/>
              <p:nvPr/>
            </p:nvSpPr>
            <p:spPr>
              <a:xfrm rot="10800000">
                <a:off x="0" y="22162"/>
                <a:ext cx="270927" cy="260780"/>
              </a:xfrm>
              <a:custGeom>
                <a:avLst/>
                <a:gdLst/>
                <a:ahLst/>
                <a:cxnLst>
                  <a:cxn ang="0">
                    <a:pos x="wd2" y="hd2"/>
                  </a:cxn>
                  <a:cxn ang="5400000">
                    <a:pos x="wd2" y="hd2"/>
                  </a:cxn>
                  <a:cxn ang="10800000">
                    <a:pos x="wd2" y="hd2"/>
                  </a:cxn>
                  <a:cxn ang="16200000">
                    <a:pos x="wd2" y="hd2"/>
                  </a:cxn>
                </a:cxnLst>
                <a:rect l="0" t="0" r="r" b="b"/>
                <a:pathLst>
                  <a:path w="21600" h="21280" extrusionOk="0">
                    <a:moveTo>
                      <a:pt x="2650" y="1369"/>
                    </a:moveTo>
                    <a:cubicBezTo>
                      <a:pt x="2882" y="320"/>
                      <a:pt x="3973" y="-271"/>
                      <a:pt x="4952" y="123"/>
                    </a:cubicBezTo>
                    <a:cubicBezTo>
                      <a:pt x="5887" y="500"/>
                      <a:pt x="6300" y="1620"/>
                      <a:pt x="5843" y="2535"/>
                    </a:cubicBezTo>
                    <a:lnTo>
                      <a:pt x="3523" y="10546"/>
                    </a:lnTo>
                    <a:lnTo>
                      <a:pt x="4455" y="12207"/>
                    </a:lnTo>
                    <a:lnTo>
                      <a:pt x="17078" y="12207"/>
                    </a:lnTo>
                    <a:lnTo>
                      <a:pt x="18216" y="10430"/>
                    </a:lnTo>
                    <a:lnTo>
                      <a:pt x="15658" y="2706"/>
                    </a:lnTo>
                    <a:cubicBezTo>
                      <a:pt x="15148" y="1760"/>
                      <a:pt x="15595" y="572"/>
                      <a:pt x="16594" y="222"/>
                    </a:cubicBezTo>
                    <a:cubicBezTo>
                      <a:pt x="17377" y="-53"/>
                      <a:pt x="18237" y="315"/>
                      <a:pt x="18595" y="1078"/>
                    </a:cubicBezTo>
                    <a:lnTo>
                      <a:pt x="21600" y="10472"/>
                    </a:lnTo>
                    <a:lnTo>
                      <a:pt x="18502" y="18236"/>
                    </a:lnTo>
                    <a:cubicBezTo>
                      <a:pt x="16371" y="20240"/>
                      <a:pt x="13569" y="21329"/>
                      <a:pt x="10676" y="21279"/>
                    </a:cubicBezTo>
                    <a:cubicBezTo>
                      <a:pt x="7917" y="21231"/>
                      <a:pt x="5271" y="20148"/>
                      <a:pt x="3241" y="18236"/>
                    </a:cubicBezTo>
                    <a:lnTo>
                      <a:pt x="0" y="10601"/>
                    </a:lnTo>
                    <a:lnTo>
                      <a:pt x="2650" y="1369"/>
                    </a:lnTo>
                    <a:close/>
                  </a:path>
                </a:pathLst>
              </a:custGeom>
              <a:solidFill>
                <a:srgbClr val="000000"/>
              </a:solidFill>
              <a:ln w="12700" cap="flat">
                <a:noFill/>
                <a:miter lim="400000"/>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sp>
            <p:nvSpPr>
              <p:cNvPr id="3622" name="Google Shape;1994;p352"/>
              <p:cNvSpPr/>
              <p:nvPr/>
            </p:nvSpPr>
            <p:spPr>
              <a:xfrm rot="10800000">
                <a:off x="74391" y="69433"/>
                <a:ext cx="123063" cy="123005"/>
              </a:xfrm>
              <a:prstGeom prst="ellipse">
                <a:avLst/>
              </a:prstGeom>
              <a:solidFill>
                <a:srgbClr val="000000"/>
              </a:solidFill>
              <a:ln w="38100" cap="flat">
                <a:solidFill>
                  <a:srgbClr val="FFFFFF"/>
                </a:solidFill>
                <a:prstDash val="solid"/>
                <a:miter lim="400000"/>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sp>
            <p:nvSpPr>
              <p:cNvPr id="3623" name="Google Shape;1995;p352"/>
              <p:cNvSpPr/>
              <p:nvPr/>
            </p:nvSpPr>
            <p:spPr>
              <a:xfrm rot="10800000">
                <a:off x="40135" y="-1"/>
                <a:ext cx="186441" cy="41547"/>
              </a:xfrm>
              <a:custGeom>
                <a:avLst/>
                <a:gdLst/>
                <a:ahLst/>
                <a:cxnLst>
                  <a:cxn ang="0">
                    <a:pos x="wd2" y="hd2"/>
                  </a:cxn>
                  <a:cxn ang="5400000">
                    <a:pos x="wd2" y="hd2"/>
                  </a:cxn>
                  <a:cxn ang="10800000">
                    <a:pos x="wd2" y="hd2"/>
                  </a:cxn>
                  <a:cxn ang="16200000">
                    <a:pos x="wd2" y="hd2"/>
                  </a:cxn>
                </a:cxnLst>
                <a:rect l="0" t="0" r="r" b="b"/>
                <a:pathLst>
                  <a:path w="21600" h="21276" extrusionOk="0">
                    <a:moveTo>
                      <a:pt x="22" y="0"/>
                    </a:moveTo>
                    <a:cubicBezTo>
                      <a:pt x="3305" y="10015"/>
                      <a:pt x="7216" y="15219"/>
                      <a:pt x="11205" y="14876"/>
                    </a:cubicBezTo>
                    <a:cubicBezTo>
                      <a:pt x="14922" y="14557"/>
                      <a:pt x="18537" y="9421"/>
                      <a:pt x="21600" y="107"/>
                    </a:cubicBezTo>
                    <a:lnTo>
                      <a:pt x="21600" y="7327"/>
                    </a:lnTo>
                    <a:cubicBezTo>
                      <a:pt x="18489" y="16120"/>
                      <a:pt x="14888" y="20941"/>
                      <a:pt x="11196" y="21259"/>
                    </a:cubicBezTo>
                    <a:cubicBezTo>
                      <a:pt x="7235" y="21600"/>
                      <a:pt x="3339" y="16752"/>
                      <a:pt x="0" y="7327"/>
                    </a:cubicBezTo>
                    <a:lnTo>
                      <a:pt x="22" y="0"/>
                    </a:lnTo>
                    <a:close/>
                  </a:path>
                </a:pathLst>
              </a:custGeom>
              <a:solidFill>
                <a:srgbClr val="000000"/>
              </a:solidFill>
              <a:ln w="12700" cap="flat">
                <a:noFill/>
                <a:miter lim="400000"/>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grpSp>
        <p:grpSp>
          <p:nvGrpSpPr>
            <p:cNvPr id="3628" name="Google Shape;1996;p352"/>
            <p:cNvGrpSpPr/>
            <p:nvPr/>
          </p:nvGrpSpPr>
          <p:grpSpPr>
            <a:xfrm>
              <a:off x="4343181" y="178343"/>
              <a:ext cx="270927" cy="282942"/>
              <a:chOff x="0" y="0"/>
              <a:chExt cx="270926" cy="282941"/>
            </a:xfrm>
          </p:grpSpPr>
          <p:sp>
            <p:nvSpPr>
              <p:cNvPr id="3625" name="Google Shape;1997;p352"/>
              <p:cNvSpPr/>
              <p:nvPr/>
            </p:nvSpPr>
            <p:spPr>
              <a:xfrm rot="10800000">
                <a:off x="0" y="22162"/>
                <a:ext cx="270927" cy="260780"/>
              </a:xfrm>
              <a:custGeom>
                <a:avLst/>
                <a:gdLst/>
                <a:ahLst/>
                <a:cxnLst>
                  <a:cxn ang="0">
                    <a:pos x="wd2" y="hd2"/>
                  </a:cxn>
                  <a:cxn ang="5400000">
                    <a:pos x="wd2" y="hd2"/>
                  </a:cxn>
                  <a:cxn ang="10800000">
                    <a:pos x="wd2" y="hd2"/>
                  </a:cxn>
                  <a:cxn ang="16200000">
                    <a:pos x="wd2" y="hd2"/>
                  </a:cxn>
                </a:cxnLst>
                <a:rect l="0" t="0" r="r" b="b"/>
                <a:pathLst>
                  <a:path w="21600" h="21280" extrusionOk="0">
                    <a:moveTo>
                      <a:pt x="2650" y="1369"/>
                    </a:moveTo>
                    <a:cubicBezTo>
                      <a:pt x="2882" y="320"/>
                      <a:pt x="3973" y="-271"/>
                      <a:pt x="4952" y="123"/>
                    </a:cubicBezTo>
                    <a:cubicBezTo>
                      <a:pt x="5887" y="500"/>
                      <a:pt x="6300" y="1620"/>
                      <a:pt x="5843" y="2535"/>
                    </a:cubicBezTo>
                    <a:lnTo>
                      <a:pt x="3523" y="10546"/>
                    </a:lnTo>
                    <a:lnTo>
                      <a:pt x="4455" y="12207"/>
                    </a:lnTo>
                    <a:lnTo>
                      <a:pt x="17078" y="12207"/>
                    </a:lnTo>
                    <a:lnTo>
                      <a:pt x="18216" y="10430"/>
                    </a:lnTo>
                    <a:lnTo>
                      <a:pt x="15658" y="2706"/>
                    </a:lnTo>
                    <a:cubicBezTo>
                      <a:pt x="15148" y="1760"/>
                      <a:pt x="15595" y="572"/>
                      <a:pt x="16594" y="222"/>
                    </a:cubicBezTo>
                    <a:cubicBezTo>
                      <a:pt x="17377" y="-53"/>
                      <a:pt x="18237" y="315"/>
                      <a:pt x="18595" y="1078"/>
                    </a:cubicBezTo>
                    <a:lnTo>
                      <a:pt x="21600" y="10472"/>
                    </a:lnTo>
                    <a:lnTo>
                      <a:pt x="18502" y="18236"/>
                    </a:lnTo>
                    <a:cubicBezTo>
                      <a:pt x="16371" y="20240"/>
                      <a:pt x="13569" y="21329"/>
                      <a:pt x="10676" y="21279"/>
                    </a:cubicBezTo>
                    <a:cubicBezTo>
                      <a:pt x="7917" y="21231"/>
                      <a:pt x="5271" y="20148"/>
                      <a:pt x="3241" y="18236"/>
                    </a:cubicBezTo>
                    <a:lnTo>
                      <a:pt x="0" y="10601"/>
                    </a:lnTo>
                    <a:lnTo>
                      <a:pt x="2650" y="1369"/>
                    </a:lnTo>
                    <a:close/>
                  </a:path>
                </a:pathLst>
              </a:custGeom>
              <a:solidFill>
                <a:srgbClr val="000000"/>
              </a:solidFill>
              <a:ln w="12700" cap="flat">
                <a:noFill/>
                <a:miter lim="400000"/>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sp>
            <p:nvSpPr>
              <p:cNvPr id="3626" name="Google Shape;1998;p352"/>
              <p:cNvSpPr/>
              <p:nvPr/>
            </p:nvSpPr>
            <p:spPr>
              <a:xfrm rot="10800000">
                <a:off x="74391" y="69433"/>
                <a:ext cx="123063" cy="123005"/>
              </a:xfrm>
              <a:prstGeom prst="ellipse">
                <a:avLst/>
              </a:prstGeom>
              <a:solidFill>
                <a:srgbClr val="000000"/>
              </a:solidFill>
              <a:ln w="38100" cap="flat">
                <a:solidFill>
                  <a:srgbClr val="FFFFFF"/>
                </a:solidFill>
                <a:prstDash val="solid"/>
                <a:miter lim="400000"/>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sp>
            <p:nvSpPr>
              <p:cNvPr id="3627" name="Google Shape;1999;p352"/>
              <p:cNvSpPr/>
              <p:nvPr/>
            </p:nvSpPr>
            <p:spPr>
              <a:xfrm rot="10800000">
                <a:off x="40135" y="-1"/>
                <a:ext cx="186441" cy="41547"/>
              </a:xfrm>
              <a:custGeom>
                <a:avLst/>
                <a:gdLst/>
                <a:ahLst/>
                <a:cxnLst>
                  <a:cxn ang="0">
                    <a:pos x="wd2" y="hd2"/>
                  </a:cxn>
                  <a:cxn ang="5400000">
                    <a:pos x="wd2" y="hd2"/>
                  </a:cxn>
                  <a:cxn ang="10800000">
                    <a:pos x="wd2" y="hd2"/>
                  </a:cxn>
                  <a:cxn ang="16200000">
                    <a:pos x="wd2" y="hd2"/>
                  </a:cxn>
                </a:cxnLst>
                <a:rect l="0" t="0" r="r" b="b"/>
                <a:pathLst>
                  <a:path w="21600" h="21276" extrusionOk="0">
                    <a:moveTo>
                      <a:pt x="22" y="0"/>
                    </a:moveTo>
                    <a:cubicBezTo>
                      <a:pt x="3305" y="10015"/>
                      <a:pt x="7216" y="15219"/>
                      <a:pt x="11205" y="14876"/>
                    </a:cubicBezTo>
                    <a:cubicBezTo>
                      <a:pt x="14922" y="14557"/>
                      <a:pt x="18537" y="9421"/>
                      <a:pt x="21600" y="107"/>
                    </a:cubicBezTo>
                    <a:lnTo>
                      <a:pt x="21600" y="7327"/>
                    </a:lnTo>
                    <a:cubicBezTo>
                      <a:pt x="18489" y="16120"/>
                      <a:pt x="14888" y="20941"/>
                      <a:pt x="11196" y="21259"/>
                    </a:cubicBezTo>
                    <a:cubicBezTo>
                      <a:pt x="7235" y="21600"/>
                      <a:pt x="3339" y="16752"/>
                      <a:pt x="0" y="7327"/>
                    </a:cubicBezTo>
                    <a:lnTo>
                      <a:pt x="22" y="0"/>
                    </a:lnTo>
                    <a:close/>
                  </a:path>
                </a:pathLst>
              </a:custGeom>
              <a:solidFill>
                <a:srgbClr val="000000"/>
              </a:solidFill>
              <a:ln w="12700" cap="flat">
                <a:noFill/>
                <a:miter lim="400000"/>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grpSp>
        <p:grpSp>
          <p:nvGrpSpPr>
            <p:cNvPr id="3632" name="Google Shape;2000;p352"/>
            <p:cNvGrpSpPr/>
            <p:nvPr/>
          </p:nvGrpSpPr>
          <p:grpSpPr>
            <a:xfrm>
              <a:off x="4498095" y="1511927"/>
              <a:ext cx="270928" cy="282944"/>
              <a:chOff x="0" y="2"/>
              <a:chExt cx="270926" cy="282942"/>
            </a:xfrm>
          </p:grpSpPr>
          <p:sp>
            <p:nvSpPr>
              <p:cNvPr id="3629" name="Google Shape;2001;p352"/>
              <p:cNvSpPr/>
              <p:nvPr/>
            </p:nvSpPr>
            <p:spPr>
              <a:xfrm>
                <a:off x="0" y="2"/>
                <a:ext cx="270927" cy="260780"/>
              </a:xfrm>
              <a:custGeom>
                <a:avLst/>
                <a:gdLst/>
                <a:ahLst/>
                <a:cxnLst>
                  <a:cxn ang="0">
                    <a:pos x="wd2" y="hd2"/>
                  </a:cxn>
                  <a:cxn ang="5400000">
                    <a:pos x="wd2" y="hd2"/>
                  </a:cxn>
                  <a:cxn ang="10800000">
                    <a:pos x="wd2" y="hd2"/>
                  </a:cxn>
                  <a:cxn ang="16200000">
                    <a:pos x="wd2" y="hd2"/>
                  </a:cxn>
                </a:cxnLst>
                <a:rect l="0" t="0" r="r" b="b"/>
                <a:pathLst>
                  <a:path w="21600" h="21280" extrusionOk="0">
                    <a:moveTo>
                      <a:pt x="2650" y="1369"/>
                    </a:moveTo>
                    <a:cubicBezTo>
                      <a:pt x="2882" y="320"/>
                      <a:pt x="3973" y="-271"/>
                      <a:pt x="4952" y="123"/>
                    </a:cubicBezTo>
                    <a:cubicBezTo>
                      <a:pt x="5887" y="500"/>
                      <a:pt x="6300" y="1620"/>
                      <a:pt x="5843" y="2535"/>
                    </a:cubicBezTo>
                    <a:lnTo>
                      <a:pt x="3523" y="10546"/>
                    </a:lnTo>
                    <a:lnTo>
                      <a:pt x="4455" y="12207"/>
                    </a:lnTo>
                    <a:lnTo>
                      <a:pt x="17078" y="12207"/>
                    </a:lnTo>
                    <a:lnTo>
                      <a:pt x="18216" y="10430"/>
                    </a:lnTo>
                    <a:lnTo>
                      <a:pt x="15658" y="2706"/>
                    </a:lnTo>
                    <a:cubicBezTo>
                      <a:pt x="15148" y="1760"/>
                      <a:pt x="15595" y="572"/>
                      <a:pt x="16594" y="222"/>
                    </a:cubicBezTo>
                    <a:cubicBezTo>
                      <a:pt x="17377" y="-53"/>
                      <a:pt x="18237" y="315"/>
                      <a:pt x="18595" y="1078"/>
                    </a:cubicBezTo>
                    <a:lnTo>
                      <a:pt x="21600" y="10472"/>
                    </a:lnTo>
                    <a:lnTo>
                      <a:pt x="18502" y="18236"/>
                    </a:lnTo>
                    <a:cubicBezTo>
                      <a:pt x="16371" y="20240"/>
                      <a:pt x="13569" y="21329"/>
                      <a:pt x="10676" y="21279"/>
                    </a:cubicBezTo>
                    <a:cubicBezTo>
                      <a:pt x="7917" y="21231"/>
                      <a:pt x="5271" y="20148"/>
                      <a:pt x="3241" y="18236"/>
                    </a:cubicBezTo>
                    <a:lnTo>
                      <a:pt x="0" y="10601"/>
                    </a:lnTo>
                    <a:lnTo>
                      <a:pt x="2650" y="1369"/>
                    </a:lnTo>
                    <a:close/>
                  </a:path>
                </a:pathLst>
              </a:custGeom>
              <a:solidFill>
                <a:srgbClr val="000000"/>
              </a:solidFill>
              <a:ln w="12700" cap="flat">
                <a:noFill/>
                <a:miter lim="400000"/>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sp>
            <p:nvSpPr>
              <p:cNvPr id="3630" name="Google Shape;2002;p352"/>
              <p:cNvSpPr/>
              <p:nvPr/>
            </p:nvSpPr>
            <p:spPr>
              <a:xfrm>
                <a:off x="73472" y="90506"/>
                <a:ext cx="123063" cy="123007"/>
              </a:xfrm>
              <a:prstGeom prst="ellipse">
                <a:avLst/>
              </a:prstGeom>
              <a:solidFill>
                <a:srgbClr val="000000"/>
              </a:solidFill>
              <a:ln w="38100" cap="flat">
                <a:solidFill>
                  <a:srgbClr val="FFFFFF"/>
                </a:solidFill>
                <a:prstDash val="solid"/>
                <a:miter lim="400000"/>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sp>
            <p:nvSpPr>
              <p:cNvPr id="3631" name="Google Shape;2003;p352"/>
              <p:cNvSpPr/>
              <p:nvPr/>
            </p:nvSpPr>
            <p:spPr>
              <a:xfrm>
                <a:off x="44350" y="241398"/>
                <a:ext cx="186441" cy="41547"/>
              </a:xfrm>
              <a:custGeom>
                <a:avLst/>
                <a:gdLst/>
                <a:ahLst/>
                <a:cxnLst>
                  <a:cxn ang="0">
                    <a:pos x="wd2" y="hd2"/>
                  </a:cxn>
                  <a:cxn ang="5400000">
                    <a:pos x="wd2" y="hd2"/>
                  </a:cxn>
                  <a:cxn ang="10800000">
                    <a:pos x="wd2" y="hd2"/>
                  </a:cxn>
                  <a:cxn ang="16200000">
                    <a:pos x="wd2" y="hd2"/>
                  </a:cxn>
                </a:cxnLst>
                <a:rect l="0" t="0" r="r" b="b"/>
                <a:pathLst>
                  <a:path w="21600" h="21276" extrusionOk="0">
                    <a:moveTo>
                      <a:pt x="22" y="0"/>
                    </a:moveTo>
                    <a:cubicBezTo>
                      <a:pt x="3305" y="10015"/>
                      <a:pt x="7216" y="15219"/>
                      <a:pt x="11205" y="14876"/>
                    </a:cubicBezTo>
                    <a:cubicBezTo>
                      <a:pt x="14922" y="14557"/>
                      <a:pt x="18537" y="9421"/>
                      <a:pt x="21600" y="107"/>
                    </a:cubicBezTo>
                    <a:lnTo>
                      <a:pt x="21600" y="7327"/>
                    </a:lnTo>
                    <a:cubicBezTo>
                      <a:pt x="18489" y="16120"/>
                      <a:pt x="14888" y="20941"/>
                      <a:pt x="11196" y="21259"/>
                    </a:cubicBezTo>
                    <a:cubicBezTo>
                      <a:pt x="7235" y="21600"/>
                      <a:pt x="3339" y="16752"/>
                      <a:pt x="0" y="7327"/>
                    </a:cubicBezTo>
                    <a:lnTo>
                      <a:pt x="22" y="0"/>
                    </a:lnTo>
                    <a:close/>
                  </a:path>
                </a:pathLst>
              </a:custGeom>
              <a:solidFill>
                <a:srgbClr val="000000"/>
              </a:solidFill>
              <a:ln w="12700" cap="flat">
                <a:noFill/>
                <a:miter lim="400000"/>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grpSp>
        <p:grpSp>
          <p:nvGrpSpPr>
            <p:cNvPr id="3636" name="Google Shape;2004;p352"/>
            <p:cNvGrpSpPr/>
            <p:nvPr/>
          </p:nvGrpSpPr>
          <p:grpSpPr>
            <a:xfrm>
              <a:off x="3813099" y="1512351"/>
              <a:ext cx="270928" cy="282943"/>
              <a:chOff x="0" y="2"/>
              <a:chExt cx="270926" cy="282942"/>
            </a:xfrm>
          </p:grpSpPr>
          <p:sp>
            <p:nvSpPr>
              <p:cNvPr id="3633" name="Google Shape;2005;p352"/>
              <p:cNvSpPr/>
              <p:nvPr/>
            </p:nvSpPr>
            <p:spPr>
              <a:xfrm>
                <a:off x="0" y="2"/>
                <a:ext cx="270927" cy="260780"/>
              </a:xfrm>
              <a:custGeom>
                <a:avLst/>
                <a:gdLst/>
                <a:ahLst/>
                <a:cxnLst>
                  <a:cxn ang="0">
                    <a:pos x="wd2" y="hd2"/>
                  </a:cxn>
                  <a:cxn ang="5400000">
                    <a:pos x="wd2" y="hd2"/>
                  </a:cxn>
                  <a:cxn ang="10800000">
                    <a:pos x="wd2" y="hd2"/>
                  </a:cxn>
                  <a:cxn ang="16200000">
                    <a:pos x="wd2" y="hd2"/>
                  </a:cxn>
                </a:cxnLst>
                <a:rect l="0" t="0" r="r" b="b"/>
                <a:pathLst>
                  <a:path w="21600" h="21280" extrusionOk="0">
                    <a:moveTo>
                      <a:pt x="2650" y="1369"/>
                    </a:moveTo>
                    <a:cubicBezTo>
                      <a:pt x="2882" y="320"/>
                      <a:pt x="3973" y="-271"/>
                      <a:pt x="4952" y="123"/>
                    </a:cubicBezTo>
                    <a:cubicBezTo>
                      <a:pt x="5887" y="500"/>
                      <a:pt x="6300" y="1620"/>
                      <a:pt x="5843" y="2535"/>
                    </a:cubicBezTo>
                    <a:lnTo>
                      <a:pt x="3523" y="10546"/>
                    </a:lnTo>
                    <a:lnTo>
                      <a:pt x="4455" y="12207"/>
                    </a:lnTo>
                    <a:lnTo>
                      <a:pt x="17078" y="12207"/>
                    </a:lnTo>
                    <a:lnTo>
                      <a:pt x="18216" y="10430"/>
                    </a:lnTo>
                    <a:lnTo>
                      <a:pt x="15658" y="2706"/>
                    </a:lnTo>
                    <a:cubicBezTo>
                      <a:pt x="15148" y="1760"/>
                      <a:pt x="15595" y="572"/>
                      <a:pt x="16594" y="222"/>
                    </a:cubicBezTo>
                    <a:cubicBezTo>
                      <a:pt x="17377" y="-53"/>
                      <a:pt x="18237" y="315"/>
                      <a:pt x="18595" y="1078"/>
                    </a:cubicBezTo>
                    <a:lnTo>
                      <a:pt x="21600" y="10472"/>
                    </a:lnTo>
                    <a:lnTo>
                      <a:pt x="18502" y="18236"/>
                    </a:lnTo>
                    <a:cubicBezTo>
                      <a:pt x="16371" y="20240"/>
                      <a:pt x="13569" y="21329"/>
                      <a:pt x="10676" y="21279"/>
                    </a:cubicBezTo>
                    <a:cubicBezTo>
                      <a:pt x="7917" y="21231"/>
                      <a:pt x="5271" y="20148"/>
                      <a:pt x="3241" y="18236"/>
                    </a:cubicBezTo>
                    <a:lnTo>
                      <a:pt x="0" y="10601"/>
                    </a:lnTo>
                    <a:lnTo>
                      <a:pt x="2650" y="1369"/>
                    </a:lnTo>
                    <a:close/>
                  </a:path>
                </a:pathLst>
              </a:custGeom>
              <a:solidFill>
                <a:srgbClr val="000000"/>
              </a:solidFill>
              <a:ln w="12700" cap="flat">
                <a:noFill/>
                <a:miter lim="400000"/>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sp>
            <p:nvSpPr>
              <p:cNvPr id="3634" name="Google Shape;2006;p352"/>
              <p:cNvSpPr/>
              <p:nvPr/>
            </p:nvSpPr>
            <p:spPr>
              <a:xfrm>
                <a:off x="73472" y="90506"/>
                <a:ext cx="123063" cy="123007"/>
              </a:xfrm>
              <a:prstGeom prst="ellipse">
                <a:avLst/>
              </a:prstGeom>
              <a:solidFill>
                <a:srgbClr val="000000"/>
              </a:solidFill>
              <a:ln w="38100" cap="flat">
                <a:solidFill>
                  <a:srgbClr val="FFFFFF"/>
                </a:solidFill>
                <a:prstDash val="solid"/>
                <a:miter lim="400000"/>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sp>
            <p:nvSpPr>
              <p:cNvPr id="3635" name="Google Shape;2007;p352"/>
              <p:cNvSpPr/>
              <p:nvPr/>
            </p:nvSpPr>
            <p:spPr>
              <a:xfrm>
                <a:off x="44350" y="241398"/>
                <a:ext cx="186441" cy="41547"/>
              </a:xfrm>
              <a:custGeom>
                <a:avLst/>
                <a:gdLst/>
                <a:ahLst/>
                <a:cxnLst>
                  <a:cxn ang="0">
                    <a:pos x="wd2" y="hd2"/>
                  </a:cxn>
                  <a:cxn ang="5400000">
                    <a:pos x="wd2" y="hd2"/>
                  </a:cxn>
                  <a:cxn ang="10800000">
                    <a:pos x="wd2" y="hd2"/>
                  </a:cxn>
                  <a:cxn ang="16200000">
                    <a:pos x="wd2" y="hd2"/>
                  </a:cxn>
                </a:cxnLst>
                <a:rect l="0" t="0" r="r" b="b"/>
                <a:pathLst>
                  <a:path w="21600" h="21276" extrusionOk="0">
                    <a:moveTo>
                      <a:pt x="22" y="0"/>
                    </a:moveTo>
                    <a:cubicBezTo>
                      <a:pt x="3305" y="10015"/>
                      <a:pt x="7216" y="15219"/>
                      <a:pt x="11205" y="14876"/>
                    </a:cubicBezTo>
                    <a:cubicBezTo>
                      <a:pt x="14922" y="14557"/>
                      <a:pt x="18537" y="9421"/>
                      <a:pt x="21600" y="107"/>
                    </a:cubicBezTo>
                    <a:lnTo>
                      <a:pt x="21600" y="7327"/>
                    </a:lnTo>
                    <a:cubicBezTo>
                      <a:pt x="18489" y="16120"/>
                      <a:pt x="14888" y="20941"/>
                      <a:pt x="11196" y="21259"/>
                    </a:cubicBezTo>
                    <a:cubicBezTo>
                      <a:pt x="7235" y="21600"/>
                      <a:pt x="3339" y="16752"/>
                      <a:pt x="0" y="7327"/>
                    </a:cubicBezTo>
                    <a:lnTo>
                      <a:pt x="22" y="0"/>
                    </a:lnTo>
                    <a:close/>
                  </a:path>
                </a:pathLst>
              </a:custGeom>
              <a:solidFill>
                <a:srgbClr val="000000"/>
              </a:solidFill>
              <a:ln w="12700" cap="flat">
                <a:noFill/>
                <a:miter lim="400000"/>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grpSp>
        <p:grpSp>
          <p:nvGrpSpPr>
            <p:cNvPr id="3643" name="Google Shape;2008;p352"/>
            <p:cNvGrpSpPr/>
            <p:nvPr/>
          </p:nvGrpSpPr>
          <p:grpSpPr>
            <a:xfrm>
              <a:off x="866009" y="-1"/>
              <a:ext cx="3425030" cy="1945240"/>
              <a:chOff x="0" y="0"/>
              <a:chExt cx="3425029" cy="1945238"/>
            </a:xfrm>
          </p:grpSpPr>
          <p:sp>
            <p:nvSpPr>
              <p:cNvPr id="3637" name="Google Shape;2009;p352"/>
              <p:cNvSpPr/>
              <p:nvPr/>
            </p:nvSpPr>
            <p:spPr>
              <a:xfrm flipV="1">
                <a:off x="-1" y="0"/>
                <a:ext cx="1" cy="1945239"/>
              </a:xfrm>
              <a:prstGeom prst="line">
                <a:avLst/>
              </a:prstGeom>
              <a:noFill/>
              <a:ln w="9525" cap="flat">
                <a:solidFill>
                  <a:srgbClr val="000000"/>
                </a:solidFill>
                <a:prstDash val="dot"/>
                <a:round/>
              </a:ln>
              <a:effectLst/>
            </p:spPr>
            <p:txBody>
              <a:bodyPr wrap="square" lIns="0" tIns="0" rIns="0" bIns="0" numCol="1" anchor="t">
                <a:noAutofit/>
              </a:bodyPr>
              <a:lstStyle/>
              <a:p>
                <a:endParaRPr/>
              </a:p>
            </p:txBody>
          </p:sp>
          <p:sp>
            <p:nvSpPr>
              <p:cNvPr id="3638" name="Google Shape;2010;p352"/>
              <p:cNvSpPr/>
              <p:nvPr/>
            </p:nvSpPr>
            <p:spPr>
              <a:xfrm flipV="1">
                <a:off x="685006" y="0"/>
                <a:ext cx="1" cy="1945239"/>
              </a:xfrm>
              <a:prstGeom prst="line">
                <a:avLst/>
              </a:prstGeom>
              <a:noFill/>
              <a:ln w="9525" cap="flat">
                <a:solidFill>
                  <a:srgbClr val="000000"/>
                </a:solidFill>
                <a:prstDash val="dot"/>
                <a:round/>
              </a:ln>
              <a:effectLst/>
            </p:spPr>
            <p:txBody>
              <a:bodyPr wrap="square" lIns="0" tIns="0" rIns="0" bIns="0" numCol="1" anchor="t">
                <a:noAutofit/>
              </a:bodyPr>
              <a:lstStyle/>
              <a:p>
                <a:endParaRPr/>
              </a:p>
            </p:txBody>
          </p:sp>
          <p:sp>
            <p:nvSpPr>
              <p:cNvPr id="3639" name="Google Shape;2011;p352"/>
              <p:cNvSpPr/>
              <p:nvPr/>
            </p:nvSpPr>
            <p:spPr>
              <a:xfrm flipV="1">
                <a:off x="1370011" y="0"/>
                <a:ext cx="1" cy="1945239"/>
              </a:xfrm>
              <a:prstGeom prst="line">
                <a:avLst/>
              </a:prstGeom>
              <a:noFill/>
              <a:ln w="9525" cap="flat">
                <a:solidFill>
                  <a:srgbClr val="000000"/>
                </a:solidFill>
                <a:prstDash val="dot"/>
                <a:round/>
              </a:ln>
              <a:effectLst/>
            </p:spPr>
            <p:txBody>
              <a:bodyPr wrap="square" lIns="0" tIns="0" rIns="0" bIns="0" numCol="1" anchor="t">
                <a:noAutofit/>
              </a:bodyPr>
              <a:lstStyle/>
              <a:p>
                <a:endParaRPr/>
              </a:p>
            </p:txBody>
          </p:sp>
          <p:sp>
            <p:nvSpPr>
              <p:cNvPr id="3640" name="Google Shape;2012;p352"/>
              <p:cNvSpPr/>
              <p:nvPr/>
            </p:nvSpPr>
            <p:spPr>
              <a:xfrm flipV="1">
                <a:off x="2055017" y="0"/>
                <a:ext cx="1" cy="1945239"/>
              </a:xfrm>
              <a:prstGeom prst="line">
                <a:avLst/>
              </a:prstGeom>
              <a:noFill/>
              <a:ln w="9525" cap="flat">
                <a:solidFill>
                  <a:srgbClr val="000000"/>
                </a:solidFill>
                <a:prstDash val="dot"/>
                <a:round/>
              </a:ln>
              <a:effectLst/>
            </p:spPr>
            <p:txBody>
              <a:bodyPr wrap="square" lIns="0" tIns="0" rIns="0" bIns="0" numCol="1" anchor="t">
                <a:noAutofit/>
              </a:bodyPr>
              <a:lstStyle/>
              <a:p>
                <a:endParaRPr/>
              </a:p>
            </p:txBody>
          </p:sp>
          <p:sp>
            <p:nvSpPr>
              <p:cNvPr id="3641" name="Google Shape;2013;p352"/>
              <p:cNvSpPr/>
              <p:nvPr/>
            </p:nvSpPr>
            <p:spPr>
              <a:xfrm flipV="1">
                <a:off x="2740023" y="0"/>
                <a:ext cx="1" cy="1945239"/>
              </a:xfrm>
              <a:prstGeom prst="line">
                <a:avLst/>
              </a:prstGeom>
              <a:noFill/>
              <a:ln w="9525" cap="flat">
                <a:solidFill>
                  <a:srgbClr val="000000"/>
                </a:solidFill>
                <a:prstDash val="dot"/>
                <a:round/>
              </a:ln>
              <a:effectLst/>
            </p:spPr>
            <p:txBody>
              <a:bodyPr wrap="square" lIns="0" tIns="0" rIns="0" bIns="0" numCol="1" anchor="t">
                <a:noAutofit/>
              </a:bodyPr>
              <a:lstStyle/>
              <a:p>
                <a:endParaRPr/>
              </a:p>
            </p:txBody>
          </p:sp>
          <p:sp>
            <p:nvSpPr>
              <p:cNvPr id="3642" name="Google Shape;2014;p352"/>
              <p:cNvSpPr/>
              <p:nvPr/>
            </p:nvSpPr>
            <p:spPr>
              <a:xfrm flipV="1">
                <a:off x="3425029" y="0"/>
                <a:ext cx="1" cy="1945239"/>
              </a:xfrm>
              <a:prstGeom prst="line">
                <a:avLst/>
              </a:prstGeom>
              <a:noFill/>
              <a:ln w="9525" cap="flat">
                <a:solidFill>
                  <a:srgbClr val="000000"/>
                </a:solidFill>
                <a:prstDash val="dot"/>
                <a:round/>
              </a:ln>
              <a:effectLst/>
            </p:spPr>
            <p:txBody>
              <a:bodyPr wrap="square" lIns="0" tIns="0" rIns="0" bIns="0" numCol="1" anchor="t">
                <a:noAutofit/>
              </a:bodyPr>
              <a:lstStyle/>
              <a:p>
                <a:endParaRPr/>
              </a:p>
            </p:txBody>
          </p:sp>
        </p:grpSp>
        <p:sp>
          <p:nvSpPr>
            <p:cNvPr id="3644" name="Google Shape;2015;p352"/>
            <p:cNvSpPr txBox="1"/>
            <p:nvPr/>
          </p:nvSpPr>
          <p:spPr>
            <a:xfrm>
              <a:off x="5178052" y="1146060"/>
              <a:ext cx="655119" cy="177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numCol="1" anchor="ctr">
              <a:spAutoFit/>
            </a:bodyPr>
            <a:lstStyle>
              <a:lvl1pPr algn="r">
                <a:defRPr sz="900">
                  <a:solidFill>
                    <a:srgbClr val="FFFFFF"/>
                  </a:solidFill>
                  <a:latin typeface="Montserrat-Bold"/>
                  <a:ea typeface="Montserrat-Bold"/>
                  <a:cs typeface="Montserrat-Bold"/>
                  <a:sym typeface="Montserrat-Bold"/>
                </a:defRPr>
              </a:lvl1pPr>
            </a:lstStyle>
            <a:p>
              <a:r>
                <a:t>AGENCY</a:t>
              </a:r>
            </a:p>
          </p:txBody>
        </p:sp>
        <p:sp>
          <p:nvSpPr>
            <p:cNvPr id="3645" name="Google Shape;2016;p352"/>
            <p:cNvSpPr txBox="1"/>
            <p:nvPr/>
          </p:nvSpPr>
          <p:spPr>
            <a:xfrm>
              <a:off x="5062335" y="587086"/>
              <a:ext cx="770836" cy="177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numCol="1" anchor="ctr">
              <a:spAutoFit/>
            </a:bodyPr>
            <a:lstStyle>
              <a:lvl1pPr algn="r">
                <a:defRPr sz="900">
                  <a:latin typeface="Montserrat-Bold"/>
                  <a:ea typeface="Montserrat-Bold"/>
                  <a:cs typeface="Montserrat-Bold"/>
                  <a:sym typeface="Montserrat-Bold"/>
                </a:defRPr>
              </a:lvl1pPr>
            </a:lstStyle>
            <a:p>
              <a:r>
                <a:t>CLIENT</a:t>
              </a:r>
            </a:p>
          </p:txBody>
        </p:sp>
        <p:sp>
          <p:nvSpPr>
            <p:cNvPr id="3646" name="Google Shape;2017;p352"/>
            <p:cNvSpPr txBox="1"/>
            <p:nvPr/>
          </p:nvSpPr>
          <p:spPr>
            <a:xfrm>
              <a:off x="542957" y="19589"/>
              <a:ext cx="252765"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lnSpc>
                  <a:spcPct val="80000"/>
                </a:lnSpc>
                <a:defRPr sz="400">
                  <a:latin typeface="Montserrat-Regular"/>
                  <a:ea typeface="Montserrat-Regular"/>
                  <a:cs typeface="Montserrat-Regular"/>
                  <a:sym typeface="Montserrat-Regular"/>
                </a:defRPr>
              </a:lvl1pPr>
            </a:lstStyle>
            <a:p>
              <a:r>
                <a:t>Media Manager</a:t>
              </a:r>
            </a:p>
          </p:txBody>
        </p:sp>
        <p:sp>
          <p:nvSpPr>
            <p:cNvPr id="3647" name="Google Shape;2018;p352"/>
            <p:cNvSpPr txBox="1"/>
            <p:nvPr/>
          </p:nvSpPr>
          <p:spPr>
            <a:xfrm>
              <a:off x="411629" y="1811140"/>
              <a:ext cx="223735"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lnSpc>
                  <a:spcPct val="80000"/>
                </a:lnSpc>
                <a:defRPr sz="400">
                  <a:latin typeface="Montserrat-Regular"/>
                  <a:ea typeface="Montserrat-Regular"/>
                  <a:cs typeface="Montserrat-Regular"/>
                  <a:sym typeface="Montserrat-Regular"/>
                </a:defRPr>
              </a:lvl1pPr>
            </a:lstStyle>
            <a:p>
              <a:r>
                <a:t>Digital Leader</a:t>
              </a:r>
            </a:p>
          </p:txBody>
        </p:sp>
        <p:sp>
          <p:nvSpPr>
            <p:cNvPr id="3648" name="Google Shape;2019;p352"/>
            <p:cNvSpPr txBox="1"/>
            <p:nvPr/>
          </p:nvSpPr>
          <p:spPr>
            <a:xfrm>
              <a:off x="262300" y="539"/>
              <a:ext cx="212726" cy="1651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lnSpc>
                  <a:spcPct val="80000"/>
                </a:lnSpc>
                <a:defRPr sz="400">
                  <a:latin typeface="Montserrat-Regular"/>
                  <a:ea typeface="Montserrat-Regular"/>
                  <a:cs typeface="Montserrat-Regular"/>
                  <a:sym typeface="Montserrat-Regular"/>
                </a:defRPr>
              </a:pPr>
              <a:r>
                <a:t>Head </a:t>
              </a:r>
              <a:endParaRPr sz="600"/>
            </a:p>
            <a:p>
              <a:pPr algn="ctr">
                <a:lnSpc>
                  <a:spcPct val="80000"/>
                </a:lnSpc>
                <a:defRPr sz="400">
                  <a:latin typeface="Montserrat-Regular"/>
                  <a:ea typeface="Montserrat-Regular"/>
                  <a:cs typeface="Montserrat-Regular"/>
                  <a:sym typeface="Montserrat-Regular"/>
                </a:defRPr>
              </a:pPr>
              <a:r>
                <a:t>of Media</a:t>
              </a:r>
            </a:p>
          </p:txBody>
        </p:sp>
        <p:sp>
          <p:nvSpPr>
            <p:cNvPr id="3649" name="Google Shape;2020;p352"/>
            <p:cNvSpPr txBox="1"/>
            <p:nvPr/>
          </p:nvSpPr>
          <p:spPr>
            <a:xfrm>
              <a:off x="1257652" y="1811140"/>
              <a:ext cx="223735"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lnSpc>
                  <a:spcPct val="80000"/>
                </a:lnSpc>
                <a:defRPr sz="400">
                  <a:latin typeface="Montserrat-Regular"/>
                  <a:ea typeface="Montserrat-Regular"/>
                  <a:cs typeface="Montserrat-Regular"/>
                  <a:sym typeface="Montserrat-Regular"/>
                </a:defRPr>
              </a:lvl1pPr>
            </a:lstStyle>
            <a:p>
              <a:r>
                <a:t>Media Planner</a:t>
              </a:r>
            </a:p>
          </p:txBody>
        </p:sp>
        <p:sp>
          <p:nvSpPr>
            <p:cNvPr id="3650" name="Google Shape;2021;p352"/>
            <p:cNvSpPr txBox="1"/>
            <p:nvPr/>
          </p:nvSpPr>
          <p:spPr>
            <a:xfrm>
              <a:off x="940427" y="1811140"/>
              <a:ext cx="223735"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lnSpc>
                  <a:spcPct val="80000"/>
                </a:lnSpc>
                <a:defRPr sz="400">
                  <a:latin typeface="Montserrat-Regular"/>
                  <a:ea typeface="Montserrat-Regular"/>
                  <a:cs typeface="Montserrat-Regular"/>
                  <a:sym typeface="Montserrat-Regular"/>
                </a:defRPr>
              </a:lvl1pPr>
            </a:lstStyle>
            <a:p>
              <a:r>
                <a:t>Digital Leader</a:t>
              </a:r>
            </a:p>
          </p:txBody>
        </p:sp>
        <p:sp>
          <p:nvSpPr>
            <p:cNvPr id="3651" name="Google Shape;2022;p352"/>
            <p:cNvSpPr txBox="1"/>
            <p:nvPr/>
          </p:nvSpPr>
          <p:spPr>
            <a:xfrm>
              <a:off x="1228472" y="19602"/>
              <a:ext cx="252794"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lnSpc>
                  <a:spcPct val="80000"/>
                </a:lnSpc>
                <a:defRPr sz="400">
                  <a:latin typeface="Montserrat-Regular"/>
                  <a:ea typeface="Montserrat-Regular"/>
                  <a:cs typeface="Montserrat-Regular"/>
                  <a:sym typeface="Montserrat-Regular"/>
                </a:defRPr>
              </a:lvl1pPr>
            </a:lstStyle>
            <a:p>
              <a:r>
                <a:t>Media Manager</a:t>
              </a:r>
            </a:p>
          </p:txBody>
        </p:sp>
        <p:sp>
          <p:nvSpPr>
            <p:cNvPr id="3652" name="Google Shape;2023;p352"/>
            <p:cNvSpPr txBox="1"/>
            <p:nvPr/>
          </p:nvSpPr>
          <p:spPr>
            <a:xfrm>
              <a:off x="918427" y="19592"/>
              <a:ext cx="267786"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lnSpc>
                  <a:spcPct val="80000"/>
                </a:lnSpc>
                <a:defRPr sz="400">
                  <a:latin typeface="Montserrat-Regular"/>
                  <a:ea typeface="Montserrat-Regular"/>
                  <a:cs typeface="Montserrat-Regular"/>
                  <a:sym typeface="Montserrat-Regular"/>
                </a:defRPr>
              </a:pPr>
              <a:r>
                <a:t>Head </a:t>
              </a:r>
              <a:endParaRPr sz="600"/>
            </a:p>
            <a:p>
              <a:pPr algn="ctr">
                <a:lnSpc>
                  <a:spcPct val="80000"/>
                </a:lnSpc>
                <a:defRPr sz="400">
                  <a:latin typeface="Montserrat-Regular"/>
                  <a:ea typeface="Montserrat-Regular"/>
                  <a:cs typeface="Montserrat-Regular"/>
                  <a:sym typeface="Montserrat-Regular"/>
                </a:defRPr>
              </a:pPr>
              <a:r>
                <a:t>of Media</a:t>
              </a:r>
            </a:p>
          </p:txBody>
        </p:sp>
        <p:sp>
          <p:nvSpPr>
            <p:cNvPr id="3653" name="Google Shape;2024;p352"/>
            <p:cNvSpPr txBox="1"/>
            <p:nvPr/>
          </p:nvSpPr>
          <p:spPr>
            <a:xfrm>
              <a:off x="3972822" y="19589"/>
              <a:ext cx="252765"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lnSpc>
                  <a:spcPct val="80000"/>
                </a:lnSpc>
                <a:defRPr sz="400">
                  <a:latin typeface="Montserrat-Regular"/>
                  <a:ea typeface="Montserrat-Regular"/>
                  <a:cs typeface="Montserrat-Regular"/>
                  <a:sym typeface="Montserrat-Regular"/>
                </a:defRPr>
              </a:lvl1pPr>
            </a:lstStyle>
            <a:p>
              <a:r>
                <a:t>Media Manager</a:t>
              </a:r>
            </a:p>
          </p:txBody>
        </p:sp>
        <p:sp>
          <p:nvSpPr>
            <p:cNvPr id="3654" name="Google Shape;2025;p352"/>
            <p:cNvSpPr txBox="1"/>
            <p:nvPr/>
          </p:nvSpPr>
          <p:spPr>
            <a:xfrm>
              <a:off x="3836676" y="1811140"/>
              <a:ext cx="223735"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lnSpc>
                  <a:spcPct val="80000"/>
                </a:lnSpc>
                <a:defRPr sz="400">
                  <a:latin typeface="Montserrat-Regular"/>
                  <a:ea typeface="Montserrat-Regular"/>
                  <a:cs typeface="Montserrat-Regular"/>
                  <a:sym typeface="Montserrat-Regular"/>
                </a:defRPr>
              </a:lvl1pPr>
            </a:lstStyle>
            <a:p>
              <a:r>
                <a:t>Digital Leader</a:t>
              </a:r>
            </a:p>
          </p:txBody>
        </p:sp>
        <p:sp>
          <p:nvSpPr>
            <p:cNvPr id="3655" name="Google Shape;2026;p352"/>
            <p:cNvSpPr txBox="1"/>
            <p:nvPr/>
          </p:nvSpPr>
          <p:spPr>
            <a:xfrm>
              <a:off x="3666778" y="19592"/>
              <a:ext cx="271792"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lnSpc>
                  <a:spcPct val="80000"/>
                </a:lnSpc>
                <a:defRPr sz="400">
                  <a:latin typeface="Montserrat-Regular"/>
                  <a:ea typeface="Montserrat-Regular"/>
                  <a:cs typeface="Montserrat-Regular"/>
                  <a:sym typeface="Montserrat-Regular"/>
                </a:defRPr>
              </a:pPr>
              <a:r>
                <a:t>Head </a:t>
              </a:r>
              <a:endParaRPr sz="600"/>
            </a:p>
            <a:p>
              <a:pPr algn="ctr">
                <a:lnSpc>
                  <a:spcPct val="80000"/>
                </a:lnSpc>
                <a:defRPr sz="400">
                  <a:latin typeface="Montserrat-Regular"/>
                  <a:ea typeface="Montserrat-Regular"/>
                  <a:cs typeface="Montserrat-Regular"/>
                  <a:sym typeface="Montserrat-Regular"/>
                </a:defRPr>
              </a:pPr>
              <a:r>
                <a:t>of Media</a:t>
              </a:r>
            </a:p>
          </p:txBody>
        </p:sp>
        <p:grpSp>
          <p:nvGrpSpPr>
            <p:cNvPr id="3664" name="Google Shape;2027;p352"/>
            <p:cNvGrpSpPr/>
            <p:nvPr/>
          </p:nvGrpSpPr>
          <p:grpSpPr>
            <a:xfrm>
              <a:off x="3657967" y="178765"/>
              <a:ext cx="581967" cy="282944"/>
              <a:chOff x="0" y="0"/>
              <a:chExt cx="581965" cy="282943"/>
            </a:xfrm>
          </p:grpSpPr>
          <p:grpSp>
            <p:nvGrpSpPr>
              <p:cNvPr id="3659" name="Google Shape;2028;p352"/>
              <p:cNvGrpSpPr/>
              <p:nvPr/>
            </p:nvGrpSpPr>
            <p:grpSpPr>
              <a:xfrm>
                <a:off x="311039" y="0"/>
                <a:ext cx="270927" cy="282944"/>
                <a:chOff x="0" y="0"/>
                <a:chExt cx="270926" cy="282943"/>
              </a:xfrm>
            </p:grpSpPr>
            <p:sp>
              <p:nvSpPr>
                <p:cNvPr id="3656" name="Google Shape;2029;p352"/>
                <p:cNvSpPr/>
                <p:nvPr/>
              </p:nvSpPr>
              <p:spPr>
                <a:xfrm rot="10800000">
                  <a:off x="0" y="22163"/>
                  <a:ext cx="270927" cy="260781"/>
                </a:xfrm>
                <a:custGeom>
                  <a:avLst/>
                  <a:gdLst/>
                  <a:ahLst/>
                  <a:cxnLst>
                    <a:cxn ang="0">
                      <a:pos x="wd2" y="hd2"/>
                    </a:cxn>
                    <a:cxn ang="5400000">
                      <a:pos x="wd2" y="hd2"/>
                    </a:cxn>
                    <a:cxn ang="10800000">
                      <a:pos x="wd2" y="hd2"/>
                    </a:cxn>
                    <a:cxn ang="16200000">
                      <a:pos x="wd2" y="hd2"/>
                    </a:cxn>
                  </a:cxnLst>
                  <a:rect l="0" t="0" r="r" b="b"/>
                  <a:pathLst>
                    <a:path w="21600" h="21280" extrusionOk="0">
                      <a:moveTo>
                        <a:pt x="2650" y="1369"/>
                      </a:moveTo>
                      <a:cubicBezTo>
                        <a:pt x="2882" y="320"/>
                        <a:pt x="3973" y="-271"/>
                        <a:pt x="4952" y="123"/>
                      </a:cubicBezTo>
                      <a:cubicBezTo>
                        <a:pt x="5887" y="500"/>
                        <a:pt x="6300" y="1620"/>
                        <a:pt x="5843" y="2535"/>
                      </a:cubicBezTo>
                      <a:lnTo>
                        <a:pt x="3523" y="10546"/>
                      </a:lnTo>
                      <a:lnTo>
                        <a:pt x="4455" y="12207"/>
                      </a:lnTo>
                      <a:lnTo>
                        <a:pt x="17078" y="12207"/>
                      </a:lnTo>
                      <a:lnTo>
                        <a:pt x="18216" y="10430"/>
                      </a:lnTo>
                      <a:lnTo>
                        <a:pt x="15658" y="2706"/>
                      </a:lnTo>
                      <a:cubicBezTo>
                        <a:pt x="15148" y="1760"/>
                        <a:pt x="15595" y="572"/>
                        <a:pt x="16594" y="222"/>
                      </a:cubicBezTo>
                      <a:cubicBezTo>
                        <a:pt x="17377" y="-53"/>
                        <a:pt x="18237" y="315"/>
                        <a:pt x="18595" y="1078"/>
                      </a:cubicBezTo>
                      <a:lnTo>
                        <a:pt x="21600" y="10472"/>
                      </a:lnTo>
                      <a:lnTo>
                        <a:pt x="18502" y="18236"/>
                      </a:lnTo>
                      <a:cubicBezTo>
                        <a:pt x="16371" y="20240"/>
                        <a:pt x="13569" y="21329"/>
                        <a:pt x="10676" y="21279"/>
                      </a:cubicBezTo>
                      <a:cubicBezTo>
                        <a:pt x="7917" y="21231"/>
                        <a:pt x="5271" y="20148"/>
                        <a:pt x="3241" y="18236"/>
                      </a:cubicBezTo>
                      <a:lnTo>
                        <a:pt x="0" y="10601"/>
                      </a:lnTo>
                      <a:lnTo>
                        <a:pt x="2650" y="1369"/>
                      </a:lnTo>
                      <a:close/>
                    </a:path>
                  </a:pathLst>
                </a:custGeom>
                <a:solidFill>
                  <a:srgbClr val="000000"/>
                </a:solidFill>
                <a:ln w="12700" cap="flat">
                  <a:noFill/>
                  <a:miter lim="400000"/>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sp>
              <p:nvSpPr>
                <p:cNvPr id="3657" name="Google Shape;2030;p352"/>
                <p:cNvSpPr/>
                <p:nvPr/>
              </p:nvSpPr>
              <p:spPr>
                <a:xfrm rot="10800000">
                  <a:off x="74391" y="69432"/>
                  <a:ext cx="123063" cy="123007"/>
                </a:xfrm>
                <a:prstGeom prst="ellipse">
                  <a:avLst/>
                </a:prstGeom>
                <a:solidFill>
                  <a:srgbClr val="000000"/>
                </a:solidFill>
                <a:ln w="38100" cap="flat">
                  <a:solidFill>
                    <a:srgbClr val="FFFFFF"/>
                  </a:solidFill>
                  <a:prstDash val="solid"/>
                  <a:miter lim="400000"/>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sp>
              <p:nvSpPr>
                <p:cNvPr id="3658" name="Google Shape;2031;p352"/>
                <p:cNvSpPr/>
                <p:nvPr/>
              </p:nvSpPr>
              <p:spPr>
                <a:xfrm rot="10800000">
                  <a:off x="40136" y="0"/>
                  <a:ext cx="186440" cy="41546"/>
                </a:xfrm>
                <a:custGeom>
                  <a:avLst/>
                  <a:gdLst/>
                  <a:ahLst/>
                  <a:cxnLst>
                    <a:cxn ang="0">
                      <a:pos x="wd2" y="hd2"/>
                    </a:cxn>
                    <a:cxn ang="5400000">
                      <a:pos x="wd2" y="hd2"/>
                    </a:cxn>
                    <a:cxn ang="10800000">
                      <a:pos x="wd2" y="hd2"/>
                    </a:cxn>
                    <a:cxn ang="16200000">
                      <a:pos x="wd2" y="hd2"/>
                    </a:cxn>
                  </a:cxnLst>
                  <a:rect l="0" t="0" r="r" b="b"/>
                  <a:pathLst>
                    <a:path w="21600" h="21276" extrusionOk="0">
                      <a:moveTo>
                        <a:pt x="22" y="0"/>
                      </a:moveTo>
                      <a:cubicBezTo>
                        <a:pt x="3305" y="10015"/>
                        <a:pt x="7216" y="15219"/>
                        <a:pt x="11205" y="14876"/>
                      </a:cubicBezTo>
                      <a:cubicBezTo>
                        <a:pt x="14922" y="14557"/>
                        <a:pt x="18537" y="9421"/>
                        <a:pt x="21600" y="107"/>
                      </a:cubicBezTo>
                      <a:lnTo>
                        <a:pt x="21600" y="7327"/>
                      </a:lnTo>
                      <a:cubicBezTo>
                        <a:pt x="18489" y="16120"/>
                        <a:pt x="14888" y="20941"/>
                        <a:pt x="11196" y="21259"/>
                      </a:cubicBezTo>
                      <a:cubicBezTo>
                        <a:pt x="7235" y="21600"/>
                        <a:pt x="3339" y="16752"/>
                        <a:pt x="0" y="7327"/>
                      </a:cubicBezTo>
                      <a:lnTo>
                        <a:pt x="22" y="0"/>
                      </a:lnTo>
                      <a:close/>
                    </a:path>
                  </a:pathLst>
                </a:custGeom>
                <a:solidFill>
                  <a:srgbClr val="000000"/>
                </a:solidFill>
                <a:ln w="12700" cap="flat">
                  <a:noFill/>
                  <a:miter lim="400000"/>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grpSp>
          <p:grpSp>
            <p:nvGrpSpPr>
              <p:cNvPr id="3663" name="Google Shape;2032;p352"/>
              <p:cNvGrpSpPr/>
              <p:nvPr/>
            </p:nvGrpSpPr>
            <p:grpSpPr>
              <a:xfrm>
                <a:off x="-1" y="0"/>
                <a:ext cx="270928" cy="282944"/>
                <a:chOff x="0" y="0"/>
                <a:chExt cx="270926" cy="282943"/>
              </a:xfrm>
            </p:grpSpPr>
            <p:sp>
              <p:nvSpPr>
                <p:cNvPr id="3660" name="Google Shape;2033;p352"/>
                <p:cNvSpPr/>
                <p:nvPr/>
              </p:nvSpPr>
              <p:spPr>
                <a:xfrm rot="10800000">
                  <a:off x="0" y="22163"/>
                  <a:ext cx="270927" cy="260781"/>
                </a:xfrm>
                <a:custGeom>
                  <a:avLst/>
                  <a:gdLst/>
                  <a:ahLst/>
                  <a:cxnLst>
                    <a:cxn ang="0">
                      <a:pos x="wd2" y="hd2"/>
                    </a:cxn>
                    <a:cxn ang="5400000">
                      <a:pos x="wd2" y="hd2"/>
                    </a:cxn>
                    <a:cxn ang="10800000">
                      <a:pos x="wd2" y="hd2"/>
                    </a:cxn>
                    <a:cxn ang="16200000">
                      <a:pos x="wd2" y="hd2"/>
                    </a:cxn>
                  </a:cxnLst>
                  <a:rect l="0" t="0" r="r" b="b"/>
                  <a:pathLst>
                    <a:path w="21600" h="21280" extrusionOk="0">
                      <a:moveTo>
                        <a:pt x="2650" y="1369"/>
                      </a:moveTo>
                      <a:cubicBezTo>
                        <a:pt x="2882" y="320"/>
                        <a:pt x="3973" y="-271"/>
                        <a:pt x="4952" y="123"/>
                      </a:cubicBezTo>
                      <a:cubicBezTo>
                        <a:pt x="5887" y="500"/>
                        <a:pt x="6300" y="1620"/>
                        <a:pt x="5843" y="2535"/>
                      </a:cubicBezTo>
                      <a:lnTo>
                        <a:pt x="3523" y="10546"/>
                      </a:lnTo>
                      <a:lnTo>
                        <a:pt x="4455" y="12207"/>
                      </a:lnTo>
                      <a:lnTo>
                        <a:pt x="17078" y="12207"/>
                      </a:lnTo>
                      <a:lnTo>
                        <a:pt x="18216" y="10430"/>
                      </a:lnTo>
                      <a:lnTo>
                        <a:pt x="15658" y="2706"/>
                      </a:lnTo>
                      <a:cubicBezTo>
                        <a:pt x="15148" y="1760"/>
                        <a:pt x="15595" y="572"/>
                        <a:pt x="16594" y="222"/>
                      </a:cubicBezTo>
                      <a:cubicBezTo>
                        <a:pt x="17377" y="-53"/>
                        <a:pt x="18237" y="315"/>
                        <a:pt x="18595" y="1078"/>
                      </a:cubicBezTo>
                      <a:lnTo>
                        <a:pt x="21600" y="10472"/>
                      </a:lnTo>
                      <a:lnTo>
                        <a:pt x="18502" y="18236"/>
                      </a:lnTo>
                      <a:cubicBezTo>
                        <a:pt x="16371" y="20240"/>
                        <a:pt x="13569" y="21329"/>
                        <a:pt x="10676" y="21279"/>
                      </a:cubicBezTo>
                      <a:cubicBezTo>
                        <a:pt x="7917" y="21231"/>
                        <a:pt x="5271" y="20148"/>
                        <a:pt x="3241" y="18236"/>
                      </a:cubicBezTo>
                      <a:lnTo>
                        <a:pt x="0" y="10601"/>
                      </a:lnTo>
                      <a:lnTo>
                        <a:pt x="2650" y="1369"/>
                      </a:lnTo>
                      <a:close/>
                    </a:path>
                  </a:pathLst>
                </a:custGeom>
                <a:solidFill>
                  <a:srgbClr val="000000"/>
                </a:solidFill>
                <a:ln w="12700" cap="flat">
                  <a:noFill/>
                  <a:miter lim="400000"/>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sp>
              <p:nvSpPr>
                <p:cNvPr id="3661" name="Google Shape;2034;p352"/>
                <p:cNvSpPr/>
                <p:nvPr/>
              </p:nvSpPr>
              <p:spPr>
                <a:xfrm rot="10800000">
                  <a:off x="74391" y="69432"/>
                  <a:ext cx="123063" cy="123007"/>
                </a:xfrm>
                <a:prstGeom prst="ellipse">
                  <a:avLst/>
                </a:prstGeom>
                <a:solidFill>
                  <a:srgbClr val="000000"/>
                </a:solidFill>
                <a:ln w="38100" cap="flat">
                  <a:solidFill>
                    <a:srgbClr val="FFFFFF"/>
                  </a:solidFill>
                  <a:prstDash val="solid"/>
                  <a:miter lim="400000"/>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sp>
              <p:nvSpPr>
                <p:cNvPr id="3662" name="Google Shape;2035;p352"/>
                <p:cNvSpPr/>
                <p:nvPr/>
              </p:nvSpPr>
              <p:spPr>
                <a:xfrm rot="10800000">
                  <a:off x="40136" y="0"/>
                  <a:ext cx="186440" cy="41546"/>
                </a:xfrm>
                <a:custGeom>
                  <a:avLst/>
                  <a:gdLst/>
                  <a:ahLst/>
                  <a:cxnLst>
                    <a:cxn ang="0">
                      <a:pos x="wd2" y="hd2"/>
                    </a:cxn>
                    <a:cxn ang="5400000">
                      <a:pos x="wd2" y="hd2"/>
                    </a:cxn>
                    <a:cxn ang="10800000">
                      <a:pos x="wd2" y="hd2"/>
                    </a:cxn>
                    <a:cxn ang="16200000">
                      <a:pos x="wd2" y="hd2"/>
                    </a:cxn>
                  </a:cxnLst>
                  <a:rect l="0" t="0" r="r" b="b"/>
                  <a:pathLst>
                    <a:path w="21600" h="21276" extrusionOk="0">
                      <a:moveTo>
                        <a:pt x="22" y="0"/>
                      </a:moveTo>
                      <a:cubicBezTo>
                        <a:pt x="3305" y="10015"/>
                        <a:pt x="7216" y="15219"/>
                        <a:pt x="11205" y="14876"/>
                      </a:cubicBezTo>
                      <a:cubicBezTo>
                        <a:pt x="14922" y="14557"/>
                        <a:pt x="18537" y="9421"/>
                        <a:pt x="21600" y="107"/>
                      </a:cubicBezTo>
                      <a:lnTo>
                        <a:pt x="21600" y="7327"/>
                      </a:lnTo>
                      <a:cubicBezTo>
                        <a:pt x="18489" y="16120"/>
                        <a:pt x="14888" y="20941"/>
                        <a:pt x="11196" y="21259"/>
                      </a:cubicBezTo>
                      <a:cubicBezTo>
                        <a:pt x="7235" y="21600"/>
                        <a:pt x="3339" y="16752"/>
                        <a:pt x="0" y="7327"/>
                      </a:cubicBezTo>
                      <a:lnTo>
                        <a:pt x="22" y="0"/>
                      </a:lnTo>
                      <a:close/>
                    </a:path>
                  </a:pathLst>
                </a:custGeom>
                <a:solidFill>
                  <a:srgbClr val="000000"/>
                </a:solidFill>
                <a:ln w="12700" cap="flat">
                  <a:noFill/>
                  <a:miter lim="400000"/>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grpSp>
        </p:grpSp>
        <p:sp>
          <p:nvSpPr>
            <p:cNvPr id="3665" name="Google Shape;2036;p352"/>
            <p:cNvSpPr txBox="1"/>
            <p:nvPr/>
          </p:nvSpPr>
          <p:spPr>
            <a:xfrm>
              <a:off x="1750666" y="1786860"/>
              <a:ext cx="271831"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lnSpc>
                  <a:spcPct val="80000"/>
                </a:lnSpc>
                <a:defRPr sz="400">
                  <a:latin typeface="Montserrat-Regular"/>
                  <a:ea typeface="Montserrat-Regular"/>
                  <a:cs typeface="Montserrat-Regular"/>
                  <a:sym typeface="Montserrat-Regular"/>
                </a:defRPr>
              </a:lvl1pPr>
            </a:lstStyle>
            <a:p>
              <a:r>
                <a:t>Trafficker</a:t>
              </a:r>
            </a:p>
          </p:txBody>
        </p:sp>
        <p:sp>
          <p:nvSpPr>
            <p:cNvPr id="3666" name="Google Shape;2037;p352"/>
            <p:cNvSpPr txBox="1"/>
            <p:nvPr/>
          </p:nvSpPr>
          <p:spPr>
            <a:xfrm>
              <a:off x="2443063" y="1786860"/>
              <a:ext cx="271831"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lnSpc>
                  <a:spcPct val="80000"/>
                </a:lnSpc>
                <a:defRPr sz="400">
                  <a:latin typeface="Montserrat-Regular"/>
                  <a:ea typeface="Montserrat-Regular"/>
                  <a:cs typeface="Montserrat-Regular"/>
                  <a:sym typeface="Montserrat-Regular"/>
                </a:defRPr>
              </a:lvl1pPr>
            </a:lstStyle>
            <a:p>
              <a:r>
                <a:t>Specialist</a:t>
              </a:r>
            </a:p>
          </p:txBody>
        </p:sp>
        <p:sp>
          <p:nvSpPr>
            <p:cNvPr id="3667" name="Google Shape;2038;p352"/>
            <p:cNvSpPr txBox="1"/>
            <p:nvPr/>
          </p:nvSpPr>
          <p:spPr>
            <a:xfrm>
              <a:off x="3276410" y="1786860"/>
              <a:ext cx="271831"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lnSpc>
                  <a:spcPct val="80000"/>
                </a:lnSpc>
                <a:defRPr sz="400">
                  <a:latin typeface="Montserrat-Regular"/>
                  <a:ea typeface="Montserrat-Regular"/>
                  <a:cs typeface="Montserrat-Regular"/>
                  <a:sym typeface="Montserrat-Regular"/>
                </a:defRPr>
              </a:lvl1pPr>
            </a:lstStyle>
            <a:p>
              <a:r>
                <a:t>Specialist</a:t>
              </a:r>
            </a:p>
          </p:txBody>
        </p:sp>
        <p:sp>
          <p:nvSpPr>
            <p:cNvPr id="3668" name="Google Shape;2039;p352"/>
            <p:cNvSpPr txBox="1"/>
            <p:nvPr/>
          </p:nvSpPr>
          <p:spPr>
            <a:xfrm>
              <a:off x="2996580" y="1811140"/>
              <a:ext cx="223735"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lnSpc>
                  <a:spcPct val="80000"/>
                </a:lnSpc>
                <a:defRPr sz="400">
                  <a:latin typeface="Montserrat-Regular"/>
                  <a:ea typeface="Montserrat-Regular"/>
                  <a:cs typeface="Montserrat-Regular"/>
                  <a:sym typeface="Montserrat-Regular"/>
                </a:defRPr>
              </a:lvl1pPr>
            </a:lstStyle>
            <a:p>
              <a:r>
                <a:t>Media Planner</a:t>
              </a:r>
            </a:p>
          </p:txBody>
        </p:sp>
        <p:sp>
          <p:nvSpPr>
            <p:cNvPr id="3669" name="Google Shape;2040;p352"/>
            <p:cNvSpPr txBox="1"/>
            <p:nvPr/>
          </p:nvSpPr>
          <p:spPr>
            <a:xfrm>
              <a:off x="4344778" y="19589"/>
              <a:ext cx="267734"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lnSpc>
                  <a:spcPct val="80000"/>
                </a:lnSpc>
                <a:defRPr sz="400">
                  <a:latin typeface="Montserrat-Regular"/>
                  <a:ea typeface="Montserrat-Regular"/>
                  <a:cs typeface="Montserrat-Regular"/>
                  <a:sym typeface="Montserrat-Regular"/>
                </a:defRPr>
              </a:lvl1pPr>
            </a:lstStyle>
            <a:p>
              <a:r>
                <a:t>Media Controller</a:t>
              </a:r>
            </a:p>
          </p:txBody>
        </p:sp>
        <p:sp>
          <p:nvSpPr>
            <p:cNvPr id="3670" name="Google Shape;2041;p352"/>
            <p:cNvSpPr txBox="1"/>
            <p:nvPr/>
          </p:nvSpPr>
          <p:spPr>
            <a:xfrm>
              <a:off x="4663301" y="19589"/>
              <a:ext cx="252765"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lnSpc>
                  <a:spcPct val="80000"/>
                </a:lnSpc>
                <a:defRPr sz="400">
                  <a:latin typeface="Montserrat-Regular"/>
                  <a:ea typeface="Montserrat-Regular"/>
                  <a:cs typeface="Montserrat-Regular"/>
                  <a:sym typeface="Montserrat-Regular"/>
                </a:defRPr>
              </a:lvl1pPr>
            </a:lstStyle>
            <a:p>
              <a:r>
                <a:t>Media Manager</a:t>
              </a:r>
            </a:p>
          </p:txBody>
        </p:sp>
        <p:sp>
          <p:nvSpPr>
            <p:cNvPr id="3671" name="Google Shape;2042;p352"/>
            <p:cNvSpPr txBox="1"/>
            <p:nvPr/>
          </p:nvSpPr>
          <p:spPr>
            <a:xfrm>
              <a:off x="4521690" y="1811140"/>
              <a:ext cx="223735"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ctr">
                <a:lnSpc>
                  <a:spcPct val="80000"/>
                </a:lnSpc>
                <a:defRPr sz="400">
                  <a:latin typeface="Montserrat-Regular"/>
                  <a:ea typeface="Montserrat-Regular"/>
                  <a:cs typeface="Montserrat-Regular"/>
                  <a:sym typeface="Montserrat-Regular"/>
                </a:defRPr>
              </a:lvl1pPr>
            </a:lstStyle>
            <a:p>
              <a:r>
                <a:t>Digital Leader</a:t>
              </a:r>
            </a:p>
          </p:txBody>
        </p:sp>
        <p:grpSp>
          <p:nvGrpSpPr>
            <p:cNvPr id="3680" name="Google Shape;2043;p352"/>
            <p:cNvGrpSpPr/>
            <p:nvPr/>
          </p:nvGrpSpPr>
          <p:grpSpPr>
            <a:xfrm>
              <a:off x="921238" y="164635"/>
              <a:ext cx="581967" cy="282945"/>
              <a:chOff x="0" y="0"/>
              <a:chExt cx="581965" cy="282944"/>
            </a:xfrm>
          </p:grpSpPr>
          <p:grpSp>
            <p:nvGrpSpPr>
              <p:cNvPr id="3675" name="Google Shape;2044;p352"/>
              <p:cNvGrpSpPr/>
              <p:nvPr/>
            </p:nvGrpSpPr>
            <p:grpSpPr>
              <a:xfrm>
                <a:off x="311039" y="0"/>
                <a:ext cx="270927" cy="282945"/>
                <a:chOff x="0" y="0"/>
                <a:chExt cx="270926" cy="282944"/>
              </a:xfrm>
            </p:grpSpPr>
            <p:sp>
              <p:nvSpPr>
                <p:cNvPr id="3672" name="Google Shape;2045;p352"/>
                <p:cNvSpPr/>
                <p:nvPr/>
              </p:nvSpPr>
              <p:spPr>
                <a:xfrm rot="10800000">
                  <a:off x="0" y="22164"/>
                  <a:ext cx="270927" cy="260781"/>
                </a:xfrm>
                <a:custGeom>
                  <a:avLst/>
                  <a:gdLst/>
                  <a:ahLst/>
                  <a:cxnLst>
                    <a:cxn ang="0">
                      <a:pos x="wd2" y="hd2"/>
                    </a:cxn>
                    <a:cxn ang="5400000">
                      <a:pos x="wd2" y="hd2"/>
                    </a:cxn>
                    <a:cxn ang="10800000">
                      <a:pos x="wd2" y="hd2"/>
                    </a:cxn>
                    <a:cxn ang="16200000">
                      <a:pos x="wd2" y="hd2"/>
                    </a:cxn>
                  </a:cxnLst>
                  <a:rect l="0" t="0" r="r" b="b"/>
                  <a:pathLst>
                    <a:path w="21600" h="21280" extrusionOk="0">
                      <a:moveTo>
                        <a:pt x="2650" y="1369"/>
                      </a:moveTo>
                      <a:cubicBezTo>
                        <a:pt x="2882" y="320"/>
                        <a:pt x="3973" y="-271"/>
                        <a:pt x="4952" y="123"/>
                      </a:cubicBezTo>
                      <a:cubicBezTo>
                        <a:pt x="5887" y="500"/>
                        <a:pt x="6300" y="1620"/>
                        <a:pt x="5843" y="2535"/>
                      </a:cubicBezTo>
                      <a:lnTo>
                        <a:pt x="3523" y="10546"/>
                      </a:lnTo>
                      <a:lnTo>
                        <a:pt x="4455" y="12207"/>
                      </a:lnTo>
                      <a:lnTo>
                        <a:pt x="17078" y="12207"/>
                      </a:lnTo>
                      <a:lnTo>
                        <a:pt x="18216" y="10430"/>
                      </a:lnTo>
                      <a:lnTo>
                        <a:pt x="15658" y="2706"/>
                      </a:lnTo>
                      <a:cubicBezTo>
                        <a:pt x="15148" y="1760"/>
                        <a:pt x="15595" y="572"/>
                        <a:pt x="16594" y="222"/>
                      </a:cubicBezTo>
                      <a:cubicBezTo>
                        <a:pt x="17377" y="-53"/>
                        <a:pt x="18237" y="315"/>
                        <a:pt x="18595" y="1078"/>
                      </a:cubicBezTo>
                      <a:lnTo>
                        <a:pt x="21600" y="10472"/>
                      </a:lnTo>
                      <a:lnTo>
                        <a:pt x="18502" y="18236"/>
                      </a:lnTo>
                      <a:cubicBezTo>
                        <a:pt x="16371" y="20240"/>
                        <a:pt x="13569" y="21329"/>
                        <a:pt x="10676" y="21279"/>
                      </a:cubicBezTo>
                      <a:cubicBezTo>
                        <a:pt x="7917" y="21231"/>
                        <a:pt x="5271" y="20148"/>
                        <a:pt x="3241" y="18236"/>
                      </a:cubicBezTo>
                      <a:lnTo>
                        <a:pt x="0" y="10601"/>
                      </a:lnTo>
                      <a:lnTo>
                        <a:pt x="2650" y="1369"/>
                      </a:lnTo>
                      <a:close/>
                    </a:path>
                  </a:pathLst>
                </a:custGeom>
                <a:solidFill>
                  <a:srgbClr val="000000"/>
                </a:solidFill>
                <a:ln w="12700" cap="flat">
                  <a:noFill/>
                  <a:miter lim="400000"/>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sp>
              <p:nvSpPr>
                <p:cNvPr id="3673" name="Google Shape;2046;p352"/>
                <p:cNvSpPr/>
                <p:nvPr/>
              </p:nvSpPr>
              <p:spPr>
                <a:xfrm rot="10800000">
                  <a:off x="74391" y="69433"/>
                  <a:ext cx="123063" cy="123007"/>
                </a:xfrm>
                <a:prstGeom prst="ellipse">
                  <a:avLst/>
                </a:prstGeom>
                <a:solidFill>
                  <a:srgbClr val="000000"/>
                </a:solidFill>
                <a:ln w="38100" cap="flat">
                  <a:solidFill>
                    <a:srgbClr val="FFFFFF"/>
                  </a:solidFill>
                  <a:prstDash val="solid"/>
                  <a:miter lim="400000"/>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sp>
              <p:nvSpPr>
                <p:cNvPr id="3674" name="Google Shape;2047;p352"/>
                <p:cNvSpPr/>
                <p:nvPr/>
              </p:nvSpPr>
              <p:spPr>
                <a:xfrm rot="10800000">
                  <a:off x="40144" y="0"/>
                  <a:ext cx="186432" cy="41548"/>
                </a:xfrm>
                <a:custGeom>
                  <a:avLst/>
                  <a:gdLst/>
                  <a:ahLst/>
                  <a:cxnLst>
                    <a:cxn ang="0">
                      <a:pos x="wd2" y="hd2"/>
                    </a:cxn>
                    <a:cxn ang="5400000">
                      <a:pos x="wd2" y="hd2"/>
                    </a:cxn>
                    <a:cxn ang="10800000">
                      <a:pos x="wd2" y="hd2"/>
                    </a:cxn>
                    <a:cxn ang="16200000">
                      <a:pos x="wd2" y="hd2"/>
                    </a:cxn>
                  </a:cxnLst>
                  <a:rect l="0" t="0" r="r" b="b"/>
                  <a:pathLst>
                    <a:path w="21600" h="21276" extrusionOk="0">
                      <a:moveTo>
                        <a:pt x="22" y="0"/>
                      </a:moveTo>
                      <a:cubicBezTo>
                        <a:pt x="3305" y="10015"/>
                        <a:pt x="7216" y="15219"/>
                        <a:pt x="11205" y="14876"/>
                      </a:cubicBezTo>
                      <a:cubicBezTo>
                        <a:pt x="14922" y="14557"/>
                        <a:pt x="18537" y="9421"/>
                        <a:pt x="21600" y="107"/>
                      </a:cubicBezTo>
                      <a:lnTo>
                        <a:pt x="21600" y="7327"/>
                      </a:lnTo>
                      <a:cubicBezTo>
                        <a:pt x="18489" y="16120"/>
                        <a:pt x="14888" y="20941"/>
                        <a:pt x="11196" y="21259"/>
                      </a:cubicBezTo>
                      <a:cubicBezTo>
                        <a:pt x="7235" y="21600"/>
                        <a:pt x="3339" y="16752"/>
                        <a:pt x="0" y="7327"/>
                      </a:cubicBezTo>
                      <a:lnTo>
                        <a:pt x="22" y="0"/>
                      </a:lnTo>
                      <a:close/>
                    </a:path>
                  </a:pathLst>
                </a:custGeom>
                <a:solidFill>
                  <a:srgbClr val="000000"/>
                </a:solidFill>
                <a:ln w="12700" cap="flat">
                  <a:noFill/>
                  <a:miter lim="400000"/>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grpSp>
          <p:grpSp>
            <p:nvGrpSpPr>
              <p:cNvPr id="3679" name="Google Shape;2048;p352"/>
              <p:cNvGrpSpPr/>
              <p:nvPr/>
            </p:nvGrpSpPr>
            <p:grpSpPr>
              <a:xfrm>
                <a:off x="-1" y="1"/>
                <a:ext cx="270928" cy="282944"/>
                <a:chOff x="0" y="0"/>
                <a:chExt cx="270926" cy="282943"/>
              </a:xfrm>
            </p:grpSpPr>
            <p:sp>
              <p:nvSpPr>
                <p:cNvPr id="3676" name="Google Shape;2049;p352"/>
                <p:cNvSpPr/>
                <p:nvPr/>
              </p:nvSpPr>
              <p:spPr>
                <a:xfrm rot="10800000">
                  <a:off x="0" y="22163"/>
                  <a:ext cx="270927" cy="260781"/>
                </a:xfrm>
                <a:custGeom>
                  <a:avLst/>
                  <a:gdLst/>
                  <a:ahLst/>
                  <a:cxnLst>
                    <a:cxn ang="0">
                      <a:pos x="wd2" y="hd2"/>
                    </a:cxn>
                    <a:cxn ang="5400000">
                      <a:pos x="wd2" y="hd2"/>
                    </a:cxn>
                    <a:cxn ang="10800000">
                      <a:pos x="wd2" y="hd2"/>
                    </a:cxn>
                    <a:cxn ang="16200000">
                      <a:pos x="wd2" y="hd2"/>
                    </a:cxn>
                  </a:cxnLst>
                  <a:rect l="0" t="0" r="r" b="b"/>
                  <a:pathLst>
                    <a:path w="21600" h="21280" extrusionOk="0">
                      <a:moveTo>
                        <a:pt x="2650" y="1369"/>
                      </a:moveTo>
                      <a:cubicBezTo>
                        <a:pt x="2882" y="320"/>
                        <a:pt x="3973" y="-271"/>
                        <a:pt x="4952" y="123"/>
                      </a:cubicBezTo>
                      <a:cubicBezTo>
                        <a:pt x="5887" y="500"/>
                        <a:pt x="6300" y="1620"/>
                        <a:pt x="5843" y="2535"/>
                      </a:cubicBezTo>
                      <a:lnTo>
                        <a:pt x="3523" y="10546"/>
                      </a:lnTo>
                      <a:lnTo>
                        <a:pt x="4455" y="12207"/>
                      </a:lnTo>
                      <a:lnTo>
                        <a:pt x="17078" y="12207"/>
                      </a:lnTo>
                      <a:lnTo>
                        <a:pt x="18216" y="10430"/>
                      </a:lnTo>
                      <a:lnTo>
                        <a:pt x="15658" y="2706"/>
                      </a:lnTo>
                      <a:cubicBezTo>
                        <a:pt x="15148" y="1760"/>
                        <a:pt x="15595" y="572"/>
                        <a:pt x="16594" y="222"/>
                      </a:cubicBezTo>
                      <a:cubicBezTo>
                        <a:pt x="17377" y="-53"/>
                        <a:pt x="18237" y="315"/>
                        <a:pt x="18595" y="1078"/>
                      </a:cubicBezTo>
                      <a:lnTo>
                        <a:pt x="21600" y="10472"/>
                      </a:lnTo>
                      <a:lnTo>
                        <a:pt x="18502" y="18236"/>
                      </a:lnTo>
                      <a:cubicBezTo>
                        <a:pt x="16371" y="20240"/>
                        <a:pt x="13569" y="21329"/>
                        <a:pt x="10676" y="21279"/>
                      </a:cubicBezTo>
                      <a:cubicBezTo>
                        <a:pt x="7917" y="21231"/>
                        <a:pt x="5271" y="20148"/>
                        <a:pt x="3241" y="18236"/>
                      </a:cubicBezTo>
                      <a:lnTo>
                        <a:pt x="0" y="10601"/>
                      </a:lnTo>
                      <a:lnTo>
                        <a:pt x="2650" y="1369"/>
                      </a:lnTo>
                      <a:close/>
                    </a:path>
                  </a:pathLst>
                </a:custGeom>
                <a:solidFill>
                  <a:srgbClr val="000000"/>
                </a:solidFill>
                <a:ln w="12700" cap="flat">
                  <a:noFill/>
                  <a:miter lim="400000"/>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sp>
              <p:nvSpPr>
                <p:cNvPr id="3677" name="Google Shape;2050;p352"/>
                <p:cNvSpPr/>
                <p:nvPr/>
              </p:nvSpPr>
              <p:spPr>
                <a:xfrm rot="10800000">
                  <a:off x="74391" y="69432"/>
                  <a:ext cx="123063" cy="123007"/>
                </a:xfrm>
                <a:prstGeom prst="ellipse">
                  <a:avLst/>
                </a:prstGeom>
                <a:solidFill>
                  <a:srgbClr val="000000"/>
                </a:solidFill>
                <a:ln w="38100" cap="flat">
                  <a:solidFill>
                    <a:srgbClr val="FFFFFF"/>
                  </a:solidFill>
                  <a:prstDash val="solid"/>
                  <a:miter lim="400000"/>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sp>
              <p:nvSpPr>
                <p:cNvPr id="3678" name="Google Shape;2051;p352"/>
                <p:cNvSpPr/>
                <p:nvPr/>
              </p:nvSpPr>
              <p:spPr>
                <a:xfrm rot="10800000">
                  <a:off x="40136" y="0"/>
                  <a:ext cx="186440" cy="41546"/>
                </a:xfrm>
                <a:custGeom>
                  <a:avLst/>
                  <a:gdLst/>
                  <a:ahLst/>
                  <a:cxnLst>
                    <a:cxn ang="0">
                      <a:pos x="wd2" y="hd2"/>
                    </a:cxn>
                    <a:cxn ang="5400000">
                      <a:pos x="wd2" y="hd2"/>
                    </a:cxn>
                    <a:cxn ang="10800000">
                      <a:pos x="wd2" y="hd2"/>
                    </a:cxn>
                    <a:cxn ang="16200000">
                      <a:pos x="wd2" y="hd2"/>
                    </a:cxn>
                  </a:cxnLst>
                  <a:rect l="0" t="0" r="r" b="b"/>
                  <a:pathLst>
                    <a:path w="21600" h="21276" extrusionOk="0">
                      <a:moveTo>
                        <a:pt x="22" y="0"/>
                      </a:moveTo>
                      <a:cubicBezTo>
                        <a:pt x="3305" y="10015"/>
                        <a:pt x="7216" y="15219"/>
                        <a:pt x="11205" y="14876"/>
                      </a:cubicBezTo>
                      <a:cubicBezTo>
                        <a:pt x="14922" y="14557"/>
                        <a:pt x="18537" y="9421"/>
                        <a:pt x="21600" y="107"/>
                      </a:cubicBezTo>
                      <a:lnTo>
                        <a:pt x="21600" y="7327"/>
                      </a:lnTo>
                      <a:cubicBezTo>
                        <a:pt x="18489" y="16120"/>
                        <a:pt x="14888" y="20941"/>
                        <a:pt x="11196" y="21259"/>
                      </a:cubicBezTo>
                      <a:cubicBezTo>
                        <a:pt x="7235" y="21600"/>
                        <a:pt x="3339" y="16752"/>
                        <a:pt x="0" y="7327"/>
                      </a:cubicBezTo>
                      <a:lnTo>
                        <a:pt x="22" y="0"/>
                      </a:lnTo>
                      <a:close/>
                    </a:path>
                  </a:pathLst>
                </a:custGeom>
                <a:solidFill>
                  <a:srgbClr val="000000"/>
                </a:solidFill>
                <a:ln w="12700" cap="flat">
                  <a:noFill/>
                  <a:miter lim="400000"/>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grpSp>
        </p:grpSp>
        <p:pic>
          <p:nvPicPr>
            <p:cNvPr id="3681" name="Google Shape;2052;p352" descr="Google Shape;2052;p352"/>
            <p:cNvPicPr>
              <a:picLocks noChangeAspect="1"/>
            </p:cNvPicPr>
            <p:nvPr/>
          </p:nvPicPr>
          <p:blipFill>
            <a:blip r:embed="rId7"/>
            <a:srcRect l="9928" t="9779" r="77935" b="65291"/>
            <a:stretch>
              <a:fillRect/>
            </a:stretch>
          </p:blipFill>
          <p:spPr>
            <a:xfrm>
              <a:off x="227982" y="632381"/>
              <a:ext cx="589360" cy="680641"/>
            </a:xfrm>
            <a:custGeom>
              <a:avLst/>
              <a:gdLst/>
              <a:ahLst/>
              <a:cxnLst>
                <a:cxn ang="0">
                  <a:pos x="wd2" y="hd2"/>
                </a:cxn>
                <a:cxn ang="5400000">
                  <a:pos x="wd2" y="hd2"/>
                </a:cxn>
                <a:cxn ang="10800000">
                  <a:pos x="wd2" y="hd2"/>
                </a:cxn>
                <a:cxn ang="16200000">
                  <a:pos x="wd2" y="hd2"/>
                </a:cxn>
              </a:cxnLst>
              <a:rect l="0" t="0" r="r" b="b"/>
              <a:pathLst>
                <a:path w="21600" h="21600" extrusionOk="0">
                  <a:moveTo>
                    <a:pt x="10793" y="0"/>
                  </a:moveTo>
                  <a:lnTo>
                    <a:pt x="0" y="5391"/>
                  </a:lnTo>
                  <a:lnTo>
                    <a:pt x="0" y="16197"/>
                  </a:lnTo>
                  <a:lnTo>
                    <a:pt x="10793" y="21600"/>
                  </a:lnTo>
                  <a:lnTo>
                    <a:pt x="21600" y="16197"/>
                  </a:lnTo>
                  <a:lnTo>
                    <a:pt x="21600" y="5391"/>
                  </a:lnTo>
                  <a:lnTo>
                    <a:pt x="10793" y="0"/>
                  </a:lnTo>
                  <a:close/>
                </a:path>
              </a:pathLst>
            </a:custGeom>
            <a:ln w="12700" cap="flat">
              <a:noFill/>
              <a:miter lim="400000"/>
            </a:ln>
            <a:effectLst/>
          </p:spPr>
        </p:pic>
        <p:pic>
          <p:nvPicPr>
            <p:cNvPr id="3682" name="Google Shape;2053;p352" descr="Google Shape;2053;p352"/>
            <p:cNvPicPr>
              <a:picLocks noChangeAspect="1"/>
            </p:cNvPicPr>
            <p:nvPr/>
          </p:nvPicPr>
          <p:blipFill>
            <a:blip r:embed="rId7"/>
            <a:srcRect l="9928" t="38641" r="77935" b="36429"/>
            <a:stretch>
              <a:fillRect/>
            </a:stretch>
          </p:blipFill>
          <p:spPr>
            <a:xfrm>
              <a:off x="917080" y="632381"/>
              <a:ext cx="589360" cy="680641"/>
            </a:xfrm>
            <a:custGeom>
              <a:avLst/>
              <a:gdLst/>
              <a:ahLst/>
              <a:cxnLst>
                <a:cxn ang="0">
                  <a:pos x="wd2" y="hd2"/>
                </a:cxn>
                <a:cxn ang="5400000">
                  <a:pos x="wd2" y="hd2"/>
                </a:cxn>
                <a:cxn ang="10800000">
                  <a:pos x="wd2" y="hd2"/>
                </a:cxn>
                <a:cxn ang="16200000">
                  <a:pos x="wd2" y="hd2"/>
                </a:cxn>
              </a:cxnLst>
              <a:rect l="0" t="0" r="r" b="b"/>
              <a:pathLst>
                <a:path w="21600" h="21600" extrusionOk="0">
                  <a:moveTo>
                    <a:pt x="10793" y="0"/>
                  </a:moveTo>
                  <a:lnTo>
                    <a:pt x="0" y="5391"/>
                  </a:lnTo>
                  <a:lnTo>
                    <a:pt x="0" y="16197"/>
                  </a:lnTo>
                  <a:lnTo>
                    <a:pt x="10793" y="21600"/>
                  </a:lnTo>
                  <a:lnTo>
                    <a:pt x="21600" y="16197"/>
                  </a:lnTo>
                  <a:lnTo>
                    <a:pt x="21600" y="5391"/>
                  </a:lnTo>
                  <a:lnTo>
                    <a:pt x="10793" y="0"/>
                  </a:lnTo>
                  <a:close/>
                </a:path>
              </a:pathLst>
            </a:custGeom>
            <a:ln w="12700" cap="flat">
              <a:noFill/>
              <a:miter lim="400000"/>
            </a:ln>
            <a:effectLst/>
          </p:spPr>
        </p:pic>
        <p:pic>
          <p:nvPicPr>
            <p:cNvPr id="3683" name="Google Shape;2054;p352" descr="Google Shape;2054;p352"/>
            <p:cNvPicPr>
              <a:picLocks noChangeAspect="1"/>
            </p:cNvPicPr>
            <p:nvPr/>
          </p:nvPicPr>
          <p:blipFill>
            <a:blip r:embed="rId7"/>
            <a:srcRect l="39763" t="9154" r="48098" b="65915"/>
            <a:stretch>
              <a:fillRect/>
            </a:stretch>
          </p:blipFill>
          <p:spPr>
            <a:xfrm>
              <a:off x="2280782" y="632381"/>
              <a:ext cx="589361" cy="680641"/>
            </a:xfrm>
            <a:custGeom>
              <a:avLst/>
              <a:gdLst/>
              <a:ahLst/>
              <a:cxnLst>
                <a:cxn ang="0">
                  <a:pos x="wd2" y="hd2"/>
                </a:cxn>
                <a:cxn ang="5400000">
                  <a:pos x="wd2" y="hd2"/>
                </a:cxn>
                <a:cxn ang="10800000">
                  <a:pos x="wd2" y="hd2"/>
                </a:cxn>
                <a:cxn ang="16200000">
                  <a:pos x="wd2" y="hd2"/>
                </a:cxn>
              </a:cxnLst>
              <a:rect l="0" t="0" r="r" b="b"/>
              <a:pathLst>
                <a:path w="21600" h="21600" extrusionOk="0">
                  <a:moveTo>
                    <a:pt x="10793" y="0"/>
                  </a:moveTo>
                  <a:lnTo>
                    <a:pt x="0" y="5391"/>
                  </a:lnTo>
                  <a:lnTo>
                    <a:pt x="0" y="16197"/>
                  </a:lnTo>
                  <a:lnTo>
                    <a:pt x="10793" y="21600"/>
                  </a:lnTo>
                  <a:lnTo>
                    <a:pt x="21600" y="16197"/>
                  </a:lnTo>
                  <a:lnTo>
                    <a:pt x="21600" y="5391"/>
                  </a:lnTo>
                  <a:lnTo>
                    <a:pt x="10793" y="0"/>
                  </a:lnTo>
                  <a:close/>
                </a:path>
              </a:pathLst>
            </a:custGeom>
            <a:ln w="12700" cap="flat">
              <a:noFill/>
              <a:miter lim="400000"/>
            </a:ln>
            <a:effectLst/>
          </p:spPr>
        </p:pic>
        <p:pic>
          <p:nvPicPr>
            <p:cNvPr id="3684" name="Google Shape;2055;p352" descr="Google Shape;2055;p352"/>
            <p:cNvPicPr>
              <a:picLocks noChangeAspect="1"/>
            </p:cNvPicPr>
            <p:nvPr/>
          </p:nvPicPr>
          <p:blipFill>
            <a:blip r:embed="rId7"/>
            <a:srcRect l="50820" t="39265" r="37041" b="35805"/>
            <a:stretch>
              <a:fillRect/>
            </a:stretch>
          </p:blipFill>
          <p:spPr>
            <a:xfrm>
              <a:off x="2965788" y="632381"/>
              <a:ext cx="589360" cy="680641"/>
            </a:xfrm>
            <a:custGeom>
              <a:avLst/>
              <a:gdLst/>
              <a:ahLst/>
              <a:cxnLst>
                <a:cxn ang="0">
                  <a:pos x="wd2" y="hd2"/>
                </a:cxn>
                <a:cxn ang="5400000">
                  <a:pos x="wd2" y="hd2"/>
                </a:cxn>
                <a:cxn ang="10800000">
                  <a:pos x="wd2" y="hd2"/>
                </a:cxn>
                <a:cxn ang="16200000">
                  <a:pos x="wd2" y="hd2"/>
                </a:cxn>
              </a:cxnLst>
              <a:rect l="0" t="0" r="r" b="b"/>
              <a:pathLst>
                <a:path w="21600" h="21600" extrusionOk="0">
                  <a:moveTo>
                    <a:pt x="10793" y="0"/>
                  </a:moveTo>
                  <a:lnTo>
                    <a:pt x="0" y="5391"/>
                  </a:lnTo>
                  <a:lnTo>
                    <a:pt x="0" y="16197"/>
                  </a:lnTo>
                  <a:lnTo>
                    <a:pt x="10793" y="21600"/>
                  </a:lnTo>
                  <a:lnTo>
                    <a:pt x="21600" y="16197"/>
                  </a:lnTo>
                  <a:lnTo>
                    <a:pt x="21600" y="5391"/>
                  </a:lnTo>
                  <a:lnTo>
                    <a:pt x="10793" y="0"/>
                  </a:lnTo>
                  <a:close/>
                </a:path>
              </a:pathLst>
            </a:custGeom>
            <a:ln w="12700" cap="flat">
              <a:noFill/>
              <a:miter lim="400000"/>
            </a:ln>
            <a:effectLst/>
          </p:spPr>
        </p:pic>
        <p:pic>
          <p:nvPicPr>
            <p:cNvPr id="3685" name="Google Shape;2056;p352" descr="Google Shape;2056;p352"/>
            <p:cNvPicPr>
              <a:picLocks noChangeAspect="1"/>
            </p:cNvPicPr>
            <p:nvPr/>
          </p:nvPicPr>
          <p:blipFill>
            <a:blip r:embed="rId7"/>
            <a:srcRect l="39589" t="69452" r="48274" b="5617"/>
            <a:stretch>
              <a:fillRect/>
            </a:stretch>
          </p:blipFill>
          <p:spPr>
            <a:xfrm>
              <a:off x="3657102" y="632381"/>
              <a:ext cx="589361" cy="680641"/>
            </a:xfrm>
            <a:custGeom>
              <a:avLst/>
              <a:gdLst/>
              <a:ahLst/>
              <a:cxnLst>
                <a:cxn ang="0">
                  <a:pos x="wd2" y="hd2"/>
                </a:cxn>
                <a:cxn ang="5400000">
                  <a:pos x="wd2" y="hd2"/>
                </a:cxn>
                <a:cxn ang="10800000">
                  <a:pos x="wd2" y="hd2"/>
                </a:cxn>
                <a:cxn ang="16200000">
                  <a:pos x="wd2" y="hd2"/>
                </a:cxn>
              </a:cxnLst>
              <a:rect l="0" t="0" r="r" b="b"/>
              <a:pathLst>
                <a:path w="21600" h="21600" extrusionOk="0">
                  <a:moveTo>
                    <a:pt x="10793" y="0"/>
                  </a:moveTo>
                  <a:lnTo>
                    <a:pt x="0" y="5391"/>
                  </a:lnTo>
                  <a:lnTo>
                    <a:pt x="0" y="16197"/>
                  </a:lnTo>
                  <a:lnTo>
                    <a:pt x="10793" y="21600"/>
                  </a:lnTo>
                  <a:lnTo>
                    <a:pt x="21600" y="16197"/>
                  </a:lnTo>
                  <a:lnTo>
                    <a:pt x="21600" y="5391"/>
                  </a:lnTo>
                  <a:lnTo>
                    <a:pt x="10793" y="0"/>
                  </a:lnTo>
                  <a:close/>
                </a:path>
              </a:pathLst>
            </a:custGeom>
            <a:ln w="12700" cap="flat">
              <a:noFill/>
              <a:miter lim="400000"/>
            </a:ln>
            <a:effectLst/>
          </p:spPr>
        </p:pic>
        <p:pic>
          <p:nvPicPr>
            <p:cNvPr id="3686" name="Google Shape;2057;p352" descr="Google Shape;2057;p352"/>
            <p:cNvPicPr>
              <a:picLocks noChangeAspect="1"/>
            </p:cNvPicPr>
            <p:nvPr/>
          </p:nvPicPr>
          <p:blipFill>
            <a:blip r:embed="rId7"/>
            <a:srcRect l="80570" t="9857" r="7291" b="65213"/>
            <a:stretch>
              <a:fillRect/>
            </a:stretch>
          </p:blipFill>
          <p:spPr>
            <a:xfrm>
              <a:off x="4342108" y="632381"/>
              <a:ext cx="589360" cy="680642"/>
            </a:xfrm>
            <a:custGeom>
              <a:avLst/>
              <a:gdLst/>
              <a:ahLst/>
              <a:cxnLst>
                <a:cxn ang="0">
                  <a:pos x="wd2" y="hd2"/>
                </a:cxn>
                <a:cxn ang="5400000">
                  <a:pos x="wd2" y="hd2"/>
                </a:cxn>
                <a:cxn ang="10800000">
                  <a:pos x="wd2" y="hd2"/>
                </a:cxn>
                <a:cxn ang="16200000">
                  <a:pos x="wd2" y="hd2"/>
                </a:cxn>
              </a:cxnLst>
              <a:rect l="0" t="0" r="r" b="b"/>
              <a:pathLst>
                <a:path w="21600" h="21600" extrusionOk="0">
                  <a:moveTo>
                    <a:pt x="10793" y="0"/>
                  </a:moveTo>
                  <a:lnTo>
                    <a:pt x="0" y="5391"/>
                  </a:lnTo>
                  <a:lnTo>
                    <a:pt x="0" y="16197"/>
                  </a:lnTo>
                  <a:lnTo>
                    <a:pt x="10793" y="21600"/>
                  </a:lnTo>
                  <a:lnTo>
                    <a:pt x="21600" y="16197"/>
                  </a:lnTo>
                  <a:lnTo>
                    <a:pt x="21600" y="5391"/>
                  </a:lnTo>
                  <a:lnTo>
                    <a:pt x="10793" y="0"/>
                  </a:lnTo>
                  <a:close/>
                </a:path>
              </a:pathLst>
            </a:custGeom>
            <a:ln w="12700" cap="flat">
              <a:noFill/>
              <a:miter lim="400000"/>
            </a:ln>
            <a:effectLst/>
          </p:spPr>
        </p:pic>
        <p:pic>
          <p:nvPicPr>
            <p:cNvPr id="3687" name="Google Shape;2058;p352" descr="Google Shape;2058;p352"/>
            <p:cNvPicPr>
              <a:picLocks noChangeAspect="1"/>
            </p:cNvPicPr>
            <p:nvPr/>
          </p:nvPicPr>
          <p:blipFill>
            <a:blip r:embed="rId8"/>
            <a:srcRect l="21291" t="8362" r="21277" b="9"/>
            <a:stretch>
              <a:fillRect/>
            </a:stretch>
          </p:blipFill>
          <p:spPr>
            <a:xfrm>
              <a:off x="1606177" y="632381"/>
              <a:ext cx="589361" cy="668339"/>
            </a:xfrm>
            <a:custGeom>
              <a:avLst/>
              <a:gdLst/>
              <a:ahLst/>
              <a:cxnLst>
                <a:cxn ang="0">
                  <a:pos x="wd2" y="hd2"/>
                </a:cxn>
                <a:cxn ang="5400000">
                  <a:pos x="wd2" y="hd2"/>
                </a:cxn>
                <a:cxn ang="10800000">
                  <a:pos x="wd2" y="hd2"/>
                </a:cxn>
                <a:cxn ang="16200000">
                  <a:pos x="wd2" y="hd2"/>
                </a:cxn>
              </a:cxnLst>
              <a:rect l="0" t="0" r="r" b="b"/>
              <a:pathLst>
                <a:path w="21600" h="21600" extrusionOk="0">
                  <a:moveTo>
                    <a:pt x="10793" y="0"/>
                  </a:moveTo>
                  <a:lnTo>
                    <a:pt x="0" y="5490"/>
                  </a:lnTo>
                  <a:lnTo>
                    <a:pt x="0" y="16495"/>
                  </a:lnTo>
                  <a:lnTo>
                    <a:pt x="10022" y="21600"/>
                  </a:lnTo>
                  <a:lnTo>
                    <a:pt x="11564" y="21600"/>
                  </a:lnTo>
                  <a:lnTo>
                    <a:pt x="21600" y="16495"/>
                  </a:lnTo>
                  <a:lnTo>
                    <a:pt x="21600" y="5490"/>
                  </a:lnTo>
                  <a:lnTo>
                    <a:pt x="10793" y="0"/>
                  </a:lnTo>
                  <a:close/>
                </a:path>
              </a:pathLst>
            </a:custGeom>
            <a:ln w="12700" cap="flat">
              <a:noFill/>
              <a:miter lim="400000"/>
            </a:ln>
            <a:effectLst/>
          </p:spPr>
        </p:pic>
        <p:grpSp>
          <p:nvGrpSpPr>
            <p:cNvPr id="3690" name="Google Shape;2059;p352"/>
            <p:cNvGrpSpPr/>
            <p:nvPr/>
          </p:nvGrpSpPr>
          <p:grpSpPr>
            <a:xfrm>
              <a:off x="1650068" y="909118"/>
              <a:ext cx="483162" cy="127001"/>
              <a:chOff x="0" y="0"/>
              <a:chExt cx="483161" cy="127000"/>
            </a:xfrm>
          </p:grpSpPr>
          <p:sp>
            <p:nvSpPr>
              <p:cNvPr id="3688" name="Rectangle"/>
              <p:cNvSpPr/>
              <p:nvPr/>
            </p:nvSpPr>
            <p:spPr>
              <a:xfrm>
                <a:off x="0" y="7285"/>
                <a:ext cx="483162" cy="112430"/>
              </a:xfrm>
              <a:prstGeom prst="rect">
                <a:avLst/>
              </a:prstGeom>
              <a:solidFill>
                <a:srgbClr val="FFFFFF"/>
              </a:solidFill>
              <a:ln w="12700" cap="flat">
                <a:noFill/>
                <a:miter lim="400000"/>
              </a:ln>
              <a:effectLst/>
            </p:spPr>
            <p:txBody>
              <a:bodyPr wrap="square" lIns="0" tIns="0" rIns="0" bIns="0" numCol="1" anchor="ctr">
                <a:noAutofit/>
              </a:bodyPr>
              <a:lstStyle/>
              <a:p>
                <a:pPr algn="ctr">
                  <a:defRPr sz="500"/>
                </a:pPr>
                <a:endParaRPr/>
              </a:p>
            </p:txBody>
          </p:sp>
          <p:sp>
            <p:nvSpPr>
              <p:cNvPr id="3689" name="TRAFFICKING"/>
              <p:cNvSpPr txBox="1"/>
              <p:nvPr/>
            </p:nvSpPr>
            <p:spPr>
              <a:xfrm>
                <a:off x="0" y="0"/>
                <a:ext cx="483162" cy="1270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numCol="1" anchor="ctr">
                <a:spAutoFit/>
              </a:bodyPr>
              <a:lstStyle>
                <a:lvl1pPr algn="ctr">
                  <a:defRPr sz="400">
                    <a:latin typeface="Montserrat-Bold"/>
                    <a:ea typeface="Montserrat-Bold"/>
                    <a:cs typeface="Montserrat-Bold"/>
                    <a:sym typeface="Montserrat-Bold"/>
                  </a:defRPr>
                </a:lvl1pPr>
              </a:lstStyle>
              <a:p>
                <a:r>
                  <a:t>TRAFFICKING</a:t>
                </a:r>
              </a:p>
            </p:txBody>
          </p:sp>
        </p:grpSp>
        <p:grpSp>
          <p:nvGrpSpPr>
            <p:cNvPr id="3693" name="Google Shape;2060;p352"/>
            <p:cNvGrpSpPr/>
            <p:nvPr/>
          </p:nvGrpSpPr>
          <p:grpSpPr>
            <a:xfrm>
              <a:off x="3001711" y="898120"/>
              <a:ext cx="527429" cy="148945"/>
              <a:chOff x="0" y="0"/>
              <a:chExt cx="527428" cy="148943"/>
            </a:xfrm>
          </p:grpSpPr>
          <p:sp>
            <p:nvSpPr>
              <p:cNvPr id="3691" name="Rectangle"/>
              <p:cNvSpPr/>
              <p:nvPr/>
            </p:nvSpPr>
            <p:spPr>
              <a:xfrm>
                <a:off x="-1" y="0"/>
                <a:ext cx="527430" cy="148944"/>
              </a:xfrm>
              <a:prstGeom prst="rect">
                <a:avLst/>
              </a:prstGeom>
              <a:solidFill>
                <a:srgbClr val="FFFFFF"/>
              </a:solidFill>
              <a:ln w="12700" cap="flat">
                <a:noFill/>
                <a:miter lim="400000"/>
              </a:ln>
              <a:effectLst/>
            </p:spPr>
            <p:txBody>
              <a:bodyPr wrap="square" lIns="0" tIns="0" rIns="0" bIns="0" numCol="1" anchor="ctr">
                <a:noAutofit/>
              </a:bodyPr>
              <a:lstStyle/>
              <a:p>
                <a:pPr algn="ctr">
                  <a:defRPr sz="500"/>
                </a:pPr>
                <a:endParaRPr/>
              </a:p>
            </p:txBody>
          </p:sp>
          <p:sp>
            <p:nvSpPr>
              <p:cNvPr id="3692" name="OPTIMIZATION"/>
              <p:cNvSpPr txBox="1"/>
              <p:nvPr/>
            </p:nvSpPr>
            <p:spPr>
              <a:xfrm>
                <a:off x="-1" y="10971"/>
                <a:ext cx="527430"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numCol="1" anchor="ctr">
                <a:spAutoFit/>
              </a:bodyPr>
              <a:lstStyle>
                <a:lvl1pPr algn="ctr">
                  <a:defRPr sz="400">
                    <a:latin typeface="Montserrat-Bold"/>
                    <a:ea typeface="Montserrat-Bold"/>
                    <a:cs typeface="Montserrat-Bold"/>
                    <a:sym typeface="Montserrat-Bold"/>
                  </a:defRPr>
                </a:lvl1pPr>
              </a:lstStyle>
              <a:p>
                <a:r>
                  <a:t>OPTIMIZATION</a:t>
                </a:r>
              </a:p>
            </p:txBody>
          </p:sp>
        </p:grpSp>
        <p:grpSp>
          <p:nvGrpSpPr>
            <p:cNvPr id="3696" name="Google Shape;2061;p352"/>
            <p:cNvGrpSpPr/>
            <p:nvPr/>
          </p:nvGrpSpPr>
          <p:grpSpPr>
            <a:xfrm>
              <a:off x="2314837" y="902822"/>
              <a:ext cx="527374" cy="139593"/>
              <a:chOff x="0" y="0"/>
              <a:chExt cx="527372" cy="139592"/>
            </a:xfrm>
          </p:grpSpPr>
          <p:sp>
            <p:nvSpPr>
              <p:cNvPr id="3694" name="Rectangle"/>
              <p:cNvSpPr/>
              <p:nvPr/>
            </p:nvSpPr>
            <p:spPr>
              <a:xfrm>
                <a:off x="0" y="-1"/>
                <a:ext cx="527373" cy="139594"/>
              </a:xfrm>
              <a:prstGeom prst="rect">
                <a:avLst/>
              </a:prstGeom>
              <a:solidFill>
                <a:srgbClr val="FFFFFF"/>
              </a:solidFill>
              <a:ln w="12700" cap="flat">
                <a:noFill/>
                <a:miter lim="400000"/>
              </a:ln>
              <a:effectLst/>
            </p:spPr>
            <p:txBody>
              <a:bodyPr wrap="square" lIns="0" tIns="0" rIns="0" bIns="0" numCol="1" anchor="ctr">
                <a:noAutofit/>
              </a:bodyPr>
              <a:lstStyle/>
              <a:p>
                <a:pPr algn="ctr">
                  <a:defRPr sz="500"/>
                </a:pPr>
                <a:endParaRPr/>
              </a:p>
            </p:txBody>
          </p:sp>
          <p:sp>
            <p:nvSpPr>
              <p:cNvPr id="3695" name="ACTIVATION"/>
              <p:cNvSpPr txBox="1"/>
              <p:nvPr/>
            </p:nvSpPr>
            <p:spPr>
              <a:xfrm>
                <a:off x="0" y="6295"/>
                <a:ext cx="527373"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numCol="1" anchor="ctr">
                <a:spAutoFit/>
              </a:bodyPr>
              <a:lstStyle>
                <a:lvl1pPr algn="ctr">
                  <a:defRPr sz="400">
                    <a:latin typeface="Montserrat-Bold"/>
                    <a:ea typeface="Montserrat-Bold"/>
                    <a:cs typeface="Montserrat-Bold"/>
                    <a:sym typeface="Montserrat-Bold"/>
                  </a:defRPr>
                </a:lvl1pPr>
              </a:lstStyle>
              <a:p>
                <a:r>
                  <a:t>ACTIVATION</a:t>
                </a:r>
              </a:p>
            </p:txBody>
          </p:sp>
        </p:grpSp>
        <p:grpSp>
          <p:nvGrpSpPr>
            <p:cNvPr id="3699" name="Google Shape;2062;p352"/>
            <p:cNvGrpSpPr/>
            <p:nvPr/>
          </p:nvGrpSpPr>
          <p:grpSpPr>
            <a:xfrm>
              <a:off x="941087" y="898025"/>
              <a:ext cx="527374" cy="149187"/>
              <a:chOff x="0" y="0"/>
              <a:chExt cx="527372" cy="149186"/>
            </a:xfrm>
          </p:grpSpPr>
          <p:sp>
            <p:nvSpPr>
              <p:cNvPr id="3697" name="Rectangle"/>
              <p:cNvSpPr/>
              <p:nvPr/>
            </p:nvSpPr>
            <p:spPr>
              <a:xfrm>
                <a:off x="0" y="-1"/>
                <a:ext cx="527373" cy="149188"/>
              </a:xfrm>
              <a:prstGeom prst="rect">
                <a:avLst/>
              </a:prstGeom>
              <a:solidFill>
                <a:srgbClr val="FFFFFF"/>
              </a:solidFill>
              <a:ln w="12700" cap="flat">
                <a:noFill/>
                <a:miter lim="400000"/>
              </a:ln>
              <a:effectLst/>
            </p:spPr>
            <p:txBody>
              <a:bodyPr wrap="square" lIns="0" tIns="0" rIns="0" bIns="0" numCol="1" anchor="ctr">
                <a:noAutofit/>
              </a:bodyPr>
              <a:lstStyle/>
              <a:p>
                <a:pPr algn="ctr">
                  <a:defRPr sz="500"/>
                </a:pPr>
                <a:endParaRPr/>
              </a:p>
            </p:txBody>
          </p:sp>
          <p:sp>
            <p:nvSpPr>
              <p:cNvPr id="3698" name="PLANNING"/>
              <p:cNvSpPr txBox="1"/>
              <p:nvPr/>
            </p:nvSpPr>
            <p:spPr>
              <a:xfrm>
                <a:off x="0" y="11093"/>
                <a:ext cx="527373"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numCol="1" anchor="ctr">
                <a:spAutoFit/>
              </a:bodyPr>
              <a:lstStyle>
                <a:lvl1pPr algn="ctr">
                  <a:defRPr sz="400">
                    <a:latin typeface="Montserrat-Bold"/>
                    <a:ea typeface="Montserrat-Bold"/>
                    <a:cs typeface="Montserrat-Bold"/>
                    <a:sym typeface="Montserrat-Bold"/>
                  </a:defRPr>
                </a:lvl1pPr>
              </a:lstStyle>
              <a:p>
                <a:r>
                  <a:t>PLANNING</a:t>
                </a:r>
              </a:p>
            </p:txBody>
          </p:sp>
        </p:grpSp>
        <p:grpSp>
          <p:nvGrpSpPr>
            <p:cNvPr id="3702" name="Google Shape;2063;p352"/>
            <p:cNvGrpSpPr/>
            <p:nvPr/>
          </p:nvGrpSpPr>
          <p:grpSpPr>
            <a:xfrm>
              <a:off x="3688586" y="900007"/>
              <a:ext cx="527374" cy="145222"/>
              <a:chOff x="0" y="0"/>
              <a:chExt cx="527372" cy="145221"/>
            </a:xfrm>
          </p:grpSpPr>
          <p:sp>
            <p:nvSpPr>
              <p:cNvPr id="3700" name="Rectangle"/>
              <p:cNvSpPr/>
              <p:nvPr/>
            </p:nvSpPr>
            <p:spPr>
              <a:xfrm>
                <a:off x="0" y="-1"/>
                <a:ext cx="527373" cy="145223"/>
              </a:xfrm>
              <a:prstGeom prst="rect">
                <a:avLst/>
              </a:prstGeom>
              <a:solidFill>
                <a:srgbClr val="FFFFFF"/>
              </a:solidFill>
              <a:ln w="12700" cap="flat">
                <a:noFill/>
                <a:miter lim="400000"/>
              </a:ln>
              <a:effectLst/>
            </p:spPr>
            <p:txBody>
              <a:bodyPr wrap="square" lIns="0" tIns="0" rIns="0" bIns="0" numCol="1" anchor="ctr">
                <a:noAutofit/>
              </a:bodyPr>
              <a:lstStyle/>
              <a:p>
                <a:pPr algn="ctr">
                  <a:defRPr sz="500"/>
                </a:pPr>
                <a:endParaRPr/>
              </a:p>
            </p:txBody>
          </p:sp>
          <p:sp>
            <p:nvSpPr>
              <p:cNvPr id="3701" name="REPORTING"/>
              <p:cNvSpPr txBox="1"/>
              <p:nvPr/>
            </p:nvSpPr>
            <p:spPr>
              <a:xfrm>
                <a:off x="0" y="9110"/>
                <a:ext cx="527373"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numCol="1" anchor="ctr">
                <a:spAutoFit/>
              </a:bodyPr>
              <a:lstStyle>
                <a:lvl1pPr algn="ctr">
                  <a:defRPr sz="400">
                    <a:latin typeface="Montserrat-Bold"/>
                    <a:ea typeface="Montserrat-Bold"/>
                    <a:cs typeface="Montserrat-Bold"/>
                    <a:sym typeface="Montserrat-Bold"/>
                  </a:defRPr>
                </a:lvl1pPr>
              </a:lstStyle>
              <a:p>
                <a:r>
                  <a:t>REPORTING</a:t>
                </a:r>
              </a:p>
            </p:txBody>
          </p:sp>
        </p:grpSp>
        <p:grpSp>
          <p:nvGrpSpPr>
            <p:cNvPr id="3705" name="Google Shape;2064;p352"/>
            <p:cNvGrpSpPr/>
            <p:nvPr/>
          </p:nvGrpSpPr>
          <p:grpSpPr>
            <a:xfrm>
              <a:off x="4375460" y="892878"/>
              <a:ext cx="527374" cy="159481"/>
              <a:chOff x="0" y="0"/>
              <a:chExt cx="527372" cy="159479"/>
            </a:xfrm>
          </p:grpSpPr>
          <p:sp>
            <p:nvSpPr>
              <p:cNvPr id="3703" name="Rectangle"/>
              <p:cNvSpPr/>
              <p:nvPr/>
            </p:nvSpPr>
            <p:spPr>
              <a:xfrm>
                <a:off x="0" y="0"/>
                <a:ext cx="527373" cy="159480"/>
              </a:xfrm>
              <a:prstGeom prst="rect">
                <a:avLst/>
              </a:prstGeom>
              <a:solidFill>
                <a:srgbClr val="FFFFFF"/>
              </a:solidFill>
              <a:ln w="12700" cap="flat">
                <a:noFill/>
                <a:miter lim="400000"/>
              </a:ln>
              <a:effectLst/>
            </p:spPr>
            <p:txBody>
              <a:bodyPr wrap="square" lIns="0" tIns="0" rIns="0" bIns="0" numCol="1" anchor="ctr">
                <a:noAutofit/>
              </a:bodyPr>
              <a:lstStyle/>
              <a:p>
                <a:pPr algn="ctr">
                  <a:defRPr sz="500"/>
                </a:pPr>
                <a:endParaRPr/>
              </a:p>
            </p:txBody>
          </p:sp>
          <p:sp>
            <p:nvSpPr>
              <p:cNvPr id="3704" name="FINANCE"/>
              <p:cNvSpPr txBox="1"/>
              <p:nvPr/>
            </p:nvSpPr>
            <p:spPr>
              <a:xfrm>
                <a:off x="0" y="16239"/>
                <a:ext cx="527373"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numCol="1" anchor="ctr">
                <a:spAutoFit/>
              </a:bodyPr>
              <a:lstStyle>
                <a:lvl1pPr algn="ctr">
                  <a:defRPr sz="400">
                    <a:latin typeface="Montserrat-Bold"/>
                    <a:ea typeface="Montserrat-Bold"/>
                    <a:cs typeface="Montserrat-Bold"/>
                    <a:sym typeface="Montserrat-Bold"/>
                  </a:defRPr>
                </a:lvl1pPr>
              </a:lstStyle>
              <a:p>
                <a:r>
                  <a:t>FINANCE</a:t>
                </a:r>
              </a:p>
            </p:txBody>
          </p:sp>
        </p:grpSp>
        <p:grpSp>
          <p:nvGrpSpPr>
            <p:cNvPr id="3708" name="Google Shape;2065;p352"/>
            <p:cNvGrpSpPr/>
            <p:nvPr/>
          </p:nvGrpSpPr>
          <p:grpSpPr>
            <a:xfrm>
              <a:off x="254213" y="909118"/>
              <a:ext cx="527374" cy="127001"/>
              <a:chOff x="0" y="0"/>
              <a:chExt cx="527372" cy="127000"/>
            </a:xfrm>
          </p:grpSpPr>
          <p:sp>
            <p:nvSpPr>
              <p:cNvPr id="3706" name="Rectangle"/>
              <p:cNvSpPr/>
              <p:nvPr/>
            </p:nvSpPr>
            <p:spPr>
              <a:xfrm>
                <a:off x="0" y="375"/>
                <a:ext cx="527373" cy="126250"/>
              </a:xfrm>
              <a:prstGeom prst="rect">
                <a:avLst/>
              </a:prstGeom>
              <a:solidFill>
                <a:srgbClr val="FFFFFF"/>
              </a:solidFill>
              <a:ln w="12700" cap="flat">
                <a:noFill/>
                <a:miter lim="400000"/>
              </a:ln>
              <a:effectLst/>
            </p:spPr>
            <p:txBody>
              <a:bodyPr wrap="square" lIns="0" tIns="0" rIns="0" bIns="0" numCol="1" anchor="ctr">
                <a:noAutofit/>
              </a:bodyPr>
              <a:lstStyle/>
              <a:p>
                <a:pPr algn="ctr">
                  <a:defRPr sz="500"/>
                </a:pPr>
                <a:endParaRPr/>
              </a:p>
            </p:txBody>
          </p:sp>
          <p:sp>
            <p:nvSpPr>
              <p:cNvPr id="3707" name="STRATEGY"/>
              <p:cNvSpPr txBox="1"/>
              <p:nvPr/>
            </p:nvSpPr>
            <p:spPr>
              <a:xfrm>
                <a:off x="0" y="0"/>
                <a:ext cx="527373" cy="1270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numCol="1" anchor="ctr">
                <a:spAutoFit/>
              </a:bodyPr>
              <a:lstStyle>
                <a:lvl1pPr algn="ctr">
                  <a:defRPr sz="400">
                    <a:latin typeface="Montserrat-Bold"/>
                    <a:ea typeface="Montserrat-Bold"/>
                    <a:cs typeface="Montserrat-Bold"/>
                    <a:sym typeface="Montserrat-Bold"/>
                  </a:defRPr>
                </a:lvl1pPr>
              </a:lstStyle>
              <a:p>
                <a:r>
                  <a:t>STRATEGY</a:t>
                </a:r>
              </a:p>
            </p:txBody>
          </p:sp>
        </p:grpSp>
      </p:grpSp>
      <p:grpSp>
        <p:nvGrpSpPr>
          <p:cNvPr id="3730" name="Google Shape;2066;p352"/>
          <p:cNvGrpSpPr/>
          <p:nvPr/>
        </p:nvGrpSpPr>
        <p:grpSpPr>
          <a:xfrm>
            <a:off x="730750" y="3934552"/>
            <a:ext cx="4641162" cy="1080742"/>
            <a:chOff x="0" y="0"/>
            <a:chExt cx="4641161" cy="1080740"/>
          </a:xfrm>
        </p:grpSpPr>
        <p:grpSp>
          <p:nvGrpSpPr>
            <p:cNvPr id="3716" name="Google Shape;2067;p352"/>
            <p:cNvGrpSpPr/>
            <p:nvPr/>
          </p:nvGrpSpPr>
          <p:grpSpPr>
            <a:xfrm>
              <a:off x="2114337" y="411"/>
              <a:ext cx="1150471" cy="1080330"/>
              <a:chOff x="0" y="0"/>
              <a:chExt cx="1150470" cy="1080329"/>
            </a:xfrm>
          </p:grpSpPr>
          <p:sp>
            <p:nvSpPr>
              <p:cNvPr id="3710" name="Google Shape;2068;p352"/>
              <p:cNvSpPr txBox="1"/>
              <p:nvPr/>
            </p:nvSpPr>
            <p:spPr>
              <a:xfrm>
                <a:off x="0" y="838554"/>
                <a:ext cx="1102807" cy="2413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numCol="1" anchor="ctr">
                <a:spAutoFit/>
              </a:bodyPr>
              <a:lstStyle/>
              <a:p>
                <a:pPr algn="r">
                  <a:defRPr sz="600">
                    <a:latin typeface="Montserrat-Bold"/>
                    <a:ea typeface="Montserrat-Bold"/>
                    <a:cs typeface="Montserrat-Bold"/>
                    <a:sym typeface="Montserrat-Bold"/>
                  </a:defRPr>
                </a:pPr>
                <a:r>
                  <a:t>AI-based</a:t>
                </a:r>
                <a:r>
                  <a:rPr>
                    <a:latin typeface="Montserrat-Regular"/>
                    <a:ea typeface="Montserrat-Regular"/>
                    <a:cs typeface="Montserrat-Regular"/>
                    <a:sym typeface="Montserrat-Regular"/>
                  </a:rPr>
                  <a:t> </a:t>
                </a:r>
                <a:endParaRPr sz="900">
                  <a:solidFill>
                    <a:srgbClr val="5E5E5E"/>
                  </a:solidFill>
                </a:endParaRPr>
              </a:p>
              <a:p>
                <a:pPr algn="r">
                  <a:defRPr sz="600">
                    <a:latin typeface="Montserrat-Regular"/>
                    <a:ea typeface="Montserrat-Regular"/>
                    <a:cs typeface="Montserrat-Regular"/>
                    <a:sym typeface="Montserrat-Regular"/>
                  </a:defRPr>
                </a:pPr>
                <a:r>
                  <a:t>campaign Optimization</a:t>
                </a:r>
              </a:p>
            </p:txBody>
          </p:sp>
          <p:sp>
            <p:nvSpPr>
              <p:cNvPr id="3711" name="Google Shape;2069;p352"/>
              <p:cNvSpPr txBox="1"/>
              <p:nvPr/>
            </p:nvSpPr>
            <p:spPr>
              <a:xfrm>
                <a:off x="469361" y="692679"/>
                <a:ext cx="633406"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r">
                  <a:defRPr sz="400">
                    <a:latin typeface="Montserrat-Bold"/>
                    <a:ea typeface="Montserrat-Bold"/>
                    <a:cs typeface="Montserrat-Bold"/>
                    <a:sym typeface="Montserrat-Bold"/>
                  </a:defRPr>
                </a:lvl1pPr>
              </a:lstStyle>
              <a:p>
                <a:r>
                  <a:t>ADD-ON FEATURE</a:t>
                </a:r>
              </a:p>
            </p:txBody>
          </p:sp>
          <p:sp>
            <p:nvSpPr>
              <p:cNvPr id="3712" name="Google Shape;2070;p352"/>
              <p:cNvSpPr/>
              <p:nvPr/>
            </p:nvSpPr>
            <p:spPr>
              <a:xfrm>
                <a:off x="424692" y="706541"/>
                <a:ext cx="104427" cy="99341"/>
              </a:xfrm>
              <a:prstGeom prst="star5">
                <a:avLst>
                  <a:gd name="adj" fmla="val 19100"/>
                  <a:gd name="hf" fmla="val 105146"/>
                  <a:gd name="vf" fmla="val 110557"/>
                </a:avLst>
              </a:prstGeom>
              <a:solidFill>
                <a:srgbClr val="96F175"/>
              </a:solidFill>
              <a:ln w="12700" cap="flat">
                <a:noFill/>
                <a:miter lim="400000"/>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grpSp>
            <p:nvGrpSpPr>
              <p:cNvPr id="3715" name="Google Shape;2071;p352"/>
              <p:cNvGrpSpPr/>
              <p:nvPr/>
            </p:nvGrpSpPr>
            <p:grpSpPr>
              <a:xfrm>
                <a:off x="656232" y="-1"/>
                <a:ext cx="494239" cy="1080331"/>
                <a:chOff x="0" y="0"/>
                <a:chExt cx="494238" cy="1080329"/>
              </a:xfrm>
            </p:grpSpPr>
            <p:sp>
              <p:nvSpPr>
                <p:cNvPr id="3713" name="Google Shape;2072;p352"/>
                <p:cNvSpPr/>
                <p:nvPr/>
              </p:nvSpPr>
              <p:spPr>
                <a:xfrm rot="10800000">
                  <a:off x="19101" y="23264"/>
                  <a:ext cx="475137" cy="105706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9525" cap="flat">
                  <a:solidFill>
                    <a:srgbClr val="000000"/>
                  </a:solidFill>
                  <a:prstDash val="solid"/>
                  <a:miter lim="400000"/>
                </a:ln>
                <a:effectLst/>
              </p:spPr>
              <p:txBody>
                <a:bodyPr wrap="square" lIns="0" tIns="0" rIns="0" bIns="0" numCol="1" anchor="ctr">
                  <a:noAutofit/>
                </a:bodyPr>
                <a:lstStyle/>
                <a:p>
                  <a:pPr algn="ctr">
                    <a:defRPr sz="900">
                      <a:solidFill>
                        <a:srgbClr val="5E5E5E"/>
                      </a:solidFill>
                      <a:latin typeface="Helvetica Neue"/>
                      <a:ea typeface="Helvetica Neue"/>
                      <a:cs typeface="Helvetica Neue"/>
                      <a:sym typeface="Helvetica Neue"/>
                    </a:defRPr>
                  </a:pPr>
                  <a:endParaRPr/>
                </a:p>
              </p:txBody>
            </p:sp>
            <p:sp>
              <p:nvSpPr>
                <p:cNvPr id="3714" name="Google Shape;2073;p352"/>
                <p:cNvSpPr/>
                <p:nvPr/>
              </p:nvSpPr>
              <p:spPr>
                <a:xfrm>
                  <a:off x="0" y="-1"/>
                  <a:ext cx="46345" cy="46323"/>
                </a:xfrm>
                <a:prstGeom prst="ellipse">
                  <a:avLst/>
                </a:prstGeom>
                <a:solidFill>
                  <a:srgbClr val="000000"/>
                </a:solidFill>
                <a:ln w="12700" cap="flat">
                  <a:noFill/>
                  <a:miter lim="400000"/>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grpSp>
        </p:grpSp>
        <p:grpSp>
          <p:nvGrpSpPr>
            <p:cNvPr id="3721" name="Google Shape;2074;p352"/>
            <p:cNvGrpSpPr/>
            <p:nvPr/>
          </p:nvGrpSpPr>
          <p:grpSpPr>
            <a:xfrm>
              <a:off x="3393640" y="-1"/>
              <a:ext cx="1247522" cy="1080331"/>
              <a:chOff x="0" y="0"/>
              <a:chExt cx="1247520" cy="1080329"/>
            </a:xfrm>
          </p:grpSpPr>
          <p:sp>
            <p:nvSpPr>
              <p:cNvPr id="3717" name="Google Shape;2075;p352"/>
              <p:cNvSpPr txBox="1"/>
              <p:nvPr/>
            </p:nvSpPr>
            <p:spPr>
              <a:xfrm>
                <a:off x="0" y="838965"/>
                <a:ext cx="1197150" cy="2413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numCol="1" anchor="ctr">
                <a:spAutoFit/>
              </a:bodyPr>
              <a:lstStyle/>
              <a:p>
                <a:pPr algn="r">
                  <a:defRPr sz="600">
                    <a:latin typeface="Montserrat-Regular"/>
                    <a:ea typeface="Montserrat-Regular"/>
                    <a:cs typeface="Montserrat-Regular"/>
                    <a:sym typeface="Montserrat-Regular"/>
                  </a:defRPr>
                </a:pPr>
                <a:r>
                  <a:t>Efficient </a:t>
                </a:r>
                <a:br/>
                <a:r>
                  <a:rPr>
                    <a:latin typeface="Montserrat-Bold"/>
                    <a:ea typeface="Montserrat-Bold"/>
                    <a:cs typeface="Montserrat-Bold"/>
                    <a:sym typeface="Montserrat-Bold"/>
                  </a:rPr>
                  <a:t>Financial Reconciliation</a:t>
                </a:r>
                <a:r>
                  <a:t> </a:t>
                </a:r>
              </a:p>
            </p:txBody>
          </p:sp>
          <p:grpSp>
            <p:nvGrpSpPr>
              <p:cNvPr id="3720" name="Google Shape;2076;p352"/>
              <p:cNvGrpSpPr/>
              <p:nvPr/>
            </p:nvGrpSpPr>
            <p:grpSpPr>
              <a:xfrm>
                <a:off x="753283" y="-1"/>
                <a:ext cx="494238" cy="1080331"/>
                <a:chOff x="0" y="0"/>
                <a:chExt cx="494237" cy="1080329"/>
              </a:xfrm>
            </p:grpSpPr>
            <p:sp>
              <p:nvSpPr>
                <p:cNvPr id="3718" name="Google Shape;2077;p352"/>
                <p:cNvSpPr/>
                <p:nvPr/>
              </p:nvSpPr>
              <p:spPr>
                <a:xfrm rot="10800000">
                  <a:off x="19101" y="23264"/>
                  <a:ext cx="475137" cy="105706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9525" cap="flat">
                  <a:solidFill>
                    <a:srgbClr val="000000"/>
                  </a:solidFill>
                  <a:prstDash val="solid"/>
                  <a:miter lim="400000"/>
                </a:ln>
                <a:effectLst/>
              </p:spPr>
              <p:txBody>
                <a:bodyPr wrap="square" lIns="0" tIns="0" rIns="0" bIns="0" numCol="1" anchor="ctr">
                  <a:noAutofit/>
                </a:bodyPr>
                <a:lstStyle/>
                <a:p>
                  <a:pPr algn="ctr">
                    <a:defRPr sz="900">
                      <a:solidFill>
                        <a:srgbClr val="5E5E5E"/>
                      </a:solidFill>
                      <a:latin typeface="Helvetica Neue"/>
                      <a:ea typeface="Helvetica Neue"/>
                      <a:cs typeface="Helvetica Neue"/>
                      <a:sym typeface="Helvetica Neue"/>
                    </a:defRPr>
                  </a:pPr>
                  <a:endParaRPr/>
                </a:p>
              </p:txBody>
            </p:sp>
            <p:sp>
              <p:nvSpPr>
                <p:cNvPr id="3719" name="Google Shape;2078;p352"/>
                <p:cNvSpPr/>
                <p:nvPr/>
              </p:nvSpPr>
              <p:spPr>
                <a:xfrm>
                  <a:off x="-1" y="0"/>
                  <a:ext cx="46345" cy="46323"/>
                </a:xfrm>
                <a:prstGeom prst="ellipse">
                  <a:avLst/>
                </a:prstGeom>
                <a:solidFill>
                  <a:srgbClr val="000000"/>
                </a:solidFill>
                <a:ln w="12700" cap="flat">
                  <a:noFill/>
                  <a:miter lim="400000"/>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grpSp>
        </p:grpSp>
        <p:grpSp>
          <p:nvGrpSpPr>
            <p:cNvPr id="3729" name="Google Shape;2079;p352"/>
            <p:cNvGrpSpPr/>
            <p:nvPr/>
          </p:nvGrpSpPr>
          <p:grpSpPr>
            <a:xfrm>
              <a:off x="-1" y="411"/>
              <a:ext cx="2122439" cy="1080330"/>
              <a:chOff x="0" y="0"/>
              <a:chExt cx="2122437" cy="1080329"/>
            </a:xfrm>
          </p:grpSpPr>
          <p:sp>
            <p:nvSpPr>
              <p:cNvPr id="3722" name="Google Shape;2080;p352"/>
              <p:cNvSpPr txBox="1"/>
              <p:nvPr/>
            </p:nvSpPr>
            <p:spPr>
              <a:xfrm>
                <a:off x="0" y="829382"/>
                <a:ext cx="1102805" cy="2413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numCol="1" anchor="ctr">
                <a:spAutoFit/>
              </a:bodyPr>
              <a:lstStyle/>
              <a:p>
                <a:pPr algn="r">
                  <a:defRPr sz="600">
                    <a:latin typeface="Montserrat-Bold"/>
                    <a:ea typeface="Montserrat-Bold"/>
                    <a:cs typeface="Montserrat-Bold"/>
                    <a:sym typeface="Montserrat-Bold"/>
                  </a:defRPr>
                </a:pPr>
                <a:r>
                  <a:t>Automated</a:t>
                </a:r>
                <a:r>
                  <a:rPr>
                    <a:latin typeface="Montserrat-Regular"/>
                    <a:ea typeface="Montserrat-Regular"/>
                    <a:cs typeface="Montserrat-Regular"/>
                    <a:sym typeface="Montserrat-Regular"/>
                  </a:rPr>
                  <a:t> </a:t>
                </a:r>
                <a:br>
                  <a:rPr>
                    <a:latin typeface="Montserrat-Regular"/>
                    <a:ea typeface="Montserrat-Regular"/>
                    <a:cs typeface="Montserrat-Regular"/>
                    <a:sym typeface="Montserrat-Regular"/>
                  </a:rPr>
                </a:br>
                <a:r>
                  <a:rPr>
                    <a:latin typeface="Montserrat-Regular"/>
                    <a:ea typeface="Montserrat-Regular"/>
                    <a:cs typeface="Montserrat-Regular"/>
                    <a:sym typeface="Montserrat-Regular"/>
                  </a:rPr>
                  <a:t>Ad Ops and Trafficking</a:t>
                </a:r>
              </a:p>
            </p:txBody>
          </p:sp>
          <p:sp>
            <p:nvSpPr>
              <p:cNvPr id="3723" name="Google Shape;2081;p352"/>
              <p:cNvSpPr txBox="1"/>
              <p:nvPr/>
            </p:nvSpPr>
            <p:spPr>
              <a:xfrm>
                <a:off x="512873" y="692679"/>
                <a:ext cx="589852"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lvl1pPr algn="r">
                  <a:defRPr sz="400">
                    <a:latin typeface="Montserrat-Bold"/>
                    <a:ea typeface="Montserrat-Bold"/>
                    <a:cs typeface="Montserrat-Bold"/>
                    <a:sym typeface="Montserrat-Bold"/>
                  </a:defRPr>
                </a:lvl1pPr>
              </a:lstStyle>
              <a:p>
                <a:r>
                  <a:t>ADD-ON FEATURE</a:t>
                </a:r>
              </a:p>
            </p:txBody>
          </p:sp>
          <p:sp>
            <p:nvSpPr>
              <p:cNvPr id="3724" name="Google Shape;2082;p352"/>
              <p:cNvSpPr/>
              <p:nvPr/>
            </p:nvSpPr>
            <p:spPr>
              <a:xfrm>
                <a:off x="424658" y="706541"/>
                <a:ext cx="104427" cy="99340"/>
              </a:xfrm>
              <a:prstGeom prst="star5">
                <a:avLst>
                  <a:gd name="adj" fmla="val 19100"/>
                  <a:gd name="hf" fmla="val 105146"/>
                  <a:gd name="vf" fmla="val 110557"/>
                </a:avLst>
              </a:prstGeom>
              <a:solidFill>
                <a:srgbClr val="96F175"/>
              </a:solidFill>
              <a:ln w="12700" cap="flat">
                <a:noFill/>
                <a:miter lim="400000"/>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grpSp>
            <p:nvGrpSpPr>
              <p:cNvPr id="3728" name="Google Shape;2083;p352"/>
              <p:cNvGrpSpPr/>
              <p:nvPr/>
            </p:nvGrpSpPr>
            <p:grpSpPr>
              <a:xfrm>
                <a:off x="1150435" y="0"/>
                <a:ext cx="972003" cy="1080330"/>
                <a:chOff x="0" y="0"/>
                <a:chExt cx="972002" cy="1080329"/>
              </a:xfrm>
            </p:grpSpPr>
            <p:sp>
              <p:nvSpPr>
                <p:cNvPr id="3725" name="Google Shape;2084;p352"/>
                <p:cNvSpPr/>
                <p:nvPr/>
              </p:nvSpPr>
              <p:spPr>
                <a:xfrm rot="10800000">
                  <a:off x="0" y="23264"/>
                  <a:ext cx="950864" cy="105706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path>
                  </a:pathLst>
                </a:custGeom>
                <a:noFill/>
                <a:ln w="9525" cap="flat">
                  <a:solidFill>
                    <a:srgbClr val="000000"/>
                  </a:solidFill>
                  <a:prstDash val="solid"/>
                  <a:miter lim="400000"/>
                </a:ln>
                <a:effectLst/>
              </p:spPr>
              <p:txBody>
                <a:bodyPr wrap="square" lIns="0" tIns="0" rIns="0" bIns="0" numCol="1" anchor="ctr">
                  <a:noAutofit/>
                </a:bodyPr>
                <a:lstStyle/>
                <a:p>
                  <a:pPr algn="ctr">
                    <a:defRPr sz="900">
                      <a:solidFill>
                        <a:srgbClr val="5E5E5E"/>
                      </a:solidFill>
                      <a:latin typeface="Helvetica Neue"/>
                      <a:ea typeface="Helvetica Neue"/>
                      <a:cs typeface="Helvetica Neue"/>
                      <a:sym typeface="Helvetica Neue"/>
                    </a:defRPr>
                  </a:pPr>
                  <a:endParaRPr/>
                </a:p>
              </p:txBody>
            </p:sp>
            <p:sp>
              <p:nvSpPr>
                <p:cNvPr id="3726" name="Google Shape;2085;p352"/>
                <p:cNvSpPr/>
                <p:nvPr/>
              </p:nvSpPr>
              <p:spPr>
                <a:xfrm>
                  <a:off x="252394" y="-1"/>
                  <a:ext cx="46345" cy="46323"/>
                </a:xfrm>
                <a:prstGeom prst="ellipse">
                  <a:avLst/>
                </a:prstGeom>
                <a:solidFill>
                  <a:srgbClr val="000000"/>
                </a:solidFill>
                <a:ln w="12700" cap="flat">
                  <a:noFill/>
                  <a:miter lim="400000"/>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sp>
              <p:nvSpPr>
                <p:cNvPr id="3727" name="Google Shape;2086;p352"/>
                <p:cNvSpPr/>
                <p:nvPr/>
              </p:nvSpPr>
              <p:spPr>
                <a:xfrm>
                  <a:off x="925657" y="-1"/>
                  <a:ext cx="46345" cy="46323"/>
                </a:xfrm>
                <a:prstGeom prst="ellipse">
                  <a:avLst/>
                </a:prstGeom>
                <a:solidFill>
                  <a:srgbClr val="000000"/>
                </a:solidFill>
                <a:ln w="12700" cap="flat">
                  <a:noFill/>
                  <a:miter lim="400000"/>
                </a:ln>
                <a:effectLst/>
              </p:spPr>
              <p:txBody>
                <a:bodyPr wrap="square" lIns="0" tIns="0" rIns="0" bIns="0" numCol="1" anchor="ctr">
                  <a:noAutofit/>
                </a:bodyPr>
                <a:lstStyle/>
                <a:p>
                  <a:pPr algn="ctr">
                    <a:defRPr sz="1200">
                      <a:solidFill>
                        <a:srgbClr val="FFFFFF"/>
                      </a:solidFill>
                      <a:latin typeface="Helvetica Neue"/>
                      <a:ea typeface="Helvetica Neue"/>
                      <a:cs typeface="Helvetica Neue"/>
                      <a:sym typeface="Helvetica Neue"/>
                    </a:defRPr>
                  </a:pPr>
                  <a:endParaRPr/>
                </a:p>
              </p:txBody>
            </p:sp>
          </p:grpSp>
        </p:gr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3572"/>
                                        </p:tgtEl>
                                        <p:attrNameLst>
                                          <p:attrName>style.visibility</p:attrName>
                                        </p:attrNameLst>
                                      </p:cBhvr>
                                      <p:to>
                                        <p:strVal val="visible"/>
                                      </p:to>
                                    </p:set>
                                    <p:animEffect transition="in" filter="fade">
                                      <p:cBhvr>
                                        <p:cTn id="7" dur="1000"/>
                                        <p:tgtEl>
                                          <p:spTgt spid="3572"/>
                                        </p:tgtEl>
                                      </p:cBhvr>
                                    </p:animEffect>
                                  </p:childTnLst>
                                </p:cTn>
                              </p:par>
                            </p:childTnLst>
                          </p:cTn>
                        </p:par>
                        <p:par>
                          <p:cTn id="8" fill="hold">
                            <p:stCondLst>
                              <p:cond delay="1000"/>
                            </p:stCondLst>
                            <p:childTnLst>
                              <p:par>
                                <p:cTn id="9" presetID="10" presetClass="entr" fill="hold" grpId="2" nodeType="afterEffect">
                                  <p:stCondLst>
                                    <p:cond delay="0"/>
                                  </p:stCondLst>
                                  <p:iterate>
                                    <p:tmAbs val="0"/>
                                  </p:iterate>
                                  <p:childTnLst>
                                    <p:set>
                                      <p:cBhvr>
                                        <p:cTn id="10" fill="hold"/>
                                        <p:tgtEl>
                                          <p:spTgt spid="3573"/>
                                        </p:tgtEl>
                                        <p:attrNameLst>
                                          <p:attrName>style.visibility</p:attrName>
                                        </p:attrNameLst>
                                      </p:cBhvr>
                                      <p:to>
                                        <p:strVal val="visible"/>
                                      </p:to>
                                    </p:set>
                                    <p:animEffect transition="in" filter="fade">
                                      <p:cBhvr>
                                        <p:cTn id="11" dur="1000"/>
                                        <p:tgtEl>
                                          <p:spTgt spid="3573"/>
                                        </p:tgtEl>
                                      </p:cBhvr>
                                    </p:animEffect>
                                  </p:childTnLst>
                                </p:cTn>
                              </p:par>
                            </p:childTnLst>
                          </p:cTn>
                        </p:par>
                        <p:par>
                          <p:cTn id="12" fill="hold">
                            <p:stCondLst>
                              <p:cond delay="2000"/>
                            </p:stCondLst>
                            <p:childTnLst>
                              <p:par>
                                <p:cTn id="13" presetID="10" presetClass="entr" fill="hold" grpId="3" nodeType="afterEffect">
                                  <p:stCondLst>
                                    <p:cond delay="0"/>
                                  </p:stCondLst>
                                  <p:iterate>
                                    <p:tmAbs val="0"/>
                                  </p:iterate>
                                  <p:childTnLst>
                                    <p:set>
                                      <p:cBhvr>
                                        <p:cTn id="14" fill="hold"/>
                                        <p:tgtEl>
                                          <p:spTgt spid="3558"/>
                                        </p:tgtEl>
                                        <p:attrNameLst>
                                          <p:attrName>style.visibility</p:attrName>
                                        </p:attrNameLst>
                                      </p:cBhvr>
                                      <p:to>
                                        <p:strVal val="visible"/>
                                      </p:to>
                                    </p:set>
                                    <p:animEffect transition="in" filter="fade">
                                      <p:cBhvr>
                                        <p:cTn id="15" dur="1000"/>
                                        <p:tgtEl>
                                          <p:spTgt spid="355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fill="hold" grpId="4" nodeType="clickEffect">
                                  <p:stCondLst>
                                    <p:cond delay="0"/>
                                  </p:stCondLst>
                                  <p:iterate>
                                    <p:tmAbs val="0"/>
                                  </p:iterate>
                                  <p:childTnLst>
                                    <p:set>
                                      <p:cBhvr>
                                        <p:cTn id="19" fill="hold"/>
                                        <p:tgtEl>
                                          <p:spTgt spid="3543"/>
                                        </p:tgtEl>
                                        <p:attrNameLst>
                                          <p:attrName>style.visibility</p:attrName>
                                        </p:attrNameLst>
                                      </p:cBhvr>
                                      <p:to>
                                        <p:strVal val="visible"/>
                                      </p:to>
                                    </p:set>
                                    <p:animEffect transition="in" filter="fade">
                                      <p:cBhvr>
                                        <p:cTn id="20" dur="1000"/>
                                        <p:tgtEl>
                                          <p:spTgt spid="354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fill="hold" grpId="5" nodeType="clickEffect">
                                  <p:stCondLst>
                                    <p:cond delay="0"/>
                                  </p:stCondLst>
                                  <p:iterate>
                                    <p:tmAbs val="0"/>
                                  </p:iterate>
                                  <p:childTnLst>
                                    <p:set>
                                      <p:cBhvr>
                                        <p:cTn id="24" fill="hold"/>
                                        <p:tgtEl>
                                          <p:spTgt spid="3709"/>
                                        </p:tgtEl>
                                        <p:attrNameLst>
                                          <p:attrName>style.visibility</p:attrName>
                                        </p:attrNameLst>
                                      </p:cBhvr>
                                      <p:to>
                                        <p:strVal val="visible"/>
                                      </p:to>
                                    </p:set>
                                    <p:animEffect transition="in" filter="fade">
                                      <p:cBhvr>
                                        <p:cTn id="25" dur="1000"/>
                                        <p:tgtEl>
                                          <p:spTgt spid="3709"/>
                                        </p:tgtEl>
                                      </p:cBhvr>
                                    </p:animEffect>
                                  </p:childTnLst>
                                </p:cTn>
                              </p:par>
                            </p:childTnLst>
                          </p:cTn>
                        </p:par>
                        <p:par>
                          <p:cTn id="26" fill="hold">
                            <p:stCondLst>
                              <p:cond delay="1000"/>
                            </p:stCondLst>
                            <p:childTnLst>
                              <p:par>
                                <p:cTn id="27" presetID="10" presetClass="entr" fill="hold" grpId="6" nodeType="afterEffect">
                                  <p:stCondLst>
                                    <p:cond delay="0"/>
                                  </p:stCondLst>
                                  <p:iterate>
                                    <p:tmAbs val="0"/>
                                  </p:iterate>
                                  <p:childTnLst>
                                    <p:set>
                                      <p:cBhvr>
                                        <p:cTn id="28" fill="hold"/>
                                        <p:tgtEl>
                                          <p:spTgt spid="3730"/>
                                        </p:tgtEl>
                                        <p:attrNameLst>
                                          <p:attrName>style.visibility</p:attrName>
                                        </p:attrNameLst>
                                      </p:cBhvr>
                                      <p:to>
                                        <p:strVal val="visible"/>
                                      </p:to>
                                    </p:set>
                                    <p:animEffect transition="in" filter="fade">
                                      <p:cBhvr>
                                        <p:cTn id="29" dur="1000"/>
                                        <p:tgtEl>
                                          <p:spTgt spid="37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3" grpId="4" animBg="1" advAuto="0"/>
      <p:bldP spid="3558" grpId="3" animBg="1" advAuto="0"/>
      <p:bldP spid="3572" grpId="1" animBg="1" advAuto="0"/>
      <p:bldP spid="3573" grpId="2" animBg="1" advAuto="0"/>
      <p:bldP spid="3709" grpId="5" animBg="1" advAuto="0"/>
      <p:bldP spid="3730" grpId="6"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B2B2B"/>
        </a:solidFill>
        <a:effectLst/>
      </p:bgPr>
    </p:bg>
    <p:spTree>
      <p:nvGrpSpPr>
        <p:cNvPr id="1" name=""/>
        <p:cNvGrpSpPr/>
        <p:nvPr/>
      </p:nvGrpSpPr>
      <p:grpSpPr>
        <a:xfrm>
          <a:off x="0" y="0"/>
          <a:ext cx="0" cy="0"/>
          <a:chOff x="0" y="0"/>
          <a:chExt cx="0" cy="0"/>
        </a:xfrm>
      </p:grpSpPr>
      <p:sp>
        <p:nvSpPr>
          <p:cNvPr id="3734" name="Google Shape;2091;p353"/>
          <p:cNvSpPr/>
          <p:nvPr/>
        </p:nvSpPr>
        <p:spPr>
          <a:xfrm>
            <a:off x="4381389" y="2502926"/>
            <a:ext cx="4387756" cy="2320354"/>
          </a:xfrm>
          <a:custGeom>
            <a:avLst/>
            <a:gdLst/>
            <a:ahLst/>
            <a:cxnLst>
              <a:cxn ang="0">
                <a:pos x="wd2" y="hd2"/>
              </a:cxn>
              <a:cxn ang="5400000">
                <a:pos x="wd2" y="hd2"/>
              </a:cxn>
              <a:cxn ang="10800000">
                <a:pos x="wd2" y="hd2"/>
              </a:cxn>
              <a:cxn ang="16200000">
                <a:pos x="wd2" y="hd2"/>
              </a:cxn>
            </a:cxnLst>
            <a:rect l="0" t="0" r="r" b="b"/>
            <a:pathLst>
              <a:path w="21600" h="21600" extrusionOk="0">
                <a:moveTo>
                  <a:pt x="0" y="6147"/>
                </a:moveTo>
                <a:lnTo>
                  <a:pt x="11671" y="0"/>
                </a:lnTo>
                <a:lnTo>
                  <a:pt x="21600" y="9625"/>
                </a:lnTo>
                <a:lnTo>
                  <a:pt x="7903" y="21600"/>
                </a:lnTo>
                <a:lnTo>
                  <a:pt x="0" y="6147"/>
                </a:lnTo>
                <a:close/>
              </a:path>
            </a:pathLst>
          </a:custGeom>
          <a:solidFill>
            <a:srgbClr val="96F175">
              <a:alpha val="20000"/>
            </a:srgbClr>
          </a:solidFill>
          <a:ln w="12700">
            <a:miter lim="400000"/>
          </a:ln>
        </p:spPr>
        <p:txBody>
          <a:bodyPr lIns="0" tIns="0" rIns="0" bIns="0"/>
          <a:lstStyle/>
          <a:p>
            <a:pPr algn="ctr">
              <a:defRPr sz="900">
                <a:solidFill>
                  <a:srgbClr val="5E5E5E"/>
                </a:solidFill>
                <a:latin typeface="Helvetica Neue"/>
                <a:ea typeface="Helvetica Neue"/>
                <a:cs typeface="Helvetica Neue"/>
                <a:sym typeface="Helvetica Neue"/>
              </a:defRPr>
            </a:pPr>
            <a:endParaRPr/>
          </a:p>
        </p:txBody>
      </p:sp>
      <p:pic>
        <p:nvPicPr>
          <p:cNvPr id="3735" name="Google Shape;2092;p353" descr="Google Shape;2092;p353"/>
          <p:cNvPicPr>
            <a:picLocks noChangeAspect="1"/>
          </p:cNvPicPr>
          <p:nvPr/>
        </p:nvPicPr>
        <p:blipFill>
          <a:blip r:embed="rId3"/>
          <a:srcRect l="7931" t="47706" r="13309" b="9467"/>
          <a:stretch>
            <a:fillRect/>
          </a:stretch>
        </p:blipFill>
        <p:spPr>
          <a:xfrm>
            <a:off x="4673777" y="2866232"/>
            <a:ext cx="3721418" cy="1691485"/>
          </a:xfrm>
          <a:prstGeom prst="rect">
            <a:avLst/>
          </a:prstGeom>
          <a:ln w="12700">
            <a:miter lim="400000"/>
          </a:ln>
        </p:spPr>
      </p:pic>
      <p:grpSp>
        <p:nvGrpSpPr>
          <p:cNvPr id="3738" name="Google Shape;2093;p353"/>
          <p:cNvGrpSpPr/>
          <p:nvPr/>
        </p:nvGrpSpPr>
        <p:grpSpPr>
          <a:xfrm>
            <a:off x="5377343" y="2768193"/>
            <a:ext cx="2170534" cy="1744948"/>
            <a:chOff x="0" y="0"/>
            <a:chExt cx="2170533" cy="1744946"/>
          </a:xfrm>
        </p:grpSpPr>
        <p:sp>
          <p:nvSpPr>
            <p:cNvPr id="3736" name="Shape"/>
            <p:cNvSpPr/>
            <p:nvPr/>
          </p:nvSpPr>
          <p:spPr>
            <a:xfrm>
              <a:off x="0" y="0"/>
              <a:ext cx="2170534" cy="1744948"/>
            </a:xfrm>
            <a:custGeom>
              <a:avLst/>
              <a:gdLst/>
              <a:ahLst/>
              <a:cxnLst>
                <a:cxn ang="0">
                  <a:pos x="wd2" y="hd2"/>
                </a:cxn>
                <a:cxn ang="5400000">
                  <a:pos x="wd2" y="hd2"/>
                </a:cxn>
                <a:cxn ang="10800000">
                  <a:pos x="wd2" y="hd2"/>
                </a:cxn>
                <a:cxn ang="16200000">
                  <a:pos x="wd2" y="hd2"/>
                </a:cxn>
              </a:cxnLst>
              <a:rect l="0" t="0" r="r" b="b"/>
              <a:pathLst>
                <a:path w="21600" h="21600" extrusionOk="0">
                  <a:moveTo>
                    <a:pt x="5218" y="2890"/>
                  </a:moveTo>
                  <a:lnTo>
                    <a:pt x="12944" y="0"/>
                  </a:lnTo>
                  <a:lnTo>
                    <a:pt x="16146" y="2275"/>
                  </a:lnTo>
                  <a:lnTo>
                    <a:pt x="21600" y="12991"/>
                  </a:lnTo>
                  <a:lnTo>
                    <a:pt x="6094" y="21600"/>
                  </a:lnTo>
                  <a:lnTo>
                    <a:pt x="0" y="13912"/>
                  </a:lnTo>
                  <a:lnTo>
                    <a:pt x="5218" y="2890"/>
                  </a:lnTo>
                  <a:close/>
                </a:path>
              </a:pathLst>
            </a:custGeom>
            <a:gradFill flip="none" rotWithShape="1">
              <a:gsLst>
                <a:gs pos="0">
                  <a:srgbClr val="75F461">
                    <a:alpha val="0"/>
                  </a:srgbClr>
                </a:gs>
                <a:gs pos="100000">
                  <a:srgbClr val="96F175">
                    <a:alpha val="34901"/>
                  </a:srgbClr>
                </a:gs>
              </a:gsLst>
              <a:lin ang="16200000" scaled="0"/>
            </a:gradFill>
            <a:ln w="12700" cap="flat">
              <a:solidFill>
                <a:srgbClr val="96F175">
                  <a:alpha val="34901"/>
                </a:srgbClr>
              </a:solidFill>
              <a:prstDash val="solid"/>
              <a:miter lim="400000"/>
            </a:ln>
            <a:effectLst/>
          </p:spPr>
          <p:txBody>
            <a:bodyPr wrap="square" lIns="0" tIns="0" rIns="0" bIns="0" numCol="1" anchor="t">
              <a:noAutofit/>
            </a:bodyPr>
            <a:lstStyle/>
            <a:p>
              <a:pPr algn="ctr">
                <a:defRPr sz="500"/>
              </a:pPr>
              <a:endParaRPr/>
            </a:p>
          </p:txBody>
        </p:sp>
        <p:sp>
          <p:nvSpPr>
            <p:cNvPr id="3737" name="≠"/>
            <p:cNvSpPr txBox="1"/>
            <p:nvPr/>
          </p:nvSpPr>
          <p:spPr>
            <a:xfrm>
              <a:off x="6349" y="6350"/>
              <a:ext cx="2157835" cy="1708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7149" tIns="17149" rIns="17149" bIns="17149" numCol="1" anchor="t">
              <a:spAutoFit/>
            </a:bodyPr>
            <a:lstStyle>
              <a:lvl1pPr algn="ctr">
                <a:defRPr sz="900">
                  <a:solidFill>
                    <a:srgbClr val="96F175"/>
                  </a:solidFill>
                  <a:latin typeface="Helvetica Neue"/>
                  <a:ea typeface="Helvetica Neue"/>
                  <a:cs typeface="Helvetica Neue"/>
                  <a:sym typeface="Helvetica Neue"/>
                </a:defRPr>
              </a:lvl1pPr>
            </a:lstStyle>
            <a:p>
              <a:r>
                <a:t>≠</a:t>
              </a:r>
            </a:p>
          </p:txBody>
        </p:sp>
      </p:grpSp>
      <p:sp>
        <p:nvSpPr>
          <p:cNvPr id="3739" name="Google Shape;2094;p353"/>
          <p:cNvSpPr/>
          <p:nvPr/>
        </p:nvSpPr>
        <p:spPr>
          <a:xfrm>
            <a:off x="6358133" y="2397192"/>
            <a:ext cx="1951461" cy="1328929"/>
          </a:xfrm>
          <a:custGeom>
            <a:avLst/>
            <a:gdLst/>
            <a:ahLst/>
            <a:cxnLst>
              <a:cxn ang="0">
                <a:pos x="wd2" y="hd2"/>
              </a:cxn>
              <a:cxn ang="5400000">
                <a:pos x="wd2" y="hd2"/>
              </a:cxn>
              <a:cxn ang="10800000">
                <a:pos x="wd2" y="hd2"/>
              </a:cxn>
              <a:cxn ang="16200000">
                <a:pos x="wd2" y="hd2"/>
              </a:cxn>
            </a:cxnLst>
            <a:rect l="0" t="0" r="r" b="b"/>
            <a:pathLst>
              <a:path w="21600" h="21600" extrusionOk="0">
                <a:moveTo>
                  <a:pt x="0" y="3031"/>
                </a:moveTo>
                <a:lnTo>
                  <a:pt x="7159" y="0"/>
                </a:lnTo>
                <a:lnTo>
                  <a:pt x="10638" y="2380"/>
                </a:lnTo>
                <a:lnTo>
                  <a:pt x="21600" y="17372"/>
                </a:lnTo>
                <a:lnTo>
                  <a:pt x="15180" y="21600"/>
                </a:lnTo>
                <a:lnTo>
                  <a:pt x="7232" y="14473"/>
                </a:lnTo>
                <a:lnTo>
                  <a:pt x="0" y="3031"/>
                </a:lnTo>
                <a:close/>
              </a:path>
            </a:pathLst>
          </a:custGeom>
          <a:gradFill>
            <a:gsLst>
              <a:gs pos="0">
                <a:srgbClr val="75F461">
                  <a:alpha val="0"/>
                </a:srgbClr>
              </a:gs>
              <a:gs pos="100000">
                <a:srgbClr val="96F175">
                  <a:alpha val="34901"/>
                </a:srgbClr>
              </a:gs>
            </a:gsLst>
            <a:lin ang="16200000"/>
          </a:gradFill>
          <a:ln w="12700">
            <a:solidFill>
              <a:srgbClr val="96F175">
                <a:alpha val="34901"/>
              </a:srgbClr>
            </a:solidFill>
            <a:miter lim="400000"/>
          </a:ln>
        </p:spPr>
        <p:txBody>
          <a:bodyPr lIns="0" tIns="0" rIns="0" bIns="0"/>
          <a:lstStyle/>
          <a:p>
            <a:pPr algn="ctr">
              <a:defRPr sz="900">
                <a:solidFill>
                  <a:srgbClr val="96F175"/>
                </a:solidFill>
                <a:latin typeface="Helvetica Neue"/>
                <a:ea typeface="Helvetica Neue"/>
                <a:cs typeface="Helvetica Neue"/>
                <a:sym typeface="Helvetica Neue"/>
              </a:defRPr>
            </a:pPr>
            <a:endParaRPr/>
          </a:p>
        </p:txBody>
      </p:sp>
      <p:sp>
        <p:nvSpPr>
          <p:cNvPr id="3740" name="Google Shape;2095;p353"/>
          <p:cNvSpPr/>
          <p:nvPr/>
        </p:nvSpPr>
        <p:spPr>
          <a:xfrm flipH="1">
            <a:off x="4797866" y="2416254"/>
            <a:ext cx="1872372" cy="1325187"/>
          </a:xfrm>
          <a:custGeom>
            <a:avLst/>
            <a:gdLst/>
            <a:ahLst/>
            <a:cxnLst>
              <a:cxn ang="0">
                <a:pos x="wd2" y="hd2"/>
              </a:cxn>
              <a:cxn ang="5400000">
                <a:pos x="wd2" y="hd2"/>
              </a:cxn>
              <a:cxn ang="10800000">
                <a:pos x="wd2" y="hd2"/>
              </a:cxn>
              <a:cxn ang="16200000">
                <a:pos x="wd2" y="hd2"/>
              </a:cxn>
            </a:cxnLst>
            <a:rect l="0" t="0" r="r" b="b"/>
            <a:pathLst>
              <a:path w="21600" h="21600" extrusionOk="0">
                <a:moveTo>
                  <a:pt x="4225" y="2318"/>
                </a:moveTo>
                <a:lnTo>
                  <a:pt x="7029" y="0"/>
                </a:lnTo>
                <a:lnTo>
                  <a:pt x="15407" y="3004"/>
                </a:lnTo>
                <a:lnTo>
                  <a:pt x="21600" y="14345"/>
                </a:lnTo>
                <a:lnTo>
                  <a:pt x="16563" y="21600"/>
                </a:lnTo>
                <a:lnTo>
                  <a:pt x="0" y="13547"/>
                </a:lnTo>
                <a:lnTo>
                  <a:pt x="4225" y="2318"/>
                </a:lnTo>
                <a:close/>
              </a:path>
            </a:pathLst>
          </a:custGeom>
          <a:gradFill>
            <a:gsLst>
              <a:gs pos="0">
                <a:srgbClr val="75F461">
                  <a:alpha val="0"/>
                </a:srgbClr>
              </a:gs>
              <a:gs pos="100000">
                <a:srgbClr val="96F175">
                  <a:alpha val="34901"/>
                </a:srgbClr>
              </a:gs>
            </a:gsLst>
            <a:lin ang="16200000"/>
          </a:gradFill>
          <a:ln w="12700">
            <a:solidFill>
              <a:srgbClr val="96F175">
                <a:alpha val="34901"/>
              </a:srgbClr>
            </a:solidFill>
            <a:miter lim="400000"/>
          </a:ln>
        </p:spPr>
        <p:txBody>
          <a:bodyPr lIns="0" tIns="0" rIns="0" bIns="0"/>
          <a:lstStyle/>
          <a:p>
            <a:pPr algn="ctr">
              <a:defRPr sz="900">
                <a:solidFill>
                  <a:srgbClr val="96F175"/>
                </a:solidFill>
                <a:latin typeface="Helvetica Neue"/>
                <a:ea typeface="Helvetica Neue"/>
                <a:cs typeface="Helvetica Neue"/>
                <a:sym typeface="Helvetica Neue"/>
              </a:defRPr>
            </a:pPr>
            <a:endParaRPr/>
          </a:p>
        </p:txBody>
      </p:sp>
      <p:sp>
        <p:nvSpPr>
          <p:cNvPr id="3741" name="Google Shape;2096;p353"/>
          <p:cNvSpPr/>
          <p:nvPr/>
        </p:nvSpPr>
        <p:spPr>
          <a:xfrm>
            <a:off x="4386491" y="961076"/>
            <a:ext cx="4375733" cy="3859004"/>
          </a:xfrm>
          <a:custGeom>
            <a:avLst/>
            <a:gdLst/>
            <a:ahLst/>
            <a:cxnLst>
              <a:cxn ang="0">
                <a:pos x="wd2" y="hd2"/>
              </a:cxn>
              <a:cxn ang="5400000">
                <a:pos x="wd2" y="hd2"/>
              </a:cxn>
              <a:cxn ang="10800000">
                <a:pos x="wd2" y="hd2"/>
              </a:cxn>
              <a:cxn ang="16200000">
                <a:pos x="wd2" y="hd2"/>
              </a:cxn>
            </a:cxnLst>
            <a:rect l="0" t="0" r="r" b="b"/>
            <a:pathLst>
              <a:path w="21600" h="21600" extrusionOk="0">
                <a:moveTo>
                  <a:pt x="10369" y="0"/>
                </a:moveTo>
                <a:lnTo>
                  <a:pt x="0" y="12319"/>
                </a:lnTo>
                <a:lnTo>
                  <a:pt x="7889" y="21600"/>
                </a:lnTo>
                <a:lnTo>
                  <a:pt x="21600" y="14440"/>
                </a:lnTo>
                <a:lnTo>
                  <a:pt x="10369" y="0"/>
                </a:lnTo>
                <a:close/>
              </a:path>
            </a:pathLst>
          </a:custGeom>
          <a:ln w="25400">
            <a:solidFill>
              <a:srgbClr val="96F175"/>
            </a:solidFill>
          </a:ln>
        </p:spPr>
        <p:txBody>
          <a:bodyPr lIns="0" tIns="0" rIns="0" bIns="0"/>
          <a:lstStyle/>
          <a:p>
            <a:pPr algn="ctr">
              <a:defRPr sz="900">
                <a:solidFill>
                  <a:srgbClr val="5E5E5E"/>
                </a:solidFill>
                <a:latin typeface="Helvetica Neue"/>
                <a:ea typeface="Helvetica Neue"/>
                <a:cs typeface="Helvetica Neue"/>
                <a:sym typeface="Helvetica Neue"/>
              </a:defRPr>
            </a:pPr>
            <a:endParaRPr/>
          </a:p>
        </p:txBody>
      </p:sp>
      <p:sp>
        <p:nvSpPr>
          <p:cNvPr id="3742" name="Google Shape;2097;p353"/>
          <p:cNvSpPr/>
          <p:nvPr/>
        </p:nvSpPr>
        <p:spPr>
          <a:xfrm flipH="1" flipV="1">
            <a:off x="6489184" y="965930"/>
            <a:ext cx="269818" cy="1542264"/>
          </a:xfrm>
          <a:prstGeom prst="line">
            <a:avLst/>
          </a:prstGeom>
          <a:ln w="25400">
            <a:solidFill>
              <a:srgbClr val="96F175"/>
            </a:solidFill>
          </a:ln>
        </p:spPr>
        <p:txBody>
          <a:bodyPr lIns="0" tIns="0" rIns="0" bIns="0"/>
          <a:lstStyle/>
          <a:p>
            <a:endParaRPr/>
          </a:p>
        </p:txBody>
      </p:sp>
      <p:sp>
        <p:nvSpPr>
          <p:cNvPr id="3743" name="Google Shape;2098;p353"/>
          <p:cNvSpPr/>
          <p:nvPr/>
        </p:nvSpPr>
        <p:spPr>
          <a:xfrm>
            <a:off x="5695379" y="1613982"/>
            <a:ext cx="1604874" cy="492910"/>
          </a:xfrm>
          <a:custGeom>
            <a:avLst/>
            <a:gdLst/>
            <a:ahLst/>
            <a:cxnLst>
              <a:cxn ang="0">
                <a:pos x="wd2" y="hd2"/>
              </a:cxn>
              <a:cxn ang="5400000">
                <a:pos x="wd2" y="hd2"/>
              </a:cxn>
              <a:cxn ang="10800000">
                <a:pos x="wd2" y="hd2"/>
              </a:cxn>
              <a:cxn ang="16200000">
                <a:pos x="wd2" y="hd2"/>
              </a:cxn>
            </a:cxnLst>
            <a:rect l="0" t="0" r="r" b="b"/>
            <a:pathLst>
              <a:path w="21600" h="21600" extrusionOk="0">
                <a:moveTo>
                  <a:pt x="0" y="7817"/>
                </a:moveTo>
                <a:lnTo>
                  <a:pt x="12101" y="0"/>
                </a:lnTo>
                <a:lnTo>
                  <a:pt x="21600" y="11712"/>
                </a:lnTo>
                <a:lnTo>
                  <a:pt x="8604" y="21600"/>
                </a:lnTo>
                <a:lnTo>
                  <a:pt x="0" y="7817"/>
                </a:lnTo>
                <a:close/>
              </a:path>
            </a:pathLst>
          </a:custGeom>
          <a:solidFill>
            <a:srgbClr val="96F175">
              <a:alpha val="20000"/>
            </a:srgbClr>
          </a:solidFill>
          <a:ln w="12700">
            <a:miter lim="400000"/>
          </a:ln>
        </p:spPr>
        <p:txBody>
          <a:bodyPr lIns="0" tIns="0" rIns="0" bIns="0"/>
          <a:lstStyle/>
          <a:p>
            <a:pPr algn="ctr">
              <a:defRPr sz="900">
                <a:solidFill>
                  <a:srgbClr val="5E5E5E"/>
                </a:solidFill>
                <a:latin typeface="Helvetica Neue"/>
                <a:ea typeface="Helvetica Neue"/>
                <a:cs typeface="Helvetica Neue"/>
                <a:sym typeface="Helvetica Neue"/>
              </a:defRPr>
            </a:pPr>
            <a:endParaRPr/>
          </a:p>
        </p:txBody>
      </p:sp>
      <p:sp>
        <p:nvSpPr>
          <p:cNvPr id="3744" name="Google Shape;2099;p353"/>
          <p:cNvSpPr/>
          <p:nvPr/>
        </p:nvSpPr>
        <p:spPr>
          <a:xfrm>
            <a:off x="4394963" y="2504569"/>
            <a:ext cx="4366881" cy="103624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1684" y="0"/>
                </a:lnTo>
                <a:lnTo>
                  <a:pt x="0" y="13613"/>
                </a:lnTo>
              </a:path>
            </a:pathLst>
          </a:custGeom>
          <a:ln w="25400">
            <a:solidFill>
              <a:srgbClr val="96F175"/>
            </a:solidFill>
          </a:ln>
        </p:spPr>
        <p:txBody>
          <a:bodyPr lIns="0" tIns="0" rIns="0" bIns="0"/>
          <a:lstStyle/>
          <a:p>
            <a:pPr algn="ctr">
              <a:defRPr sz="900">
                <a:solidFill>
                  <a:srgbClr val="5E5E5E"/>
                </a:solidFill>
                <a:latin typeface="Helvetica Neue"/>
                <a:ea typeface="Helvetica Neue"/>
                <a:cs typeface="Helvetica Neue"/>
                <a:sym typeface="Helvetica Neue"/>
              </a:defRPr>
            </a:pPr>
            <a:endParaRPr/>
          </a:p>
        </p:txBody>
      </p:sp>
      <p:sp>
        <p:nvSpPr>
          <p:cNvPr id="3745" name="Google Shape;2100;p353"/>
          <p:cNvSpPr/>
          <p:nvPr/>
        </p:nvSpPr>
        <p:spPr>
          <a:xfrm>
            <a:off x="5001705" y="2119637"/>
            <a:ext cx="3048819" cy="1272306"/>
          </a:xfrm>
          <a:custGeom>
            <a:avLst/>
            <a:gdLst/>
            <a:ahLst/>
            <a:cxnLst>
              <a:cxn ang="0">
                <a:pos x="wd2" y="hd2"/>
              </a:cxn>
              <a:cxn ang="5400000">
                <a:pos x="wd2" y="hd2"/>
              </a:cxn>
              <a:cxn ang="10800000">
                <a:pos x="wd2" y="hd2"/>
              </a:cxn>
              <a:cxn ang="16200000">
                <a:pos x="wd2" y="hd2"/>
              </a:cxn>
            </a:cxnLst>
            <a:rect l="0" t="0" r="r" b="b"/>
            <a:pathLst>
              <a:path w="21600" h="21600" extrusionOk="0">
                <a:moveTo>
                  <a:pt x="0" y="6942"/>
                </a:moveTo>
                <a:lnTo>
                  <a:pt x="11881" y="0"/>
                </a:lnTo>
                <a:lnTo>
                  <a:pt x="21600" y="10647"/>
                </a:lnTo>
                <a:lnTo>
                  <a:pt x="8238" y="21600"/>
                </a:lnTo>
                <a:lnTo>
                  <a:pt x="0" y="6942"/>
                </a:lnTo>
                <a:close/>
              </a:path>
            </a:pathLst>
          </a:custGeom>
          <a:solidFill>
            <a:srgbClr val="96F175">
              <a:alpha val="20000"/>
            </a:srgbClr>
          </a:solidFill>
          <a:ln w="12700">
            <a:miter lim="400000"/>
          </a:ln>
        </p:spPr>
        <p:txBody>
          <a:bodyPr lIns="0" tIns="0" rIns="0" bIns="0"/>
          <a:lstStyle/>
          <a:p>
            <a:pPr algn="ctr">
              <a:defRPr sz="900">
                <a:solidFill>
                  <a:srgbClr val="5E5E5E"/>
                </a:solidFill>
                <a:latin typeface="Helvetica Neue"/>
                <a:ea typeface="Helvetica Neue"/>
                <a:cs typeface="Helvetica Neue"/>
                <a:sym typeface="Helvetica Neue"/>
              </a:defRPr>
            </a:pPr>
            <a:endParaRPr/>
          </a:p>
        </p:txBody>
      </p:sp>
      <p:sp>
        <p:nvSpPr>
          <p:cNvPr id="3746" name="Google Shape;2101;p353"/>
          <p:cNvSpPr/>
          <p:nvPr/>
        </p:nvSpPr>
        <p:spPr>
          <a:xfrm>
            <a:off x="5000199" y="2123613"/>
            <a:ext cx="3051829" cy="1264353"/>
          </a:xfrm>
          <a:custGeom>
            <a:avLst/>
            <a:gdLst/>
            <a:ahLst/>
            <a:cxnLst>
              <a:cxn ang="0">
                <a:pos x="wd2" y="hd2"/>
              </a:cxn>
              <a:cxn ang="5400000">
                <a:pos x="wd2" y="hd2"/>
              </a:cxn>
              <a:cxn ang="10800000">
                <a:pos x="wd2" y="hd2"/>
              </a:cxn>
              <a:cxn ang="16200000">
                <a:pos x="wd2" y="hd2"/>
              </a:cxn>
            </a:cxnLst>
            <a:rect l="0" t="0" r="r" b="b"/>
            <a:pathLst>
              <a:path w="21600" h="21600" extrusionOk="0">
                <a:moveTo>
                  <a:pt x="0" y="6837"/>
                </a:moveTo>
                <a:lnTo>
                  <a:pt x="11891" y="0"/>
                </a:lnTo>
                <a:lnTo>
                  <a:pt x="21600" y="10631"/>
                </a:lnTo>
                <a:lnTo>
                  <a:pt x="8251" y="21600"/>
                </a:lnTo>
                <a:lnTo>
                  <a:pt x="0" y="6837"/>
                </a:lnTo>
                <a:close/>
              </a:path>
            </a:pathLst>
          </a:custGeom>
          <a:ln w="25400">
            <a:solidFill>
              <a:srgbClr val="96F175"/>
            </a:solidFill>
          </a:ln>
        </p:spPr>
        <p:txBody>
          <a:bodyPr lIns="0" tIns="0" rIns="0" bIns="0"/>
          <a:lstStyle/>
          <a:p>
            <a:pPr algn="ctr">
              <a:defRPr sz="900">
                <a:solidFill>
                  <a:srgbClr val="5E5E5E"/>
                </a:solidFill>
                <a:latin typeface="Helvetica Neue"/>
                <a:ea typeface="Helvetica Neue"/>
                <a:cs typeface="Helvetica Neue"/>
                <a:sym typeface="Helvetica Neue"/>
              </a:defRPr>
            </a:pPr>
            <a:endParaRPr/>
          </a:p>
        </p:txBody>
      </p:sp>
      <p:sp>
        <p:nvSpPr>
          <p:cNvPr id="3747" name="Google Shape;2102;p353"/>
          <p:cNvSpPr/>
          <p:nvPr/>
        </p:nvSpPr>
        <p:spPr>
          <a:xfrm>
            <a:off x="5695379" y="1616144"/>
            <a:ext cx="1604874" cy="492910"/>
          </a:xfrm>
          <a:custGeom>
            <a:avLst/>
            <a:gdLst/>
            <a:ahLst/>
            <a:cxnLst>
              <a:cxn ang="0">
                <a:pos x="wd2" y="hd2"/>
              </a:cxn>
              <a:cxn ang="5400000">
                <a:pos x="wd2" y="hd2"/>
              </a:cxn>
              <a:cxn ang="10800000">
                <a:pos x="wd2" y="hd2"/>
              </a:cxn>
              <a:cxn ang="16200000">
                <a:pos x="wd2" y="hd2"/>
              </a:cxn>
            </a:cxnLst>
            <a:rect l="0" t="0" r="r" b="b"/>
            <a:pathLst>
              <a:path w="21600" h="21600" extrusionOk="0">
                <a:moveTo>
                  <a:pt x="0" y="7817"/>
                </a:moveTo>
                <a:lnTo>
                  <a:pt x="12101" y="0"/>
                </a:lnTo>
                <a:lnTo>
                  <a:pt x="21600" y="11712"/>
                </a:lnTo>
                <a:lnTo>
                  <a:pt x="8604" y="21600"/>
                </a:lnTo>
                <a:lnTo>
                  <a:pt x="0" y="7817"/>
                </a:lnTo>
                <a:close/>
              </a:path>
            </a:pathLst>
          </a:custGeom>
          <a:ln w="25400">
            <a:solidFill>
              <a:srgbClr val="96F175"/>
            </a:solidFill>
          </a:ln>
        </p:spPr>
        <p:txBody>
          <a:bodyPr lIns="0" tIns="0" rIns="0" bIns="0"/>
          <a:lstStyle/>
          <a:p>
            <a:pPr algn="ctr">
              <a:defRPr sz="900">
                <a:solidFill>
                  <a:srgbClr val="5E5E5E"/>
                </a:solidFill>
                <a:latin typeface="Helvetica Neue"/>
                <a:ea typeface="Helvetica Neue"/>
                <a:cs typeface="Helvetica Neue"/>
                <a:sym typeface="Helvetica Neue"/>
              </a:defRPr>
            </a:pPr>
            <a:endParaRPr/>
          </a:p>
        </p:txBody>
      </p:sp>
      <p:sp>
        <p:nvSpPr>
          <p:cNvPr id="3748" name="Google Shape;2103;p353"/>
          <p:cNvSpPr txBox="1"/>
          <p:nvPr/>
        </p:nvSpPr>
        <p:spPr>
          <a:xfrm>
            <a:off x="7450449" y="1496629"/>
            <a:ext cx="731647" cy="17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r">
              <a:defRPr sz="900">
                <a:solidFill>
                  <a:srgbClr val="FFFFFF"/>
                </a:solidFill>
                <a:latin typeface="Montserrat-Regular"/>
                <a:ea typeface="Montserrat-Regular"/>
                <a:cs typeface="Montserrat-Regular"/>
                <a:sym typeface="Montserrat-Regular"/>
              </a:defRPr>
            </a:lvl1pPr>
          </a:lstStyle>
          <a:p>
            <a:r>
              <a:t>HQ View</a:t>
            </a:r>
          </a:p>
        </p:txBody>
      </p:sp>
      <p:sp>
        <p:nvSpPr>
          <p:cNvPr id="3749" name="Google Shape;2104;p353"/>
          <p:cNvSpPr/>
          <p:nvPr/>
        </p:nvSpPr>
        <p:spPr>
          <a:xfrm>
            <a:off x="7314902" y="1713428"/>
            <a:ext cx="867193" cy="10954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728" y="0"/>
                </a:lnTo>
                <a:lnTo>
                  <a:pt x="21600" y="0"/>
                </a:lnTo>
              </a:path>
            </a:pathLst>
          </a:custGeom>
          <a:ln w="19050">
            <a:solidFill>
              <a:srgbClr val="FFFFFF"/>
            </a:solidFill>
          </a:ln>
        </p:spPr>
        <p:txBody>
          <a:bodyPr lIns="0" tIns="0" rIns="0" bIns="0"/>
          <a:lstStyle/>
          <a:p>
            <a:pPr algn="ctr">
              <a:defRPr sz="900">
                <a:solidFill>
                  <a:srgbClr val="5E5E5E"/>
                </a:solidFill>
                <a:latin typeface="Helvetica Neue"/>
                <a:ea typeface="Helvetica Neue"/>
                <a:cs typeface="Helvetica Neue"/>
                <a:sym typeface="Helvetica Neue"/>
              </a:defRPr>
            </a:pPr>
            <a:endParaRPr/>
          </a:p>
        </p:txBody>
      </p:sp>
      <p:sp>
        <p:nvSpPr>
          <p:cNvPr id="3750" name="Google Shape;2105;p353"/>
          <p:cNvSpPr txBox="1"/>
          <p:nvPr/>
        </p:nvSpPr>
        <p:spPr>
          <a:xfrm>
            <a:off x="8095305" y="2400160"/>
            <a:ext cx="870561" cy="17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r">
              <a:defRPr sz="900">
                <a:solidFill>
                  <a:srgbClr val="FFFFFF"/>
                </a:solidFill>
                <a:latin typeface="Montserrat-Regular"/>
                <a:ea typeface="Montserrat-Regular"/>
                <a:cs typeface="Montserrat-Regular"/>
                <a:sym typeface="Montserrat-Regular"/>
              </a:defRPr>
            </a:lvl1pPr>
          </a:lstStyle>
          <a:p>
            <a:r>
              <a:t>Regional View</a:t>
            </a:r>
          </a:p>
        </p:txBody>
      </p:sp>
      <p:sp>
        <p:nvSpPr>
          <p:cNvPr id="3751" name="Google Shape;2106;p353"/>
          <p:cNvSpPr/>
          <p:nvPr/>
        </p:nvSpPr>
        <p:spPr>
          <a:xfrm>
            <a:off x="8098673" y="2601266"/>
            <a:ext cx="867193" cy="10954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728" y="0"/>
                </a:lnTo>
                <a:lnTo>
                  <a:pt x="21600" y="0"/>
                </a:lnTo>
              </a:path>
            </a:pathLst>
          </a:custGeom>
          <a:ln w="19050">
            <a:solidFill>
              <a:srgbClr val="FFFFFF"/>
            </a:solidFill>
          </a:ln>
        </p:spPr>
        <p:txBody>
          <a:bodyPr lIns="0" tIns="0" rIns="0" bIns="0"/>
          <a:lstStyle/>
          <a:p>
            <a:pPr algn="ctr">
              <a:defRPr sz="900">
                <a:solidFill>
                  <a:srgbClr val="5E5E5E"/>
                </a:solidFill>
                <a:latin typeface="Helvetica Neue"/>
                <a:ea typeface="Helvetica Neue"/>
                <a:cs typeface="Helvetica Neue"/>
                <a:sym typeface="Helvetica Neue"/>
              </a:defRPr>
            </a:pPr>
            <a:endParaRPr/>
          </a:p>
        </p:txBody>
      </p:sp>
      <p:sp>
        <p:nvSpPr>
          <p:cNvPr id="3752" name="Google Shape;2107;p353"/>
          <p:cNvSpPr txBox="1"/>
          <p:nvPr/>
        </p:nvSpPr>
        <p:spPr>
          <a:xfrm>
            <a:off x="6330026" y="4609981"/>
            <a:ext cx="870561" cy="17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r">
              <a:defRPr sz="900">
                <a:solidFill>
                  <a:srgbClr val="FFFFFF"/>
                </a:solidFill>
                <a:latin typeface="Montserrat-Regular"/>
                <a:ea typeface="Montserrat-Regular"/>
                <a:cs typeface="Montserrat-Regular"/>
                <a:sym typeface="Montserrat-Regular"/>
              </a:defRPr>
            </a:lvl1pPr>
          </a:lstStyle>
          <a:p>
            <a:r>
              <a:t>Market View</a:t>
            </a:r>
          </a:p>
        </p:txBody>
      </p:sp>
      <p:sp>
        <p:nvSpPr>
          <p:cNvPr id="3753" name="Google Shape;2108;p353"/>
          <p:cNvSpPr/>
          <p:nvPr/>
        </p:nvSpPr>
        <p:spPr>
          <a:xfrm rot="10800000" flipH="1">
            <a:off x="6333392" y="4728695"/>
            <a:ext cx="867194" cy="10954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728" y="0"/>
                </a:lnTo>
                <a:lnTo>
                  <a:pt x="21600" y="0"/>
                </a:lnTo>
              </a:path>
            </a:pathLst>
          </a:custGeom>
          <a:ln w="19050">
            <a:solidFill>
              <a:srgbClr val="FFFFFF"/>
            </a:solidFill>
          </a:ln>
        </p:spPr>
        <p:txBody>
          <a:bodyPr lIns="0" tIns="0" rIns="0" bIns="0"/>
          <a:lstStyle/>
          <a:p>
            <a:pPr algn="ctr">
              <a:defRPr sz="900">
                <a:solidFill>
                  <a:srgbClr val="5E5E5E"/>
                </a:solidFill>
                <a:latin typeface="Helvetica Neue"/>
                <a:ea typeface="Helvetica Neue"/>
                <a:cs typeface="Helvetica Neue"/>
                <a:sym typeface="Helvetica Neue"/>
              </a:defRPr>
            </a:pPr>
            <a:endParaRPr/>
          </a:p>
        </p:txBody>
      </p:sp>
      <p:grpSp>
        <p:nvGrpSpPr>
          <p:cNvPr id="3759" name="Google Shape;2109;p353"/>
          <p:cNvGrpSpPr/>
          <p:nvPr/>
        </p:nvGrpSpPr>
        <p:grpSpPr>
          <a:xfrm>
            <a:off x="5334167" y="1675202"/>
            <a:ext cx="1983478" cy="1535361"/>
            <a:chOff x="0" y="0"/>
            <a:chExt cx="1983477" cy="1535359"/>
          </a:xfrm>
        </p:grpSpPr>
        <p:grpSp>
          <p:nvGrpSpPr>
            <p:cNvPr id="3756" name="Google Shape;2110;p353"/>
            <p:cNvGrpSpPr/>
            <p:nvPr/>
          </p:nvGrpSpPr>
          <p:grpSpPr>
            <a:xfrm>
              <a:off x="565478" y="0"/>
              <a:ext cx="1172738" cy="1535360"/>
              <a:chOff x="0" y="0"/>
              <a:chExt cx="1172737" cy="1535359"/>
            </a:xfrm>
          </p:grpSpPr>
          <p:sp>
            <p:nvSpPr>
              <p:cNvPr id="3754" name="Shape"/>
              <p:cNvSpPr/>
              <p:nvPr/>
            </p:nvSpPr>
            <p:spPr>
              <a:xfrm>
                <a:off x="-1" y="0"/>
                <a:ext cx="1172739" cy="1535360"/>
              </a:xfrm>
              <a:custGeom>
                <a:avLst/>
                <a:gdLst/>
                <a:ahLst/>
                <a:cxnLst>
                  <a:cxn ang="0">
                    <a:pos x="wd2" y="hd2"/>
                  </a:cxn>
                  <a:cxn ang="5400000">
                    <a:pos x="wd2" y="hd2"/>
                  </a:cxn>
                  <a:cxn ang="10800000">
                    <a:pos x="wd2" y="hd2"/>
                  </a:cxn>
                  <a:cxn ang="16200000">
                    <a:pos x="wd2" y="hd2"/>
                  </a:cxn>
                </a:cxnLst>
                <a:rect l="0" t="0" r="r" b="b"/>
                <a:pathLst>
                  <a:path w="21600" h="21600" extrusionOk="0">
                    <a:moveTo>
                      <a:pt x="143" y="1822"/>
                    </a:moveTo>
                    <a:lnTo>
                      <a:pt x="12454" y="0"/>
                    </a:lnTo>
                    <a:lnTo>
                      <a:pt x="21600" y="2584"/>
                    </a:lnTo>
                    <a:lnTo>
                      <a:pt x="20237" y="18013"/>
                    </a:lnTo>
                    <a:lnTo>
                      <a:pt x="5583" y="21600"/>
                    </a:lnTo>
                    <a:lnTo>
                      <a:pt x="0" y="18668"/>
                    </a:lnTo>
                    <a:lnTo>
                      <a:pt x="143" y="1822"/>
                    </a:lnTo>
                    <a:close/>
                  </a:path>
                </a:pathLst>
              </a:custGeom>
              <a:gradFill flip="none" rotWithShape="1">
                <a:gsLst>
                  <a:gs pos="0">
                    <a:srgbClr val="75F461">
                      <a:alpha val="0"/>
                    </a:srgbClr>
                  </a:gs>
                  <a:gs pos="100000">
                    <a:srgbClr val="96F175">
                      <a:alpha val="34901"/>
                    </a:srgbClr>
                  </a:gs>
                </a:gsLst>
                <a:lin ang="16200000" scaled="0"/>
              </a:gradFill>
              <a:ln w="12700" cap="flat">
                <a:solidFill>
                  <a:srgbClr val="96F175">
                    <a:alpha val="34901"/>
                  </a:srgbClr>
                </a:solidFill>
                <a:prstDash val="solid"/>
                <a:miter lim="400000"/>
              </a:ln>
              <a:effectLst/>
            </p:spPr>
            <p:txBody>
              <a:bodyPr wrap="square" lIns="0" tIns="0" rIns="0" bIns="0" numCol="1" anchor="t">
                <a:noAutofit/>
              </a:bodyPr>
              <a:lstStyle/>
              <a:p>
                <a:pPr algn="ctr">
                  <a:defRPr sz="500"/>
                </a:pPr>
                <a:endParaRPr/>
              </a:p>
            </p:txBody>
          </p:sp>
          <p:sp>
            <p:nvSpPr>
              <p:cNvPr id="3755" name="≠"/>
              <p:cNvSpPr txBox="1"/>
              <p:nvPr/>
            </p:nvSpPr>
            <p:spPr>
              <a:xfrm>
                <a:off x="6349" y="6350"/>
                <a:ext cx="1160039" cy="1708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7149" tIns="17149" rIns="17149" bIns="17149" numCol="1" anchor="t">
                <a:spAutoFit/>
              </a:bodyPr>
              <a:lstStyle>
                <a:lvl1pPr algn="ctr">
                  <a:defRPr sz="900">
                    <a:solidFill>
                      <a:srgbClr val="96F175"/>
                    </a:solidFill>
                    <a:latin typeface="Helvetica Neue"/>
                    <a:ea typeface="Helvetica Neue"/>
                    <a:cs typeface="Helvetica Neue"/>
                    <a:sym typeface="Helvetica Neue"/>
                  </a:defRPr>
                </a:lvl1pPr>
              </a:lstStyle>
              <a:p>
                <a:r>
                  <a:t>≠</a:t>
                </a:r>
              </a:p>
            </p:txBody>
          </p:sp>
        </p:grpSp>
        <p:sp>
          <p:nvSpPr>
            <p:cNvPr id="3757" name="Google Shape;2111;p353"/>
            <p:cNvSpPr/>
            <p:nvPr/>
          </p:nvSpPr>
          <p:spPr>
            <a:xfrm>
              <a:off x="574809" y="-1"/>
              <a:ext cx="1408669" cy="1063878"/>
            </a:xfrm>
            <a:custGeom>
              <a:avLst/>
              <a:gdLst/>
              <a:ahLst/>
              <a:cxnLst>
                <a:cxn ang="0">
                  <a:pos x="wd2" y="hd2"/>
                </a:cxn>
                <a:cxn ang="5400000">
                  <a:pos x="wd2" y="hd2"/>
                </a:cxn>
                <a:cxn ang="10800000">
                  <a:pos x="wd2" y="hd2"/>
                </a:cxn>
                <a:cxn ang="16200000">
                  <a:pos x="wd2" y="hd2"/>
                </a:cxn>
              </a:cxnLst>
              <a:rect l="0" t="0" r="r" b="b"/>
              <a:pathLst>
                <a:path w="21600" h="21600" extrusionOk="0">
                  <a:moveTo>
                    <a:pt x="0" y="2606"/>
                  </a:moveTo>
                  <a:lnTo>
                    <a:pt x="10265" y="0"/>
                  </a:lnTo>
                  <a:lnTo>
                    <a:pt x="17915" y="3727"/>
                  </a:lnTo>
                  <a:lnTo>
                    <a:pt x="21600" y="17546"/>
                  </a:lnTo>
                  <a:lnTo>
                    <a:pt x="11160" y="21600"/>
                  </a:lnTo>
                  <a:lnTo>
                    <a:pt x="6717" y="18165"/>
                  </a:lnTo>
                  <a:lnTo>
                    <a:pt x="0" y="2606"/>
                  </a:lnTo>
                  <a:close/>
                </a:path>
              </a:pathLst>
            </a:custGeom>
            <a:gradFill flip="none" rotWithShape="1">
              <a:gsLst>
                <a:gs pos="0">
                  <a:srgbClr val="75F461">
                    <a:alpha val="0"/>
                  </a:srgbClr>
                </a:gs>
                <a:gs pos="100000">
                  <a:srgbClr val="96F175">
                    <a:alpha val="34901"/>
                  </a:srgbClr>
                </a:gs>
              </a:gsLst>
              <a:lin ang="16200000" scaled="0"/>
            </a:gradFill>
            <a:ln w="12700" cap="flat">
              <a:solidFill>
                <a:srgbClr val="96F175">
                  <a:alpha val="34901"/>
                </a:srgbClr>
              </a:solidFill>
              <a:prstDash val="solid"/>
              <a:miter lim="400000"/>
            </a:ln>
            <a:effectLst/>
          </p:spPr>
          <p:txBody>
            <a:bodyPr wrap="square" lIns="0" tIns="0" rIns="0" bIns="0" numCol="1" anchor="t">
              <a:noAutofit/>
            </a:bodyPr>
            <a:lstStyle/>
            <a:p>
              <a:pPr algn="ctr">
                <a:defRPr sz="900">
                  <a:solidFill>
                    <a:srgbClr val="96F175"/>
                  </a:solidFill>
                  <a:latin typeface="Helvetica Neue"/>
                  <a:ea typeface="Helvetica Neue"/>
                  <a:cs typeface="Helvetica Neue"/>
                  <a:sym typeface="Helvetica Neue"/>
                </a:defRPr>
              </a:pPr>
              <a:endParaRPr/>
            </a:p>
          </p:txBody>
        </p:sp>
        <p:sp>
          <p:nvSpPr>
            <p:cNvPr id="3758" name="Google Shape;2112;p353"/>
            <p:cNvSpPr/>
            <p:nvPr/>
          </p:nvSpPr>
          <p:spPr>
            <a:xfrm flipH="1">
              <a:off x="0" y="2"/>
              <a:ext cx="1742917" cy="1091651"/>
            </a:xfrm>
            <a:custGeom>
              <a:avLst/>
              <a:gdLst/>
              <a:ahLst/>
              <a:cxnLst>
                <a:cxn ang="0">
                  <a:pos x="wd2" y="hd2"/>
                </a:cxn>
                <a:cxn ang="5400000">
                  <a:pos x="wd2" y="hd2"/>
                </a:cxn>
                <a:cxn ang="10800000">
                  <a:pos x="wd2" y="hd2"/>
                </a:cxn>
                <a:cxn ang="16200000">
                  <a:pos x="wd2" y="hd2"/>
                </a:cxn>
              </a:cxnLst>
              <a:rect l="0" t="0" r="r" b="b"/>
              <a:pathLst>
                <a:path w="21600" h="21600" extrusionOk="0">
                  <a:moveTo>
                    <a:pt x="0" y="3640"/>
                  </a:moveTo>
                  <a:lnTo>
                    <a:pt x="6171" y="0"/>
                  </a:lnTo>
                  <a:lnTo>
                    <a:pt x="14476" y="2616"/>
                  </a:lnTo>
                  <a:lnTo>
                    <a:pt x="21600" y="18374"/>
                  </a:lnTo>
                  <a:lnTo>
                    <a:pt x="18760" y="21600"/>
                  </a:lnTo>
                  <a:lnTo>
                    <a:pt x="9589" y="17581"/>
                  </a:lnTo>
                  <a:lnTo>
                    <a:pt x="0" y="3640"/>
                  </a:lnTo>
                  <a:close/>
                </a:path>
              </a:pathLst>
            </a:custGeom>
            <a:gradFill flip="none" rotWithShape="1">
              <a:gsLst>
                <a:gs pos="0">
                  <a:srgbClr val="75F461">
                    <a:alpha val="0"/>
                  </a:srgbClr>
                </a:gs>
                <a:gs pos="100000">
                  <a:srgbClr val="96F175">
                    <a:alpha val="34901"/>
                  </a:srgbClr>
                </a:gs>
              </a:gsLst>
              <a:lin ang="16200000" scaled="0"/>
            </a:gradFill>
            <a:ln w="12700" cap="flat">
              <a:solidFill>
                <a:srgbClr val="96F175">
                  <a:alpha val="34901"/>
                </a:srgbClr>
              </a:solidFill>
              <a:prstDash val="solid"/>
              <a:miter lim="400000"/>
            </a:ln>
            <a:effectLst/>
          </p:spPr>
          <p:txBody>
            <a:bodyPr wrap="square" lIns="0" tIns="0" rIns="0" bIns="0" numCol="1" anchor="t">
              <a:noAutofit/>
            </a:bodyPr>
            <a:lstStyle/>
            <a:p>
              <a:pPr algn="ctr">
                <a:defRPr sz="900">
                  <a:solidFill>
                    <a:srgbClr val="96F175"/>
                  </a:solidFill>
                  <a:latin typeface="Helvetica Neue"/>
                  <a:ea typeface="Helvetica Neue"/>
                  <a:cs typeface="Helvetica Neue"/>
                  <a:sym typeface="Helvetica Neue"/>
                </a:defRPr>
              </a:pPr>
              <a:endParaRPr/>
            </a:p>
          </p:txBody>
        </p:sp>
      </p:grpSp>
      <p:pic>
        <p:nvPicPr>
          <p:cNvPr id="3760" name="Google Shape;2113;p353" descr="Google Shape;2113;p353"/>
          <p:cNvPicPr>
            <a:picLocks noChangeAspect="1"/>
          </p:cNvPicPr>
          <p:nvPr/>
        </p:nvPicPr>
        <p:blipFill>
          <a:blip r:embed="rId4"/>
          <a:srcRect l="23251" t="36504" r="35730" b="42489"/>
          <a:stretch>
            <a:fillRect/>
          </a:stretch>
        </p:blipFill>
        <p:spPr>
          <a:xfrm>
            <a:off x="5338097" y="2377886"/>
            <a:ext cx="2008158" cy="859607"/>
          </a:xfrm>
          <a:prstGeom prst="rect">
            <a:avLst/>
          </a:prstGeom>
          <a:ln w="12700">
            <a:miter lim="400000"/>
          </a:ln>
        </p:spPr>
      </p:pic>
      <p:pic>
        <p:nvPicPr>
          <p:cNvPr id="3761" name="Google Shape;2114;p353" descr="Google Shape;2114;p353"/>
          <p:cNvPicPr>
            <a:picLocks noChangeAspect="1"/>
          </p:cNvPicPr>
          <p:nvPr/>
        </p:nvPicPr>
        <p:blipFill>
          <a:blip r:embed="rId5"/>
          <a:srcRect l="32690" t="17462" r="38618" b="68796"/>
          <a:stretch>
            <a:fillRect/>
          </a:stretch>
        </p:blipFill>
        <p:spPr>
          <a:xfrm>
            <a:off x="5885334" y="1594950"/>
            <a:ext cx="1224490" cy="490213"/>
          </a:xfrm>
          <a:prstGeom prst="rect">
            <a:avLst/>
          </a:prstGeom>
          <a:ln w="12700">
            <a:miter lim="400000"/>
          </a:ln>
        </p:spPr>
      </p:pic>
      <p:sp>
        <p:nvSpPr>
          <p:cNvPr id="3762" name="Google Shape;2115;p353"/>
          <p:cNvSpPr/>
          <p:nvPr/>
        </p:nvSpPr>
        <p:spPr>
          <a:xfrm flipH="1">
            <a:off x="5992626" y="961205"/>
            <a:ext cx="491767" cy="3847649"/>
          </a:xfrm>
          <a:prstGeom prst="line">
            <a:avLst/>
          </a:prstGeom>
          <a:ln w="25400">
            <a:solidFill>
              <a:srgbClr val="96F175"/>
            </a:solidFill>
          </a:ln>
        </p:spPr>
        <p:txBody>
          <a:bodyPr lIns="0" tIns="0" rIns="0" bIns="0"/>
          <a:lstStyle/>
          <a:p>
            <a:endParaRPr/>
          </a:p>
        </p:txBody>
      </p:sp>
      <p:sp>
        <p:nvSpPr>
          <p:cNvPr id="3763" name="Google Shape;2116;p353"/>
          <p:cNvSpPr txBox="1"/>
          <p:nvPr/>
        </p:nvSpPr>
        <p:spPr>
          <a:xfrm>
            <a:off x="236086" y="750459"/>
            <a:ext cx="4145629" cy="40106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p>
            <a:pPr algn="just">
              <a:lnSpc>
                <a:spcPct val="120000"/>
              </a:lnSpc>
              <a:defRPr sz="1100">
                <a:solidFill>
                  <a:srgbClr val="FFFFFF"/>
                </a:solidFill>
                <a:latin typeface="Montserrat-Regular"/>
                <a:ea typeface="Montserrat-Regular"/>
                <a:cs typeface="Montserrat-Regular"/>
                <a:sym typeface="Montserrat-Regular"/>
              </a:defRPr>
            </a:pPr>
            <a:r>
              <a:t>Thanks to MINT, multinational corporations become more competitive by having </a:t>
            </a:r>
            <a:r>
              <a:rPr>
                <a:latin typeface="Montserrat-Bold"/>
                <a:ea typeface="Montserrat-Bold"/>
                <a:cs typeface="Montserrat-Bold"/>
                <a:sym typeface="Montserrat-Bold"/>
              </a:rPr>
              <a:t>one single tool for cross market media management</a:t>
            </a:r>
            <a:r>
              <a:t>, at both a </a:t>
            </a:r>
            <a:r>
              <a:rPr>
                <a:latin typeface="Montserrat-Bold"/>
                <a:ea typeface="Montserrat-Bold"/>
                <a:cs typeface="Montserrat-Bold"/>
                <a:sym typeface="Montserrat-Bold"/>
              </a:rPr>
              <a:t>planning and execution level</a:t>
            </a:r>
            <a:r>
              <a:t>, with more time on optimization strategy and less for mundane tasks.</a:t>
            </a:r>
            <a:endParaRPr sz="500"/>
          </a:p>
          <a:p>
            <a:pPr algn="just">
              <a:lnSpc>
                <a:spcPct val="120000"/>
              </a:lnSpc>
            </a:pPr>
            <a:endParaRPr sz="1100">
              <a:solidFill>
                <a:srgbClr val="FFFFFF"/>
              </a:solidFill>
              <a:latin typeface="Montserrat-Regular"/>
              <a:ea typeface="Montserrat-Regular"/>
              <a:cs typeface="Montserrat-Regular"/>
              <a:sym typeface="Montserrat-Regular"/>
            </a:endParaRPr>
          </a:p>
          <a:p>
            <a:pPr algn="just">
              <a:lnSpc>
                <a:spcPct val="120000"/>
              </a:lnSpc>
              <a:defRPr sz="1100">
                <a:solidFill>
                  <a:srgbClr val="FFFFFF"/>
                </a:solidFill>
                <a:latin typeface="Montserrat-Regular"/>
                <a:ea typeface="Montserrat-Regular"/>
                <a:cs typeface="Montserrat-Regular"/>
                <a:sym typeface="Montserrat-Regular"/>
              </a:defRPr>
            </a:pPr>
            <a:r>
              <a:t>Major benefits are:</a:t>
            </a:r>
            <a:endParaRPr sz="500"/>
          </a:p>
          <a:p>
            <a:pPr algn="just">
              <a:lnSpc>
                <a:spcPct val="120000"/>
              </a:lnSpc>
            </a:pPr>
            <a:endParaRPr sz="1100">
              <a:solidFill>
                <a:srgbClr val="FFFFFF"/>
              </a:solidFill>
              <a:latin typeface="Montserrat-Regular"/>
              <a:ea typeface="Montserrat-Regular"/>
              <a:cs typeface="Montserrat-Regular"/>
              <a:sym typeface="Montserrat-Regular"/>
            </a:endParaRPr>
          </a:p>
          <a:p>
            <a:pPr marL="139700" indent="-139700" algn="just">
              <a:lnSpc>
                <a:spcPct val="120000"/>
              </a:lnSpc>
              <a:buClr>
                <a:srgbClr val="FFFFFF"/>
              </a:buClr>
              <a:buSzPts val="1100"/>
              <a:buFont typeface="Montserrat-Regular"/>
              <a:buChar char="•"/>
              <a:defRPr sz="1100">
                <a:solidFill>
                  <a:srgbClr val="FFFFFF"/>
                </a:solidFill>
                <a:latin typeface="Montserrat-Bold"/>
                <a:ea typeface="Montserrat-Bold"/>
                <a:cs typeface="Montserrat-Bold"/>
                <a:sym typeface="Montserrat-Bold"/>
              </a:defRPr>
            </a:pPr>
            <a:r>
              <a:t>Cost Control</a:t>
            </a:r>
            <a:endParaRPr sz="900">
              <a:solidFill>
                <a:srgbClr val="5E5E5E"/>
              </a:solidFill>
            </a:endParaRPr>
          </a:p>
          <a:p>
            <a:pPr marL="139700" indent="-139700" algn="just">
              <a:lnSpc>
                <a:spcPct val="120000"/>
              </a:lnSpc>
              <a:buClr>
                <a:srgbClr val="FFFFFF"/>
              </a:buClr>
              <a:buSzPts val="1100"/>
              <a:buFont typeface="Montserrat-Regular"/>
              <a:buChar char="•"/>
              <a:defRPr sz="1100">
                <a:solidFill>
                  <a:srgbClr val="FFFFFF"/>
                </a:solidFill>
                <a:latin typeface="Montserrat-Bold"/>
                <a:ea typeface="Montserrat-Bold"/>
                <a:cs typeface="Montserrat-Bold"/>
                <a:sym typeface="Montserrat-Bold"/>
              </a:defRPr>
            </a:pPr>
            <a:r>
              <a:t>Consistency of message across markets</a:t>
            </a:r>
            <a:endParaRPr sz="500"/>
          </a:p>
          <a:p>
            <a:pPr marL="139700" indent="-139700" algn="just">
              <a:lnSpc>
                <a:spcPct val="120000"/>
              </a:lnSpc>
              <a:buClr>
                <a:srgbClr val="FFFFFF"/>
              </a:buClr>
              <a:buSzPts val="1100"/>
              <a:buFont typeface="Montserrat-Regular"/>
              <a:buChar char="•"/>
              <a:defRPr sz="1100">
                <a:solidFill>
                  <a:srgbClr val="FFFFFF"/>
                </a:solidFill>
                <a:latin typeface="Montserrat-Bold"/>
                <a:ea typeface="Montserrat-Bold"/>
                <a:cs typeface="Montserrat-Bold"/>
                <a:sym typeface="Montserrat-Bold"/>
              </a:defRPr>
            </a:pPr>
            <a:r>
              <a:t>Reduction in human error</a:t>
            </a:r>
            <a:endParaRPr sz="500"/>
          </a:p>
          <a:p>
            <a:pPr marL="139700" indent="-139700" algn="just">
              <a:lnSpc>
                <a:spcPct val="120000"/>
              </a:lnSpc>
              <a:buClr>
                <a:srgbClr val="FFFFFF"/>
              </a:buClr>
              <a:buSzPts val="1100"/>
              <a:buFont typeface="Montserrat-Regular"/>
              <a:buChar char="•"/>
              <a:defRPr sz="1100">
                <a:solidFill>
                  <a:srgbClr val="FFFFFF"/>
                </a:solidFill>
                <a:latin typeface="Montserrat-Bold"/>
                <a:ea typeface="Montserrat-Bold"/>
                <a:cs typeface="Montserrat-Bold"/>
                <a:sym typeface="Montserrat-Bold"/>
              </a:defRPr>
            </a:pPr>
            <a:r>
              <a:t>Feedback loop</a:t>
            </a:r>
            <a:endParaRPr sz="900">
              <a:solidFill>
                <a:srgbClr val="5E5E5E"/>
              </a:solidFill>
            </a:endParaRPr>
          </a:p>
          <a:p>
            <a:pPr marL="139700" indent="-139700" algn="just">
              <a:lnSpc>
                <a:spcPct val="120000"/>
              </a:lnSpc>
              <a:buClr>
                <a:srgbClr val="FFFFFF"/>
              </a:buClr>
              <a:buSzPts val="1100"/>
              <a:buFont typeface="Montserrat-Regular"/>
              <a:buChar char="•"/>
              <a:defRPr sz="1100">
                <a:solidFill>
                  <a:srgbClr val="FFFFFF"/>
                </a:solidFill>
                <a:latin typeface="Montserrat-Bold"/>
                <a:ea typeface="Montserrat-Bold"/>
                <a:cs typeface="Montserrat-Bold"/>
                <a:sym typeface="Montserrat-Bold"/>
              </a:defRPr>
            </a:pPr>
            <a:r>
              <a:t>Perfect pivot for Brand, Markets, Regions, etc.</a:t>
            </a:r>
            <a:endParaRPr sz="900">
              <a:solidFill>
                <a:srgbClr val="5E5E5E"/>
              </a:solidFill>
            </a:endParaRPr>
          </a:p>
          <a:p>
            <a:pPr algn="just">
              <a:lnSpc>
                <a:spcPct val="120000"/>
              </a:lnSpc>
            </a:pPr>
            <a:endParaRPr sz="900">
              <a:solidFill>
                <a:srgbClr val="5E5E5E"/>
              </a:solidFill>
              <a:latin typeface="Montserrat-Bold"/>
              <a:ea typeface="Montserrat-Bold"/>
              <a:cs typeface="Montserrat-Bold"/>
              <a:sym typeface="Montserrat-Bold"/>
            </a:endParaRPr>
          </a:p>
          <a:p>
            <a:pPr algn="just">
              <a:lnSpc>
                <a:spcPct val="120000"/>
              </a:lnSpc>
              <a:defRPr sz="1100">
                <a:solidFill>
                  <a:srgbClr val="FFFFFF"/>
                </a:solidFill>
                <a:latin typeface="Montserrat-Regular"/>
                <a:ea typeface="Montserrat-Regular"/>
                <a:cs typeface="Montserrat-Regular"/>
                <a:sym typeface="Montserrat-Regular"/>
              </a:defRPr>
            </a:pPr>
            <a:r>
              <a:t>Future AI-powered feature:</a:t>
            </a:r>
            <a:endParaRPr sz="500"/>
          </a:p>
          <a:p>
            <a:pPr algn="just">
              <a:lnSpc>
                <a:spcPct val="120000"/>
              </a:lnSpc>
            </a:pPr>
            <a:endParaRPr sz="1100">
              <a:solidFill>
                <a:srgbClr val="FFFFFF"/>
              </a:solidFill>
              <a:latin typeface="Montserrat-Regular"/>
              <a:ea typeface="Montserrat-Regular"/>
              <a:cs typeface="Montserrat-Regular"/>
              <a:sym typeface="Montserrat-Regular"/>
            </a:endParaRPr>
          </a:p>
          <a:p>
            <a:pPr algn="just">
              <a:lnSpc>
                <a:spcPct val="120000"/>
              </a:lnSpc>
              <a:defRPr sz="1100">
                <a:solidFill>
                  <a:srgbClr val="FFFFFF"/>
                </a:solidFill>
                <a:latin typeface="Montserrat-Regular"/>
                <a:ea typeface="Montserrat-Regular"/>
                <a:cs typeface="Montserrat-Regular"/>
                <a:sym typeface="Montserrat-Regular"/>
              </a:defRPr>
            </a:pPr>
            <a:r>
              <a:t>Automatically identify your company's </a:t>
            </a:r>
            <a:r>
              <a:rPr>
                <a:latin typeface="Montserrat-Bold"/>
                <a:ea typeface="Montserrat-Bold"/>
                <a:cs typeface="Montserrat-Bold"/>
                <a:sym typeface="Montserrat-Bold"/>
              </a:rPr>
              <a:t>best performing actions</a:t>
            </a:r>
            <a:r>
              <a:t> across all products and markets, making it easy to share them with the rest of the organization.</a:t>
            </a:r>
          </a:p>
        </p:txBody>
      </p:sp>
      <p:sp>
        <p:nvSpPr>
          <p:cNvPr id="3764" name="Google Shape;2117;p353"/>
          <p:cNvSpPr txBox="1"/>
          <p:nvPr/>
        </p:nvSpPr>
        <p:spPr>
          <a:xfrm>
            <a:off x="249096" y="164979"/>
            <a:ext cx="8645702"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spAutoFit/>
          </a:bodyPr>
          <a:lstStyle>
            <a:lvl1pPr>
              <a:defRPr sz="2400">
                <a:solidFill>
                  <a:srgbClr val="FFFFFF"/>
                </a:solidFill>
                <a:latin typeface="Montserrat-Regular"/>
                <a:ea typeface="Montserrat-Regular"/>
                <a:cs typeface="Montserrat-Regular"/>
                <a:sym typeface="Montserrat-Regular"/>
              </a:defRPr>
            </a:lvl1pPr>
          </a:lstStyle>
          <a:p>
            <a:r>
              <a:t>CROSS-MARKET CONSISTENCY</a:t>
            </a:r>
          </a:p>
        </p:txBody>
      </p:sp>
      <p:sp>
        <p:nvSpPr>
          <p:cNvPr id="3765" name="Google Shape;2118;p353"/>
          <p:cNvSpPr/>
          <p:nvPr/>
        </p:nvSpPr>
        <p:spPr>
          <a:xfrm>
            <a:off x="249097" y="606378"/>
            <a:ext cx="1166555" cy="1"/>
          </a:xfrm>
          <a:prstGeom prst="line">
            <a:avLst/>
          </a:prstGeom>
          <a:ln w="19050">
            <a:solidFill>
              <a:srgbClr val="75F461"/>
            </a:solidFill>
            <a:miter lim="400000"/>
          </a:ln>
        </p:spPr>
        <p:txBody>
          <a:bodyPr lIns="0" tIns="0" rIns="0" bIns="0"/>
          <a:lstStyle/>
          <a:p>
            <a:endParaRPr/>
          </a:p>
        </p:txBody>
      </p:sp>
      <p:sp>
        <p:nvSpPr>
          <p:cNvPr id="3766" name="Google Shape;2119;p353"/>
          <p:cNvSpPr txBox="1">
            <a:spLocks noGrp="1"/>
          </p:cNvSpPr>
          <p:nvPr>
            <p:ph type="sldNum" sz="quarter" idx="4294967295"/>
          </p:nvPr>
        </p:nvSpPr>
        <p:spPr>
          <a:xfrm>
            <a:off x="8976368" y="4908639"/>
            <a:ext cx="127001" cy="13721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b">
            <a:spAutoFit/>
          </a:bodyPr>
          <a:lstStyle>
            <a:lvl1pPr algn="ctr">
              <a:defRPr sz="700">
                <a:solidFill>
                  <a:srgbClr val="FFFFFF"/>
                </a:solidFill>
                <a:latin typeface="Helvetica Neue"/>
                <a:ea typeface="Helvetica Neue"/>
                <a:cs typeface="Helvetica Neue"/>
                <a:sym typeface="Helvetica Neue"/>
              </a:defRPr>
            </a:lvl1pPr>
          </a:lstStyle>
          <a:p>
            <a:fld id="{86CB4B4D-7CA3-9044-876B-883B54F8677D}" type="slidenum">
              <a:t>9</a:t>
            </a:fld>
            <a:endParaRPr/>
          </a:p>
        </p:txBody>
      </p:sp>
      <p:sp>
        <p:nvSpPr>
          <p:cNvPr id="3767" name="Google Shape;2120;p353"/>
          <p:cNvSpPr txBox="1"/>
          <p:nvPr/>
        </p:nvSpPr>
        <p:spPr>
          <a:xfrm>
            <a:off x="7432788" y="1725917"/>
            <a:ext cx="766967" cy="17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r">
              <a:defRPr sz="900">
                <a:solidFill>
                  <a:srgbClr val="FFFFFF"/>
                </a:solidFill>
                <a:latin typeface="Montserrat-Bold"/>
                <a:ea typeface="Montserrat-Bold"/>
                <a:cs typeface="Montserrat-Bold"/>
                <a:sym typeface="Montserrat-Bold"/>
              </a:defRPr>
            </a:lvl1pPr>
          </a:lstStyle>
          <a:p>
            <a:r>
              <a:t>Global CMO</a:t>
            </a:r>
          </a:p>
        </p:txBody>
      </p:sp>
      <p:sp>
        <p:nvSpPr>
          <p:cNvPr id="3768" name="Google Shape;2121;p353"/>
          <p:cNvSpPr txBox="1"/>
          <p:nvPr/>
        </p:nvSpPr>
        <p:spPr>
          <a:xfrm>
            <a:off x="8190438" y="2633975"/>
            <a:ext cx="797302" cy="17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r">
              <a:defRPr sz="900">
                <a:solidFill>
                  <a:srgbClr val="FFFFFF"/>
                </a:solidFill>
                <a:latin typeface="Montserrat-Bold"/>
                <a:ea typeface="Montserrat-Bold"/>
                <a:cs typeface="Montserrat-Bold"/>
                <a:sym typeface="Montserrat-Bold"/>
              </a:defRPr>
            </a:lvl1pPr>
          </a:lstStyle>
          <a:p>
            <a:r>
              <a:t>Head of GEO</a:t>
            </a:r>
          </a:p>
        </p:txBody>
      </p:sp>
      <p:sp>
        <p:nvSpPr>
          <p:cNvPr id="3769" name="Google Shape;2122;p353"/>
          <p:cNvSpPr txBox="1"/>
          <p:nvPr/>
        </p:nvSpPr>
        <p:spPr>
          <a:xfrm>
            <a:off x="5846538" y="4886712"/>
            <a:ext cx="1375923" cy="17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r">
              <a:defRPr sz="900">
                <a:solidFill>
                  <a:srgbClr val="FFFFFF"/>
                </a:solidFill>
                <a:latin typeface="Montserrat-Bold"/>
                <a:ea typeface="Montserrat-Bold"/>
                <a:cs typeface="Montserrat-Bold"/>
                <a:sym typeface="Montserrat-Bold"/>
              </a:defRPr>
            </a:lvl1pPr>
          </a:lstStyle>
          <a:p>
            <a:r>
              <a:t>Country Manager</a:t>
            </a:r>
          </a:p>
        </p:txBody>
      </p:sp>
    </p:spTree>
  </p:cSld>
  <p:clrMapOvr>
    <a:masterClrMapping/>
  </p:clrMapOvr>
  <p:transition spd="med"/>
</p:sld>
</file>

<file path=ppt/theme/theme1.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4285F4"/>
      </a:accent1>
      <a:accent2>
        <a:srgbClr val="212121"/>
      </a:accent2>
      <a:accent3>
        <a:srgbClr val="78909C"/>
      </a:accent3>
      <a:accent4>
        <a:srgbClr val="FFAB40"/>
      </a:accent4>
      <a:accent5>
        <a:srgbClr val="0097A7"/>
      </a:accent5>
      <a:accent6>
        <a:srgbClr val="EEFF41"/>
      </a:accent6>
      <a:hlink>
        <a:srgbClr val="0000FF"/>
      </a:hlink>
      <a:folHlink>
        <a:srgbClr val="FF00FF"/>
      </a:folHlink>
    </a:clrScheme>
    <a:fontScheme name="Simple Light">
      <a:majorFont>
        <a:latin typeface="Helvetica"/>
        <a:ea typeface="Helvetica"/>
        <a:cs typeface="Helvetica"/>
      </a:majorFont>
      <a:minorFont>
        <a:latin typeface="Arial"/>
        <a:ea typeface="Arial"/>
        <a:cs typeface="Arial"/>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4285F4"/>
      </a:accent1>
      <a:accent2>
        <a:srgbClr val="212121"/>
      </a:accent2>
      <a:accent3>
        <a:srgbClr val="78909C"/>
      </a:accent3>
      <a:accent4>
        <a:srgbClr val="FFAB40"/>
      </a:accent4>
      <a:accent5>
        <a:srgbClr val="0097A7"/>
      </a:accent5>
      <a:accent6>
        <a:srgbClr val="EEFF41"/>
      </a:accent6>
      <a:hlink>
        <a:srgbClr val="0000FF"/>
      </a:hlink>
      <a:folHlink>
        <a:srgbClr val="FF00FF"/>
      </a:folHlink>
    </a:clrScheme>
    <a:fontScheme name="Simple Light">
      <a:majorFont>
        <a:latin typeface="Helvetica"/>
        <a:ea typeface="Helvetica"/>
        <a:cs typeface="Helvetica"/>
      </a:majorFont>
      <a:minorFont>
        <a:latin typeface="Arial"/>
        <a:ea typeface="Arial"/>
        <a:cs typeface="Arial"/>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19</TotalTime>
  <Words>995</Words>
  <Application>Microsoft Macintosh PowerPoint</Application>
  <PresentationFormat>On-screen Show (16:9)</PresentationFormat>
  <Paragraphs>222</Paragraphs>
  <Slides>11</Slides>
  <Notes>8</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11</vt:i4>
      </vt:variant>
    </vt:vector>
  </HeadingPairs>
  <TitlesOfParts>
    <vt:vector size="26" baseType="lpstr">
      <vt:lpstr>Arial</vt:lpstr>
      <vt:lpstr>Calibri</vt:lpstr>
      <vt:lpstr>Gill Sans</vt:lpstr>
      <vt:lpstr>Helvetica Neue</vt:lpstr>
      <vt:lpstr>Helvetica Neue Light</vt:lpstr>
      <vt:lpstr>Montserrat Black</vt:lpstr>
      <vt:lpstr>Montserrat ExtraBold</vt:lpstr>
      <vt:lpstr>Montserrat Light</vt:lpstr>
      <vt:lpstr>Montserrat Medium</vt:lpstr>
      <vt:lpstr>Montserrat-Bold</vt:lpstr>
      <vt:lpstr>Montserrat-Regular</vt:lpstr>
      <vt:lpstr>Roboto</vt:lpstr>
      <vt:lpstr>Roboto Light</vt:lpstr>
      <vt:lpstr>Times New Roman</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Chris Greco</cp:lastModifiedBy>
  <cp:revision>2</cp:revision>
  <dcterms:modified xsi:type="dcterms:W3CDTF">2023-04-21T06:50:33Z</dcterms:modified>
</cp:coreProperties>
</file>